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6.xml.rels" ContentType="application/vnd.openxmlformats-package.relationships+xml"/>
  <Override PartName="/ppt/slideMasters/_rels/slideMaster5.xml.rels" ContentType="application/vnd.openxmlformats-package.relationships+xml"/>
  <Override PartName="/ppt/slideMasters/_rels/slideMaster2.xml.rels" ContentType="application/vnd.openxmlformats-package.relationships+xml"/>
  <Override PartName="/ppt/slideMasters/_rels/slideMaster4.xml.rels" ContentType="application/vnd.openxmlformats-package.relationships+xml"/>
  <Override PartName="/ppt/slideMasters/_rels/slideMaster1.xml.rels" ContentType="application/vnd.openxmlformats-package.relationships+xml"/>
  <Override PartName="/ppt/slideMasters/_rels/slideMaster3.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diagrams/colors3.xml" ContentType="application/vnd.openxmlformats-officedocument.drawingml.diagramColors+xml"/>
  <Override PartName="/ppt/diagrams/drawing3.xml" ContentType="application/vnd.ms-office.drawingml.diagramDrawing+xml"/>
  <Override PartName="/ppt/diagrams/data1.xml" ContentType="application/vnd.openxmlformats-officedocument.drawingml.diagramData+xml"/>
  <Override PartName="/ppt/diagrams/layout2.xml" ContentType="application/vnd.openxmlformats-officedocument.drawingml.diagramLayout+xml"/>
  <Override PartName="/ppt/diagrams/layout1.xml" ContentType="application/vnd.openxmlformats-officedocument.drawingml.diagramLayout+xml"/>
  <Override PartName="/ppt/diagrams/quickStyle1.xml" ContentType="application/vnd.openxmlformats-officedocument.drawingml.diagramStyle+xml"/>
  <Override PartName="/ppt/diagrams/drawing1.xml" ContentType="application/vnd.ms-office.drawingml.diagramDrawing+xml"/>
  <Override PartName="/ppt/diagrams/data2.xml" ContentType="application/vnd.openxmlformats-officedocument.drawingml.diagramData+xml"/>
  <Override PartName="/ppt/diagrams/layout3.xml" ContentType="application/vnd.openxmlformats-officedocument.drawingml.diagramLayout+xml"/>
  <Override PartName="/ppt/diagrams/colors1.xml" ContentType="application/vnd.openxmlformats-officedocument.drawingml.diagramColors+xml"/>
  <Override PartName="/ppt/diagrams/quickStyle2.xml" ContentType="application/vnd.openxmlformats-officedocument.drawingml.diagramStyle+xml"/>
  <Override PartName="/ppt/diagrams/_rels/data2.xml.rels" ContentType="application/vnd.openxmlformats-package.relationships+xml"/>
  <Override PartName="/ppt/diagrams/data3.xml" ContentType="application/vnd.openxmlformats-officedocument.drawingml.diagramData+xml"/>
  <Override PartName="/ppt/diagrams/colors2.xml" ContentType="application/vnd.openxmlformats-officedocument.drawingml.diagramColors+xml"/>
  <Override PartName="/ppt/diagrams/quickStyle3.xml" ContentType="application/vnd.openxmlformats-officedocument.drawingml.diagramStyle+xml"/>
  <Override PartName="/ppt/notesSlides/_rels/notesSlide27.xml.rels" ContentType="application/vnd.openxmlformats-package.relationships+xml"/>
  <Override PartName="/ppt/notesSlides/_rels/notesSlide34.xml.rels" ContentType="application/vnd.openxmlformats-package.relationships+xml"/>
  <Override PartName="/ppt/notesSlides/_rels/notesSlide21.xml.rels" ContentType="application/vnd.openxmlformats-package.relationships+xml"/>
  <Override PartName="/ppt/notesSlides/_rels/notesSlide45.xml.rels" ContentType="application/vnd.openxmlformats-package.relationships+xml"/>
  <Override PartName="/ppt/notesSlides/_rels/notesSlide30.xml.rels" ContentType="application/vnd.openxmlformats-package.relationships+xml"/>
  <Override PartName="/ppt/notesSlides/_rels/notesSlide29.xml.rels" ContentType="application/vnd.openxmlformats-package.relationships+xml"/>
  <Override PartName="/ppt/notesSlides/_rels/notesSlide25.xml.rels" ContentType="application/vnd.openxmlformats-package.relationships+xml"/>
  <Override PartName="/ppt/notesSlides/_rels/notesSlide10.xml.rels" ContentType="application/vnd.openxmlformats-package.relationships+xml"/>
  <Override PartName="/ppt/notesSlides/_rels/notesSlide18.xml.rels" ContentType="application/vnd.openxmlformats-package.relationships+xml"/>
  <Override PartName="/ppt/notesSlides/_rels/notesSlide1.xml.rels" ContentType="application/vnd.openxmlformats-package.relationships+xml"/>
  <Override PartName="/ppt/notesSlides/_rels/notesSlide7.xml.rels" ContentType="application/vnd.openxmlformats-package.relationships+xml"/>
  <Override PartName="/ppt/notesSlides/_rels/notesSlide22.xml.rels" ContentType="application/vnd.openxmlformats-package.relationships+xml"/>
  <Override PartName="/ppt/notesSlides/_rels/notesSlide37.xml.rels" ContentType="application/vnd.openxmlformats-package.relationships+xml"/>
  <Override PartName="/ppt/notesSlides/_rels/notesSlide31.xml.rels" ContentType="application/vnd.openxmlformats-package.relationships+xml"/>
  <Override PartName="/ppt/notesSlides/_rels/notesSlide6.xml.rels" ContentType="application/vnd.openxmlformats-package.relationships+xml"/>
  <Override PartName="/ppt/notesSlides/_rels/notesSlide8.xml.rels" ContentType="application/vnd.openxmlformats-package.relationships+xml"/>
  <Override PartName="/ppt/notesSlides/_rels/notesSlide4.xml.rels" ContentType="application/vnd.openxmlformats-package.relationships+xml"/>
  <Override PartName="/ppt/notesSlides/_rels/notesSlide32.xml.rels" ContentType="application/vnd.openxmlformats-package.relationships+xml"/>
  <Override PartName="/ppt/notesSlides/_rels/notesSlide16.xml.rels" ContentType="application/vnd.openxmlformats-package.relationships+xml"/>
  <Override PartName="/ppt/notesSlides/_rels/notesSlide38.xml.rels" ContentType="application/vnd.openxmlformats-package.relationships+xml"/>
  <Override PartName="/ppt/notesSlides/_rels/notesSlide23.xml.rels" ContentType="application/vnd.openxmlformats-package.relationships+xml"/>
  <Override PartName="/ppt/notesSlides/_rels/notesSlide5.xml.rels" ContentType="application/vnd.openxmlformats-package.relationships+xml"/>
  <Override PartName="/ppt/notesSlides/_rels/notesSlide3.xml.rels" ContentType="application/vnd.openxmlformats-package.relationships+xml"/>
  <Override PartName="/ppt/notesSlides/_rels/notesSlide9.xml.rels" ContentType="application/vnd.openxmlformats-package.relationships+xml"/>
  <Override PartName="/ppt/notesSlides/_rels/notesSlide17.xml.rels" ContentType="application/vnd.openxmlformats-package.relationships+xml"/>
  <Override PartName="/ppt/notesSlides/_rels/notesSlide39.xml.rels" ContentType="application/vnd.openxmlformats-package.relationships+xml"/>
  <Override PartName="/ppt/notesSlides/_rels/notesSlide24.xml.rels" ContentType="application/vnd.openxmlformats-package.relationships+xml"/>
  <Override PartName="/ppt/notesSlides/_rels/notesSlide28.xml.rels" ContentType="application/vnd.openxmlformats-package.relationships+xml"/>
  <Override PartName="/ppt/notesSlides/_rels/notesSlide35.xml.rels" ContentType="application/vnd.openxmlformats-package.relationships+xml"/>
  <Override PartName="/ppt/notesSlides/_rels/notesSlide40.xml.rels" ContentType="application/vnd.openxmlformats-package.relationships+xml"/>
  <Override PartName="/ppt/notesSlides/_rels/notesSlide46.xml.rels" ContentType="application/vnd.openxmlformats-package.relationships+xml"/>
  <Override PartName="/ppt/notesSlides/_rels/notesSlide33.xml.rels" ContentType="application/vnd.openxmlformats-package.relationships+xml"/>
  <Override PartName="/ppt/notesSlides/_rels/notesSlide48.xml.rels" ContentType="application/vnd.openxmlformats-package.relationships+xml"/>
  <Override PartName="/ppt/notesSlides/_rels/notesSlide2.xml.rels" ContentType="application/vnd.openxmlformats-package.relationships+xml"/>
  <Override PartName="/ppt/notesSlides/_rels/notesSlide11.xml.rels" ContentType="application/vnd.openxmlformats-package.relationships+xml"/>
  <Override PartName="/ppt/notesSlides/_rels/notesSlide26.xml.rels" ContentType="application/vnd.openxmlformats-package.relationships+xml"/>
  <Override PartName="/ppt/notesSlides/_rels/notesSlide20.xml.rels" ContentType="application/vnd.openxmlformats-package.relationships+xml"/>
  <Override PartName="/ppt/notesSlides/_rels/notesSlide19.xml.rels" ContentType="application/vnd.openxmlformats-package.relationships+xml"/>
  <Override PartName="/ppt/notesSlides/_rels/notesSlide47.xml.rels" ContentType="application/vnd.openxmlformats-package.relationships+xml"/>
  <Override PartName="/ppt/notesSlides/notesSlide33.xml" ContentType="application/vnd.openxmlformats-officedocument.presentationml.notesSlide+xml"/>
  <Override PartName="/ppt/notesSlides/notesSlide6.xml" ContentType="application/vnd.openxmlformats-officedocument.presentationml.notesSlide+xml"/>
  <Override PartName="/ppt/notesSlides/notesSlide32.xml" ContentType="application/vnd.openxmlformats-officedocument.presentationml.notesSlide+xml"/>
  <Override PartName="/ppt/notesSlides/notesSlide5.xml" ContentType="application/vnd.openxmlformats-officedocument.presentationml.notesSlide+xml"/>
  <Override PartName="/ppt/notesSlides/notesSlide31.xml" ContentType="application/vnd.openxmlformats-officedocument.presentationml.notesSlide+xml"/>
  <Override PartName="/ppt/notesSlides/notesSlide4.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xml" ContentType="application/vnd.openxmlformats-officedocument.presentationml.notesSlide+xml"/>
  <Override PartName="/ppt/notesSlides/notesSlide28.xml" ContentType="application/vnd.openxmlformats-officedocument.presentationml.notesSlide+xml"/>
  <Override PartName="/ppt/notesSlides/notesSlide16.xml" ContentType="application/vnd.openxmlformats-officedocument.presentationml.notesSlide+xml"/>
  <Override PartName="/ppt/notesSlides/notesSlide37.xml" ContentType="application/vnd.openxmlformats-officedocument.presentationml.notesSlide+xml"/>
  <Override PartName="/ppt/notesSlides/notesSlide35.xml" ContentType="application/vnd.openxmlformats-officedocument.presentationml.notesSlide+xml"/>
  <Override PartName="/ppt/notesSlides/notesSlide8.xml" ContentType="application/vnd.openxmlformats-officedocument.presentationml.notesSlide+xml"/>
  <Override PartName="/ppt/notesSlides/notesSlide17.xml" ContentType="application/vnd.openxmlformats-officedocument.presentationml.notesSlide+xml"/>
  <Override PartName="/ppt/notesSlides/notesSlide38.xml" ContentType="application/vnd.openxmlformats-officedocument.presentationml.notesSlide+xml"/>
  <Override PartName="/ppt/notesSlides/notesSlide40.xml" ContentType="application/vnd.openxmlformats-officedocument.presentationml.notesSlide+xml"/>
  <Override PartName="/ppt/notesSlides/notesSlide9.xml" ContentType="application/vnd.openxmlformats-officedocument.presentationml.notesSlide+xml"/>
  <Override PartName="/ppt/notesSlides/notesSlide18.xml" ContentType="application/vnd.openxmlformats-officedocument.presentationml.notesSlide+xml"/>
  <Override PartName="/ppt/notesSlides/notesSlide20.xml" ContentType="application/vnd.openxmlformats-officedocument.presentationml.notesSlide+xml"/>
  <Override PartName="/ppt/notesSlides/notesSlide39.xml" ContentType="application/vnd.openxmlformats-officedocument.presentationml.notesSlide+xml"/>
  <Override PartName="/ppt/notesSlides/notesSlide45.xml" ContentType="application/vnd.openxmlformats-officedocument.presentationml.notesSlide+xml"/>
  <Override PartName="/ppt/notesSlides/notesSlide1.xml" ContentType="application/vnd.openxmlformats-officedocument.presentationml.notesSlide+xml"/>
  <Override PartName="/ppt/notesSlides/notesSlide7.xml" ContentType="application/vnd.openxmlformats-officedocument.presentationml.notesSlide+xml"/>
  <Override PartName="/ppt/notesSlides/notesSlide34.xml" ContentType="application/vnd.openxmlformats-officedocument.presentationml.notesSlide+xml"/>
  <Override PartName="/ppt/notesSlides/notesSlide46.xml" ContentType="application/vnd.openxmlformats-officedocument.presentationml.notesSlide+xml"/>
  <Override PartName="/ppt/notesSlides/notesSlide2.xml" ContentType="application/vnd.openxmlformats-officedocument.presentationml.notesSlide+xml"/>
  <Override PartName="/ppt/notesSlides/notesSlide11.xml" ContentType="application/vnd.openxmlformats-officedocument.presentationml.notesSlide+xml"/>
  <Override PartName="/ppt/notesSlides/notesSlide48.xml" ContentType="application/vnd.openxmlformats-officedocument.presentationml.notesSlide+xml"/>
  <Override PartName="/ppt/notesSlides/notesSlide10.xml" ContentType="application/vnd.openxmlformats-officedocument.presentationml.notesSlide+xml"/>
  <Override PartName="/ppt/notesSlides/notesSlide47.xml" ContentType="application/vnd.openxmlformats-officedocument.presentationml.notesSlide+xml"/>
  <Override PartName="/ppt/notesSlides/notesSlide19.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_rels/presentation.xml.rels" ContentType="application/vnd.openxmlformats-package.relationships+xml"/>
  <Override PartName="/ppt/media/image9.png" ContentType="image/png"/>
  <Override PartName="/ppt/media/image8.jpeg" ContentType="image/jpeg"/>
  <Override PartName="/ppt/media/image10.jpeg" ContentType="image/jpeg"/>
  <Override PartName="/ppt/media/image12.jpeg" ContentType="image/jpeg"/>
  <Override PartName="/ppt/media/image13.png" ContentType="image/png"/>
  <Override PartName="/ppt/media/image7.jpeg" ContentType="image/jpeg"/>
  <Override PartName="/ppt/media/image20.png" ContentType="image/png"/>
  <Override PartName="/ppt/media/image11.jpeg" ContentType="image/jpeg"/>
  <Override PartName="/ppt/media/image6.jpeg" ContentType="image/jpeg"/>
  <Override PartName="/ppt/media/image5.jpeg" ContentType="image/jpeg"/>
  <Override PartName="/ppt/media/image4.jpeg" ContentType="image/jpeg"/>
  <Override PartName="/ppt/media/image21.jpeg" ContentType="image/jpeg"/>
  <Override PartName="/ppt/media/image16.png" ContentType="image/png"/>
  <Override PartName="/ppt/media/image19.gif" ContentType="image/gif"/>
  <Override PartName="/ppt/media/image18.jpeg" ContentType="image/jpeg"/>
  <Override PartName="/ppt/media/image17.jpeg" ContentType="image/jpeg"/>
  <Override PartName="/ppt/media/image14.png" ContentType="image/png"/>
  <Override PartName="/ppt/media/image1.jpeg" ContentType="image/jpeg"/>
  <Override PartName="/ppt/media/image22.jpeg" ContentType="image/jpeg"/>
  <Override PartName="/ppt/media/OOXDiagramDataRels2_0.jpg" ContentType="image/jpg"/>
  <Override PartName="/ppt/media/image23.jpeg" ContentType="image/jpeg"/>
  <Override PartName="/ppt/media/image2.jpeg" ContentType="image/jpeg"/>
  <Override PartName="/ppt/media/image15.png" ContentType="image/png"/>
  <Override PartName="/ppt/media/image3.jpeg" ContentType="image/jpeg"/>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xml.rels" ContentType="application/vnd.openxmlformats-package.relationships+xml"/>
  <Override PartName="/ppt/slideLayouts/_rels/slideLayout41.xml.rels" ContentType="application/vnd.openxmlformats-package.relationships+xml"/>
  <Override PartName="/ppt/slideLayouts/_rels/slideLayout34.xml.rels" ContentType="application/vnd.openxmlformats-package.relationships+xml"/>
  <Override PartName="/ppt/slideLayouts/_rels/slideLayout49.xml.rels" ContentType="application/vnd.openxmlformats-package.relationships+xml"/>
  <Override PartName="/ppt/slideLayouts/_rels/slideLayout40.xml.rels" ContentType="application/vnd.openxmlformats-package.relationships+xml"/>
  <Override PartName="/ppt/slideLayouts/_rels/slideLayout39.xml.rels" ContentType="application/vnd.openxmlformats-package.relationships+xml"/>
  <Override PartName="/ppt/slideLayouts/_rels/slideLayout33.xml.rels" ContentType="application/vnd.openxmlformats-package.relationships+xml"/>
  <Override PartName="/ppt/slideLayouts/_rels/slideLayout29.xml.rels" ContentType="application/vnd.openxmlformats-package.relationships+xml"/>
  <Override PartName="/ppt/slideLayouts/_rels/slideLayout48.xml.rels" ContentType="application/vnd.openxmlformats-package.relationships+xml"/>
  <Override PartName="/ppt/slideLayouts/_rels/slideLayout3.xml.rels" ContentType="application/vnd.openxmlformats-package.relationships+xml"/>
  <Override PartName="/ppt/slideLayouts/_rels/slideLayout9.xml.rels" ContentType="application/vnd.openxmlformats-package.relationships+xml"/>
  <Override PartName="/ppt/slideLayouts/_rels/slideLayout27.xml.rels" ContentType="application/vnd.openxmlformats-package.relationships+xml"/>
  <Override PartName="/ppt/slideLayouts/_rels/slideLayout36.xml.rels" ContentType="application/vnd.openxmlformats-package.relationships+xml"/>
  <Override PartName="/ppt/slideLayouts/_rels/slideLayout43.xml.rels" ContentType="application/vnd.openxmlformats-package.relationships+xml"/>
  <Override PartName="/ppt/slideLayouts/_rels/slideLayout13.xml.rels" ContentType="application/vnd.openxmlformats-package.relationships+xml"/>
  <Override PartName="/ppt/slideLayouts/_rels/slideLayout58.xml.rels" ContentType="application/vnd.openxmlformats-package.relationships+xml"/>
  <Override PartName="/ppt/slideLayouts/_rels/slideLayout65.xml.rels" ContentType="application/vnd.openxmlformats-package.relationships+xml"/>
  <Override PartName="/ppt/slideLayouts/_rels/slideLayout42.xml.rels" ContentType="application/vnd.openxmlformats-package.relationships+xml"/>
  <Override PartName="/ppt/slideLayouts/_rels/slideLayout35.xml.rels" ContentType="application/vnd.openxmlformats-package.relationships+xml"/>
  <Override PartName="/ppt/slideLayouts/_rels/slideLayout51.xml.rels" ContentType="application/vnd.openxmlformats-package.relationships+xml"/>
  <Override PartName="/ppt/slideLayouts/_rels/slideLayout12.xml.rels" ContentType="application/vnd.openxmlformats-package.relationships+xml"/>
  <Override PartName="/ppt/slideLayouts/_rels/slideLayout55.xml.rels" ContentType="application/vnd.openxmlformats-package.relationships+xml"/>
  <Override PartName="/ppt/slideLayouts/_rels/slideLayout54.xml.rels" ContentType="application/vnd.openxmlformats-package.relationships+xml"/>
  <Override PartName="/ppt/slideLayouts/_rels/slideLayout69.xml.rels" ContentType="application/vnd.openxmlformats-package.relationships+xml"/>
  <Override PartName="/ppt/slideLayouts/_rels/slideLayout63.xml.rels" ContentType="application/vnd.openxmlformats-package.relationships+xml"/>
  <Override PartName="/ppt/slideLayouts/_rels/slideLayout47.xml.rels" ContentType="application/vnd.openxmlformats-package.relationships+xml"/>
  <Override PartName="/ppt/slideLayouts/_rels/slideLayout53.xml.rels" ContentType="application/vnd.openxmlformats-package.relationships+xml"/>
  <Override PartName="/ppt/slideLayouts/_rels/slideLayout46.xml.rels" ContentType="application/vnd.openxmlformats-package.relationships+xml"/>
  <Override PartName="/ppt/slideLayouts/_rels/slideLayout62.xml.rels" ContentType="application/vnd.openxmlformats-package.relationships+xml"/>
  <Override PartName="/ppt/slideLayouts/_rels/slideLayout50.xml.rels" ContentType="application/vnd.openxmlformats-package.relationships+xml"/>
  <Override PartName="/ppt/slideLayouts/_rels/slideLayout52.xml.rels" ContentType="application/vnd.openxmlformats-package.relationships+xml"/>
  <Override PartName="/ppt/slideLayouts/_rels/slideLayout57.xml.rels" ContentType="application/vnd.openxmlformats-package.relationships+xml"/>
  <Override PartName="/ppt/slideLayouts/_rels/slideLayout61.xml.rels" ContentType="application/vnd.openxmlformats-package.relationships+xml"/>
  <Override PartName="/ppt/slideLayouts/_rels/slideLayout19.xml.rels" ContentType="application/vnd.openxmlformats-package.relationships+xml"/>
  <Override PartName="/ppt/slideLayouts/_rels/slideLayout23.xml.rels" ContentType="application/vnd.openxmlformats-package.relationships+xml"/>
  <Override PartName="/ppt/slideLayouts/_rels/slideLayout38.xml.rels" ContentType="application/vnd.openxmlformats-package.relationships+xml"/>
  <Override PartName="/ppt/slideLayouts/_rels/slideLayout30.xml.rels" ContentType="application/vnd.openxmlformats-package.relationships+xml"/>
  <Override PartName="/ppt/slideLayouts/_rels/slideLayout45.xml.rels" ContentType="application/vnd.openxmlformats-package.relationships+xml"/>
  <Override PartName="/ppt/slideLayouts/_rels/slideLayout14.xml.rels" ContentType="application/vnd.openxmlformats-package.relationships+xml"/>
  <Override PartName="/ppt/slideLayouts/_rels/slideLayout8.xml.rels" ContentType="application/vnd.openxmlformats-package.relationships+xml"/>
  <Override PartName="/ppt/slideLayouts/_rels/slideLayout18.xml.rels" ContentType="application/vnd.openxmlformats-package.relationships+xml"/>
  <Override PartName="/ppt/slideLayouts/_rels/slideLayout22.xml.rels" ContentType="application/vnd.openxmlformats-package.relationships+xml"/>
  <Override PartName="/ppt/slideLayouts/_rels/slideLayout37.xml.rels" ContentType="application/vnd.openxmlformats-package.relationships+xml"/>
  <Override PartName="/ppt/slideLayouts/_rels/slideLayout28.xml.rels" ContentType="application/vnd.openxmlformats-package.relationships+xml"/>
  <Override PartName="/ppt/slideLayouts/_rels/slideLayout44.xml.rels" ContentType="application/vnd.openxmlformats-package.relationships+xml"/>
  <Override PartName="/ppt/slideLayouts/_rels/slideLayout7.xml.rels" ContentType="application/vnd.openxmlformats-package.relationships+xml"/>
  <Override PartName="/ppt/slideLayouts/_rels/slideLayout1.xml.rels" ContentType="application/vnd.openxmlformats-package.relationships+xml"/>
  <Override PartName="/ppt/slideLayouts/_rels/slideLayout6.xml.rels" ContentType="application/vnd.openxmlformats-package.relationships+xml"/>
  <Override PartName="/ppt/slideLayouts/_rels/slideLayout21.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1.xml.rels" ContentType="application/vnd.openxmlformats-package.relationships+xml"/>
  <Override PartName="/ppt/slideLayouts/_rels/slideLayout20.xml.rels" ContentType="application/vnd.openxmlformats-package.relationships+xml"/>
  <Override PartName="/ppt/slideLayouts/_rels/slideLayout16.xml.rels" ContentType="application/vnd.openxmlformats-package.relationships+xml"/>
  <Override PartName="/ppt/slideLayouts/_rels/slideLayout25.xml.rels" ContentType="application/vnd.openxmlformats-package.relationships+xml"/>
  <Override PartName="/ppt/slideLayouts/_rels/slideLayout32.xml.rels" ContentType="application/vnd.openxmlformats-package.relationships+xml"/>
  <Override PartName="/ppt/slideLayouts/_rels/slideLayout15.xml.rels" ContentType="application/vnd.openxmlformats-package.relationships+xml"/>
  <Override PartName="/ppt/slideLayouts/_rels/slideLayout24.xml.rels" ContentType="application/vnd.openxmlformats-package.relationships+xml"/>
  <Override PartName="/ppt/slideLayouts/_rels/slideLayout31.xml.rels" ContentType="application/vnd.openxmlformats-package.relationships+xml"/>
  <Override PartName="/ppt/slideLayouts/_rels/slideLayout68.xml.rels" ContentType="application/vnd.openxmlformats-package.relationships+xml"/>
  <Override PartName="/ppt/slideLayouts/_rels/slideLayout72.xml.rels" ContentType="application/vnd.openxmlformats-package.relationships+xml"/>
  <Override PartName="/ppt/slideLayouts/_rels/slideLayout67.xml.rels" ContentType="application/vnd.openxmlformats-package.relationships+xml"/>
  <Override PartName="/ppt/slideLayouts/_rels/slideLayout71.xml.rels" ContentType="application/vnd.openxmlformats-package.relationships+xml"/>
  <Override PartName="/ppt/slideLayouts/_rels/slideLayout70.xml.rels" ContentType="application/vnd.openxmlformats-package.relationships+xml"/>
  <Override PartName="/ppt/slideLayouts/_rels/slideLayout66.xml.rels" ContentType="application/vnd.openxmlformats-package.relationships+xml"/>
  <Override PartName="/ppt/slideLayouts/_rels/slideLayout10.xml.rels" ContentType="application/vnd.openxmlformats-package.relationships+xml"/>
  <Override PartName="/ppt/slideLayouts/_rels/slideLayout59.xml.rels" ContentType="application/vnd.openxmlformats-package.relationships+xml"/>
  <Override PartName="/ppt/slideLayouts/_rels/slideLayout56.xml.rels" ContentType="application/vnd.openxmlformats-package.relationships+xml"/>
  <Override PartName="/ppt/slideLayouts/_rels/slideLayout60.xml.rels" ContentType="application/vnd.openxmlformats-package.relationships+xml"/>
  <Override PartName="/ppt/slideLayouts/_rels/slideLayout64.xml.rels" ContentType="application/vnd.openxmlformats-package.relationships+xml"/>
  <Override PartName="/ppt/slideLayouts/slideLayout56.xml" ContentType="application/vnd.openxmlformats-officedocument.presentationml.slideLayout+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53.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50.xml" ContentType="application/vnd.openxmlformats-officedocument.presentationml.slideLayout+xml"/>
  <Override PartName="/ppt/slideLayouts/slideLayout46.xml" ContentType="application/vnd.openxmlformats-officedocument.presentationml.slideLayout+xml"/>
  <Override PartName="/ppt/slideLayouts/slideLayout8.xml" ContentType="application/vnd.openxmlformats-officedocument.presentationml.slideLayout+xml"/>
  <Override PartName="/ppt/slideLayouts/slideLayout45.xml" ContentType="application/vnd.openxmlformats-officedocument.presentationml.slideLayout+xml"/>
  <Override PartName="/ppt/slideLayouts/slideLayout7.xml" ContentType="application/vnd.openxmlformats-officedocument.presentationml.slideLayout+xml"/>
  <Override PartName="/ppt/slideLayouts/slideLayout44.xml" ContentType="application/vnd.openxmlformats-officedocument.presentationml.slideLayout+xml"/>
  <Override PartName="/ppt/slideLayouts/slideLayout6.xml" ContentType="application/vnd.openxmlformats-officedocument.presentationml.slideLayout+xml"/>
  <Override PartName="/ppt/slideLayouts/slideLayout22.xml" ContentType="application/vnd.openxmlformats-officedocument.presentationml.slideLayout+xml"/>
  <Override PartName="/ppt/slideLayouts/slideLayout59.xml" ContentType="application/vnd.openxmlformats-officedocument.presentationml.slideLayout+xml"/>
  <Override PartName="/ppt/slideLayouts/slideLayout57.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slideLayouts/slideLayout60.xml" ContentType="application/vnd.openxmlformats-officedocument.presentationml.slideLayout+xml"/>
  <Override PartName="/ppt/slideLayouts/slideLayout19.xml" ContentType="application/vnd.openxmlformats-officedocument.presentationml.slideLayout+xml"/>
  <Override PartName="/ppt/slideLayouts/slideLayout61.xml" ContentType="application/vnd.openxmlformats-officedocument.presentationml.slideLayout+xml"/>
  <Override PartName="/ppt/slideLayouts/slideLayout21.xml" ContentType="application/vnd.openxmlformats-officedocument.presentationml.slideLayout+xml"/>
  <Override PartName="/ppt/slideLayouts/slideLayout1.xml" ContentType="application/vnd.openxmlformats-officedocument.presentationml.slideLayout+xml"/>
  <Override PartName="/ppt/slideLayouts/slideLayout58.xml" ContentType="application/vnd.openxmlformats-officedocument.presentationml.slideLayout+xml"/>
  <Override PartName="/ppt/slideLayouts/slideLayout17.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72.xml" ContentType="application/vnd.openxmlformats-officedocument.presentationml.slideLayout+xml"/>
  <Override PartName="/ppt/slideLayouts/slideLayout23.xml" ContentType="application/vnd.openxmlformats-officedocument.presentationml.slideLayout+xml"/>
  <Override PartName="/ppt/slideLayouts/slideLayout71.xml" ContentType="application/vnd.openxmlformats-officedocument.presentationml.slideLayout+xml"/>
  <Override PartName="/ppt/slideLayouts/slideLayout29.xml" ContentType="application/vnd.openxmlformats-officedocument.presentationml.slideLayout+xml"/>
  <Override PartName="/ppt/slideLayouts/slideLayout69.xml" ContentType="application/vnd.openxmlformats-officedocument.presentationml.slideLayout+xml"/>
  <Override PartName="/ppt/slideLayouts/slideLayout32.xml" ContentType="application/vnd.openxmlformats-officedocument.presentationml.slideLayout+xml"/>
  <Override PartName="/ppt/slideLayouts/slideLayout70.xml" ContentType="application/vnd.openxmlformats-officedocument.presentationml.slideLayout+xml"/>
  <Override PartName="/ppt/slideLayouts/slideLayout28.xml" ContentType="application/vnd.openxmlformats-officedocument.presentationml.slideLayout+xml"/>
  <Override PartName="/ppt/slideLayouts/slideLayout68.xml" ContentType="application/vnd.openxmlformats-officedocument.presentationml.slideLayout+xml"/>
  <Override PartName="/ppt/slideLayouts/slideLayout31.xml" ContentType="application/vnd.openxmlformats-officedocument.presentationml.slideLayout+xml"/>
  <Override PartName="/ppt/slideLayouts/slideLayout67.xml" ContentType="application/vnd.openxmlformats-officedocument.presentationml.slideLayout+xml"/>
  <Override PartName="/ppt/slideLayouts/slideLayout30.xml" ContentType="application/vnd.openxmlformats-officedocument.presentationml.slideLayout+xml"/>
  <Override PartName="/ppt/slideLayouts/slideLayout66.xml" ContentType="application/vnd.openxmlformats-officedocument.presentationml.slideLayout+xml"/>
  <Override PartName="/ppt/slideLayouts/slideLayout65.xml" ContentType="application/vnd.openxmlformats-officedocument.presentationml.slideLayout+xml"/>
  <Override PartName="/ppt/slideLayouts/slideLayout64.xml" ContentType="application/vnd.openxmlformats-officedocument.presentationml.slideLayout+xml"/>
  <Override PartName="/ppt/slideLayouts/slideLayout63.xml" ContentType="application/vnd.openxmlformats-officedocument.presentationml.slideLayout+xml"/>
  <Override PartName="/ppt/slideLayouts/slideLayout62.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47.xml" ContentType="application/vnd.openxmlformats-officedocument.presentationml.slideLayout+xml"/>
  <Override PartName="/ppt/slideLayouts/slideLayout11.xml" ContentType="application/vnd.openxmlformats-officedocument.presentationml.slideLayout+xml"/>
  <Override PartName="/ppt/slideLayouts/slideLayout48.xml" ContentType="application/vnd.openxmlformats-officedocument.presentationml.slideLayout+xml"/>
  <Override PartName="/ppt/slideLayouts/slideLayout12.xml" ContentType="application/vnd.openxmlformats-officedocument.presentationml.slideLayout+xml"/>
  <Override PartName="/ppt/slideLayouts/slideLayout49.xml" ContentType="application/vnd.openxmlformats-officedocument.presentationml.slideLayout+xml"/>
  <Override PartName="/ppt/slideLayouts/slideLayout13.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2.xml" ContentType="application/vnd.openxmlformats-officedocument.presentationml.slideLayout+xml"/>
  <Override PartName="/ppt/slideLayouts/slideLayout40.xml" ContentType="application/vnd.openxmlformats-officedocument.presentationml.slideLayout+xml"/>
  <Override PartName="/ppt/slideLayouts/slideLayout3.xml" ContentType="application/vnd.openxmlformats-officedocument.presentationml.slideLayout+xml"/>
  <Override PartName="/ppt/slideLayouts/slideLayout41.xml" ContentType="application/vnd.openxmlformats-officedocument.presentationml.slideLayout+xml"/>
  <Override PartName="/ppt/slideLayouts/slideLayout4.xml" ContentType="application/vnd.openxmlformats-officedocument.presentationml.slideLayout+xml"/>
  <Override PartName="/ppt/slideLayouts/slideLayout42.xml" ContentType="application/vnd.openxmlformats-officedocument.presentationml.slideLayout+xml"/>
  <Override PartName="/ppt/slideLayouts/slideLayout5.xml" ContentType="application/vnd.openxmlformats-officedocument.presentationml.slideLayout+xml"/>
  <Override PartName="/ppt/slideLayouts/slideLayout43.xml" ContentType="application/vnd.openxmlformats-officedocument.presentationml.slideLayout+xml"/>
  <Override PartName="/ppt/presProps.xml" ContentType="application/vnd.openxmlformats-officedocument.presentationml.presProps+xml"/>
  <Override PartName="/ppt/notesMasters/_rels/notesMaster1.xml.rels" ContentType="application/vnd.openxmlformats-package.relationships+xml"/>
  <Override PartName="/ppt/notesMasters/notesMaster1.xml" ContentType="application/vnd.openxmlformats-officedocument.presentationml.notesMaster+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_rels/slide5.xml.rels" ContentType="application/vnd.openxmlformats-package.relationships+xml"/>
  <Override PartName="/ppt/slides/_rels/slide40.xml.rels" ContentType="application/vnd.openxmlformats-package.relationships+xml"/>
  <Override PartName="/ppt/slides/_rels/slide48.xml.rels" ContentType="application/vnd.openxmlformats-package.relationships+xml"/>
  <Override PartName="/ppt/slides/_rels/slide33.xml.rels" ContentType="application/vnd.openxmlformats-package.relationships+xml"/>
  <Override PartName="/ppt/slides/_rels/slide6.xml.rels" ContentType="application/vnd.openxmlformats-package.relationships+xml"/>
  <Override PartName="/ppt/slides/_rels/slide41.xml.rels" ContentType="application/vnd.openxmlformats-package.relationships+xml"/>
  <Override PartName="/ppt/slides/_rels/slide49.xml.rels" ContentType="application/vnd.openxmlformats-package.relationships+xml"/>
  <Override PartName="/ppt/slides/_rels/slide34.xml.rels" ContentType="application/vnd.openxmlformats-package.relationships+xml"/>
  <Override PartName="/ppt/slides/_rels/slide7.xml.rels" ContentType="application/vnd.openxmlformats-package.relationships+xml"/>
  <Override PartName="/ppt/slides/_rels/slide42.xml.rels" ContentType="application/vnd.openxmlformats-package.relationships+xml"/>
  <Override PartName="/ppt/slides/_rels/slide35.xml.rels" ContentType="application/vnd.openxmlformats-package.relationships+xml"/>
  <Override PartName="/ppt/slides/_rels/slide1.xml.rels" ContentType="application/vnd.openxmlformats-package.relationships+xml"/>
  <Override PartName="/ppt/slides/_rels/slide20.xml.rels" ContentType="application/vnd.openxmlformats-package.relationships+xml"/>
  <Override PartName="/ppt/slides/_rels/slide10.xml.rels" ContentType="application/vnd.openxmlformats-package.relationships+xml"/>
  <Override PartName="/ppt/slides/_rels/slide32.xml.rels" ContentType="application/vnd.openxmlformats-package.relationships+xml"/>
  <Override PartName="/ppt/slides/_rels/slide16.xml.rels" ContentType="application/vnd.openxmlformats-package.relationships+xml"/>
  <Override PartName="/ppt/slides/_rels/slide25.xml.rels" ContentType="application/vnd.openxmlformats-package.relationships+xml"/>
  <Override PartName="/ppt/slides/_rels/slide47.xml.rels" ContentType="application/vnd.openxmlformats-package.relationships+xml"/>
  <Override PartName="/ppt/slides/_rels/slide4.xml.rels" ContentType="application/vnd.openxmlformats-package.relationships+xml"/>
  <Override PartName="/ppt/slides/_rels/slide46.xml.rels" ContentType="application/vnd.openxmlformats-package.relationships+xml"/>
  <Override PartName="/ppt/slides/_rels/slide30.xml.rels" ContentType="application/vnd.openxmlformats-package.relationships+xml"/>
  <Override PartName="/ppt/slides/_rels/slide45.xml.rels" ContentType="application/vnd.openxmlformats-package.relationships+xml"/>
  <Override PartName="/ppt/slides/_rels/slide14.xml.rels" ContentType="application/vnd.openxmlformats-package.relationships+xml"/>
  <Override PartName="/ppt/slides/_rels/slide29.xml.rels" ContentType="application/vnd.openxmlformats-package.relationships+xml"/>
  <Override PartName="/ppt/slides/_rels/slide23.xml.rels" ContentType="application/vnd.openxmlformats-package.relationships+xml"/>
  <Override PartName="/ppt/slides/_rels/slide38.xml.rels" ContentType="application/vnd.openxmlformats-package.relationships+xml"/>
  <Override PartName="/ppt/slides/_rels/slide15.xml.rels" ContentType="application/vnd.openxmlformats-package.relationships+xml"/>
  <Override PartName="/ppt/slides/_rels/slide31.xml.rels" ContentType="application/vnd.openxmlformats-package.relationships+xml"/>
  <Override PartName="/ppt/slides/_rels/slide24.xml.rels" ContentType="application/vnd.openxmlformats-package.relationships+xml"/>
  <Override PartName="/ppt/slides/_rels/slide39.xml.rels" ContentType="application/vnd.openxmlformats-package.relationships+xml"/>
  <Override PartName="/ppt/slides/_rels/slide13.xml.rels" ContentType="application/vnd.openxmlformats-package.relationships+xml"/>
  <Override PartName="/ppt/slides/_rels/slide19.xml.rels" ContentType="application/vnd.openxmlformats-package.relationships+xml"/>
  <Override PartName="/ppt/slides/_rels/slide18.xml.rels" ContentType="application/vnd.openxmlformats-package.relationships+xml"/>
  <Override PartName="/ppt/slides/_rels/slide12.xml.rels" ContentType="application/vnd.openxmlformats-package.relationships+xml"/>
  <Override PartName="/ppt/slides/_rels/slide28.xml.rels" ContentType="application/vnd.openxmlformats-package.relationships+xml"/>
  <Override PartName="/ppt/slides/_rels/slide44.xml.rels" ContentType="application/vnd.openxmlformats-package.relationships+xml"/>
  <Override PartName="/ppt/slides/_rels/slide22.xml.rels" ContentType="application/vnd.openxmlformats-package.relationships+xml"/>
  <Override PartName="/ppt/slides/_rels/slide37.xml.rels" ContentType="application/vnd.openxmlformats-package.relationships+xml"/>
  <Override PartName="/ppt/slides/_rels/slide3.xml.rels" ContentType="application/vnd.openxmlformats-package.relationships+xml"/>
  <Override PartName="/ppt/slides/_rels/slide9.xml.rels" ContentType="application/vnd.openxmlformats-package.relationships+xml"/>
  <Override PartName="/ppt/slides/_rels/slide26.xml.rels" ContentType="application/vnd.openxmlformats-package.relationships+xml"/>
  <Override PartName="/ppt/slides/_rels/slide11.xml.rels" ContentType="application/vnd.openxmlformats-package.relationships+xml"/>
  <Override PartName="/ppt/slides/_rels/slide17.xml.rels" ContentType="application/vnd.openxmlformats-package.relationships+xml"/>
  <Override PartName="/ppt/slides/_rels/slide8.xml.rels" ContentType="application/vnd.openxmlformats-package.relationships+xml"/>
  <Override PartName="/ppt/slides/_rels/slide21.xml.rels" ContentType="application/vnd.openxmlformats-package.relationships+xml"/>
  <Override PartName="/ppt/slides/_rels/slide36.xml.rels" ContentType="application/vnd.openxmlformats-package.relationships+xml"/>
  <Override PartName="/ppt/slides/_rels/slide27.xml.rels" ContentType="application/vnd.openxmlformats-package.relationships+xml"/>
  <Override PartName="/ppt/slides/_rels/slide43.xml.rels" ContentType="application/vnd.openxmlformats-package.relationships+xml"/>
  <Override PartName="/ppt/slides/_rels/slide2.xml.rels" ContentType="application/vnd.openxmlformats-package.relationships+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13.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33.xml" ContentType="application/vnd.openxmlformats-officedocument.presentationml.slide+xml"/>
  <Override PartName="/ppt/slides/slide45.xml" ContentType="application/vnd.openxmlformats-officedocument.presentationml.slide+xml"/>
  <Override PartName="/ppt/slides/slide34.xml" ContentType="application/vnd.openxmlformats-officedocument.presentationml.slide+xml"/>
  <Override PartName="/ppt/slides/slide46.xml" ContentType="application/vnd.openxmlformats-officedocument.presentationml.slide+xml"/>
  <Override PartName="/ppt/slides/slide48.xml" ContentType="application/vnd.openxmlformats-officedocument.presentationml.slide+xml"/>
  <Override PartName="/ppt/slides/slide11.xml" ContentType="application/vnd.openxmlformats-officedocument.presentationml.slide+xml"/>
  <Override PartName="/ppt/slides/slide49.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s/slide47.xml" ContentType="application/vnd.openxmlformats-officedocument.presentationml.slide+xml"/>
  <Override PartName="/ppt/slides/slide9.xml" ContentType="application/vnd.openxmlformats-officedocument.presentationml.slide+xml"/>
  <Override PartName="/ppt/slides/slide44.xml" ContentType="application/vnd.openxmlformats-officedocument.presentationml.slide+xml"/>
  <Override PartName="/ppt/slides/slide41.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43.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42.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 id="303" r:id="rId56"/>
    <p:sldId id="304" r:id="rId57"/>
  </p:sldIdLst>
  <p:sldSz cx="12192000" cy="6858000"/>
  <p:notesSz cx="6797675" cy="9928225"/>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notesMaster" Target="notesMasters/notesMaster1.xml"/><Relationship Id="rId9" Type="http://schemas.openxmlformats.org/officeDocument/2006/relationships/slide" Target="slides/slide1.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 Id="rId23" Type="http://schemas.openxmlformats.org/officeDocument/2006/relationships/slide" Target="slides/slide15.xml"/><Relationship Id="rId24" Type="http://schemas.openxmlformats.org/officeDocument/2006/relationships/slide" Target="slides/slide16.xml"/><Relationship Id="rId25" Type="http://schemas.openxmlformats.org/officeDocument/2006/relationships/slide" Target="slides/slide17.xml"/><Relationship Id="rId26" Type="http://schemas.openxmlformats.org/officeDocument/2006/relationships/slide" Target="slides/slide18.xml"/><Relationship Id="rId27" Type="http://schemas.openxmlformats.org/officeDocument/2006/relationships/slide" Target="slides/slide19.xml"/><Relationship Id="rId28" Type="http://schemas.openxmlformats.org/officeDocument/2006/relationships/slide" Target="slides/slide20.xml"/><Relationship Id="rId29" Type="http://schemas.openxmlformats.org/officeDocument/2006/relationships/slide" Target="slides/slide21.xml"/><Relationship Id="rId30" Type="http://schemas.openxmlformats.org/officeDocument/2006/relationships/slide" Target="slides/slide22.xml"/><Relationship Id="rId31" Type="http://schemas.openxmlformats.org/officeDocument/2006/relationships/slide" Target="slides/slide23.xml"/><Relationship Id="rId32" Type="http://schemas.openxmlformats.org/officeDocument/2006/relationships/slide" Target="slides/slide24.xml"/><Relationship Id="rId33" Type="http://schemas.openxmlformats.org/officeDocument/2006/relationships/slide" Target="slides/slide25.xml"/><Relationship Id="rId34" Type="http://schemas.openxmlformats.org/officeDocument/2006/relationships/slide" Target="slides/slide26.xml"/><Relationship Id="rId35" Type="http://schemas.openxmlformats.org/officeDocument/2006/relationships/slide" Target="slides/slide27.xml"/><Relationship Id="rId36" Type="http://schemas.openxmlformats.org/officeDocument/2006/relationships/slide" Target="slides/slide28.xml"/><Relationship Id="rId37" Type="http://schemas.openxmlformats.org/officeDocument/2006/relationships/slide" Target="slides/slide29.xml"/><Relationship Id="rId38" Type="http://schemas.openxmlformats.org/officeDocument/2006/relationships/slide" Target="slides/slide30.xml"/><Relationship Id="rId39" Type="http://schemas.openxmlformats.org/officeDocument/2006/relationships/slide" Target="slides/slide31.xml"/><Relationship Id="rId40" Type="http://schemas.openxmlformats.org/officeDocument/2006/relationships/slide" Target="slides/slide32.xml"/><Relationship Id="rId41" Type="http://schemas.openxmlformats.org/officeDocument/2006/relationships/slide" Target="slides/slide33.xml"/><Relationship Id="rId42" Type="http://schemas.openxmlformats.org/officeDocument/2006/relationships/slide" Target="slides/slide34.xml"/><Relationship Id="rId43" Type="http://schemas.openxmlformats.org/officeDocument/2006/relationships/slide" Target="slides/slide35.xml"/><Relationship Id="rId44" Type="http://schemas.openxmlformats.org/officeDocument/2006/relationships/slide" Target="slides/slide36.xml"/><Relationship Id="rId45" Type="http://schemas.openxmlformats.org/officeDocument/2006/relationships/slide" Target="slides/slide37.xml"/><Relationship Id="rId46" Type="http://schemas.openxmlformats.org/officeDocument/2006/relationships/slide" Target="slides/slide38.xml"/><Relationship Id="rId47" Type="http://schemas.openxmlformats.org/officeDocument/2006/relationships/slide" Target="slides/slide39.xml"/><Relationship Id="rId48" Type="http://schemas.openxmlformats.org/officeDocument/2006/relationships/slide" Target="slides/slide40.xml"/><Relationship Id="rId49" Type="http://schemas.openxmlformats.org/officeDocument/2006/relationships/slide" Target="slides/slide41.xml"/><Relationship Id="rId50" Type="http://schemas.openxmlformats.org/officeDocument/2006/relationships/slide" Target="slides/slide42.xml"/><Relationship Id="rId51" Type="http://schemas.openxmlformats.org/officeDocument/2006/relationships/slide" Target="slides/slide43.xml"/><Relationship Id="rId52" Type="http://schemas.openxmlformats.org/officeDocument/2006/relationships/slide" Target="slides/slide44.xml"/><Relationship Id="rId53" Type="http://schemas.openxmlformats.org/officeDocument/2006/relationships/slide" Target="slides/slide45.xml"/><Relationship Id="rId54" Type="http://schemas.openxmlformats.org/officeDocument/2006/relationships/slide" Target="slides/slide46.xml"/><Relationship Id="rId55" Type="http://schemas.openxmlformats.org/officeDocument/2006/relationships/slide" Target="slides/slide47.xml"/><Relationship Id="rId56" Type="http://schemas.openxmlformats.org/officeDocument/2006/relationships/slide" Target="slides/slide48.xml"/><Relationship Id="rId57" Type="http://schemas.openxmlformats.org/officeDocument/2006/relationships/slide" Target="slides/slide49.xml"/><Relationship Id="rId58" Type="http://schemas.openxmlformats.org/officeDocument/2006/relationships/presProps" Target="presProps.xml"/>
</Relationships>
</file>

<file path=ppt/diagrams/_rels/data2.xml.rels><?xml version="1.0" encoding="UTF-8"?>
<Relationships xmlns="http://schemas.openxmlformats.org/package/2006/relationships"><Relationship Id="rId1" Type="http://schemas.openxmlformats.org/officeDocument/2006/relationships/image" Target="../media/OOXDiagramDataRels2_0.jpg"/>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C4509C-FF95-4165-BD90-B29088C0962E}"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IE"/>
        </a:p>
      </dgm:t>
    </dgm:pt>
    <dgm:pt modelId="{AAF9811A-8C43-464D-B89D-763F2A58C9AD}">
      <dgm:prSet phldrT="[Text]"/>
      <dgm:spPr/>
      <dgm:t>
        <a:bodyPr/>
        <a:lstStyle/>
        <a:p>
          <a:r>
            <a:rPr lang="en-US" b="1" dirty="0"/>
            <a:t>Participation</a:t>
          </a:r>
          <a:endParaRPr lang="en-IE" b="1" dirty="0"/>
        </a:p>
      </dgm:t>
    </dgm:pt>
    <dgm:pt modelId="{A530D5F6-6917-4444-BBFA-CD163CA073AA}" type="parTrans" cxnId="{0B74591A-9CDE-4EC3-97F3-5D5FD4324CB1}">
      <dgm:prSet/>
      <dgm:spPr/>
      <dgm:t>
        <a:bodyPr/>
        <a:lstStyle/>
        <a:p>
          <a:endParaRPr lang="en-IE"/>
        </a:p>
      </dgm:t>
    </dgm:pt>
    <dgm:pt modelId="{36F50E6E-71EE-4F5E-9684-3ADB3A47A590}" type="sibTrans" cxnId="{0B74591A-9CDE-4EC3-97F3-5D5FD4324CB1}">
      <dgm:prSet/>
      <dgm:spPr/>
      <dgm:t>
        <a:bodyPr/>
        <a:lstStyle/>
        <a:p>
          <a:endParaRPr lang="en-IE"/>
        </a:p>
      </dgm:t>
    </dgm:pt>
    <dgm:pt modelId="{0EAA1CD5-E9B0-468F-8045-E40F4995EAF7}">
      <dgm:prSet phldrT="[Text]"/>
      <dgm:spPr/>
      <dgm:t>
        <a:bodyPr/>
        <a:lstStyle/>
        <a:p>
          <a:r>
            <a:rPr lang="en-US" b="1" dirty="0"/>
            <a:t>Capacity Building</a:t>
          </a:r>
          <a:endParaRPr lang="en-IE" b="1" dirty="0"/>
        </a:p>
      </dgm:t>
    </dgm:pt>
    <dgm:pt modelId="{F52CD770-FD47-474C-A323-45442CDD7955}" type="parTrans" cxnId="{5C2011F6-3C8D-43D8-B3AD-8386D0969FCE}">
      <dgm:prSet/>
      <dgm:spPr/>
      <dgm:t>
        <a:bodyPr/>
        <a:lstStyle/>
        <a:p>
          <a:endParaRPr lang="en-IE"/>
        </a:p>
      </dgm:t>
    </dgm:pt>
    <dgm:pt modelId="{65EB9F18-672C-4544-AF37-7BC9489AE7F2}" type="sibTrans" cxnId="{5C2011F6-3C8D-43D8-B3AD-8386D0969FCE}">
      <dgm:prSet/>
      <dgm:spPr/>
      <dgm:t>
        <a:bodyPr/>
        <a:lstStyle/>
        <a:p>
          <a:endParaRPr lang="en-IE"/>
        </a:p>
      </dgm:t>
    </dgm:pt>
    <dgm:pt modelId="{8140FD3E-729F-4F24-88B8-B021C5648B7B}">
      <dgm:prSet phldrT="[Text]"/>
      <dgm:spPr/>
      <dgm:t>
        <a:bodyPr/>
        <a:lstStyle/>
        <a:p>
          <a:r>
            <a:rPr lang="en-US" b="1" dirty="0"/>
            <a:t>Information</a:t>
          </a:r>
          <a:endParaRPr lang="en-IE" b="1" dirty="0"/>
        </a:p>
      </dgm:t>
    </dgm:pt>
    <dgm:pt modelId="{7159D8D8-5B95-4483-A7D1-B7704AD8B35D}" type="parTrans" cxnId="{48377A57-280C-441A-9448-F872F8F56E9E}">
      <dgm:prSet/>
      <dgm:spPr/>
      <dgm:t>
        <a:bodyPr/>
        <a:lstStyle/>
        <a:p>
          <a:endParaRPr lang="en-IE"/>
        </a:p>
      </dgm:t>
    </dgm:pt>
    <dgm:pt modelId="{94BD04B6-4F72-41BA-98D4-AE6EAECD1B21}" type="sibTrans" cxnId="{48377A57-280C-441A-9448-F872F8F56E9E}">
      <dgm:prSet/>
      <dgm:spPr/>
      <dgm:t>
        <a:bodyPr/>
        <a:lstStyle/>
        <a:p>
          <a:endParaRPr lang="en-IE"/>
        </a:p>
      </dgm:t>
    </dgm:pt>
    <dgm:pt modelId="{2E2CEF1C-C9AF-4AAD-8F53-49AF6EA1827A}" type="pres">
      <dgm:prSet presAssocID="{9DC4509C-FF95-4165-BD90-B29088C0962E}" presName="Name0" presStyleCnt="0">
        <dgm:presLayoutVars>
          <dgm:chMax val="7"/>
          <dgm:chPref val="7"/>
          <dgm:dir/>
          <dgm:animLvl val="lvl"/>
        </dgm:presLayoutVars>
      </dgm:prSet>
      <dgm:spPr/>
    </dgm:pt>
    <dgm:pt modelId="{5357EFB9-BB59-4835-B242-843C7C68A520}" type="pres">
      <dgm:prSet presAssocID="{AAF9811A-8C43-464D-B89D-763F2A58C9AD}" presName="Accent1" presStyleCnt="0"/>
      <dgm:spPr/>
    </dgm:pt>
    <dgm:pt modelId="{CE86C0A6-DFA4-4C8E-9FFA-20DEB8C0F440}" type="pres">
      <dgm:prSet presAssocID="{AAF9811A-8C43-464D-B89D-763F2A58C9AD}" presName="Accent" presStyleLbl="node1" presStyleIdx="0" presStyleCnt="3"/>
      <dgm:spPr/>
    </dgm:pt>
    <dgm:pt modelId="{F14577DB-C94F-4064-A7EB-4521CE1E3D02}" type="pres">
      <dgm:prSet presAssocID="{AAF9811A-8C43-464D-B89D-763F2A58C9AD}" presName="Parent1" presStyleLbl="revTx" presStyleIdx="0" presStyleCnt="3">
        <dgm:presLayoutVars>
          <dgm:chMax val="1"/>
          <dgm:chPref val="1"/>
          <dgm:bulletEnabled val="1"/>
        </dgm:presLayoutVars>
      </dgm:prSet>
      <dgm:spPr/>
    </dgm:pt>
    <dgm:pt modelId="{9C9A5FDE-8F6F-478D-9010-F6F1EC48C7AD}" type="pres">
      <dgm:prSet presAssocID="{0EAA1CD5-E9B0-468F-8045-E40F4995EAF7}" presName="Accent2" presStyleCnt="0"/>
      <dgm:spPr/>
    </dgm:pt>
    <dgm:pt modelId="{2DFCACCA-D449-4283-9007-113D311E3F4F}" type="pres">
      <dgm:prSet presAssocID="{0EAA1CD5-E9B0-468F-8045-E40F4995EAF7}" presName="Accent" presStyleLbl="node1" presStyleIdx="1" presStyleCnt="3"/>
      <dgm:spPr/>
    </dgm:pt>
    <dgm:pt modelId="{071243F1-3738-46AD-B01E-7137211C2C3D}" type="pres">
      <dgm:prSet presAssocID="{0EAA1CD5-E9B0-468F-8045-E40F4995EAF7}" presName="Parent2" presStyleLbl="revTx" presStyleIdx="1" presStyleCnt="3">
        <dgm:presLayoutVars>
          <dgm:chMax val="1"/>
          <dgm:chPref val="1"/>
          <dgm:bulletEnabled val="1"/>
        </dgm:presLayoutVars>
      </dgm:prSet>
      <dgm:spPr/>
    </dgm:pt>
    <dgm:pt modelId="{DEAB0509-8FFA-4FD8-9D9F-620EC3078A37}" type="pres">
      <dgm:prSet presAssocID="{8140FD3E-729F-4F24-88B8-B021C5648B7B}" presName="Accent3" presStyleCnt="0"/>
      <dgm:spPr/>
    </dgm:pt>
    <dgm:pt modelId="{3FB11FD0-1701-4BDC-9234-42AE88B47A84}" type="pres">
      <dgm:prSet presAssocID="{8140FD3E-729F-4F24-88B8-B021C5648B7B}" presName="Accent" presStyleLbl="node1" presStyleIdx="2" presStyleCnt="3"/>
      <dgm:spPr/>
    </dgm:pt>
    <dgm:pt modelId="{48B631CC-0F0D-4EC2-A5F7-E665380D6408}" type="pres">
      <dgm:prSet presAssocID="{8140FD3E-729F-4F24-88B8-B021C5648B7B}" presName="Parent3" presStyleLbl="revTx" presStyleIdx="2" presStyleCnt="3">
        <dgm:presLayoutVars>
          <dgm:chMax val="1"/>
          <dgm:chPref val="1"/>
          <dgm:bulletEnabled val="1"/>
        </dgm:presLayoutVars>
      </dgm:prSet>
      <dgm:spPr/>
    </dgm:pt>
  </dgm:ptLst>
  <dgm:cxnLst>
    <dgm:cxn modelId="{3E732914-F7EF-431E-88B9-B2BDDCC07493}" type="presOf" srcId="{0EAA1CD5-E9B0-468F-8045-E40F4995EAF7}" destId="{071243F1-3738-46AD-B01E-7137211C2C3D}" srcOrd="0" destOrd="0" presId="urn:microsoft.com/office/officeart/2009/layout/CircleArrowProcess"/>
    <dgm:cxn modelId="{0B74591A-9CDE-4EC3-97F3-5D5FD4324CB1}" srcId="{9DC4509C-FF95-4165-BD90-B29088C0962E}" destId="{AAF9811A-8C43-464D-B89D-763F2A58C9AD}" srcOrd="0" destOrd="0" parTransId="{A530D5F6-6917-4444-BBFA-CD163CA073AA}" sibTransId="{36F50E6E-71EE-4F5E-9684-3ADB3A47A590}"/>
    <dgm:cxn modelId="{B48F702C-F445-4CBF-A92E-6F49515F1E1D}" type="presOf" srcId="{9DC4509C-FF95-4165-BD90-B29088C0962E}" destId="{2E2CEF1C-C9AF-4AAD-8F53-49AF6EA1827A}" srcOrd="0" destOrd="0" presId="urn:microsoft.com/office/officeart/2009/layout/CircleArrowProcess"/>
    <dgm:cxn modelId="{F4946556-B1D8-4AB0-8D4E-E6DFCCC4B2A4}" type="presOf" srcId="{8140FD3E-729F-4F24-88B8-B021C5648B7B}" destId="{48B631CC-0F0D-4EC2-A5F7-E665380D6408}" srcOrd="0" destOrd="0" presId="urn:microsoft.com/office/officeart/2009/layout/CircleArrowProcess"/>
    <dgm:cxn modelId="{48377A57-280C-441A-9448-F872F8F56E9E}" srcId="{9DC4509C-FF95-4165-BD90-B29088C0962E}" destId="{8140FD3E-729F-4F24-88B8-B021C5648B7B}" srcOrd="2" destOrd="0" parTransId="{7159D8D8-5B95-4483-A7D1-B7704AD8B35D}" sibTransId="{94BD04B6-4F72-41BA-98D4-AE6EAECD1B21}"/>
    <dgm:cxn modelId="{FECC0A92-3BD0-4C5C-84EF-146D664ECC3A}" type="presOf" srcId="{AAF9811A-8C43-464D-B89D-763F2A58C9AD}" destId="{F14577DB-C94F-4064-A7EB-4521CE1E3D02}" srcOrd="0" destOrd="0" presId="urn:microsoft.com/office/officeart/2009/layout/CircleArrowProcess"/>
    <dgm:cxn modelId="{5C2011F6-3C8D-43D8-B3AD-8386D0969FCE}" srcId="{9DC4509C-FF95-4165-BD90-B29088C0962E}" destId="{0EAA1CD5-E9B0-468F-8045-E40F4995EAF7}" srcOrd="1" destOrd="0" parTransId="{F52CD770-FD47-474C-A323-45442CDD7955}" sibTransId="{65EB9F18-672C-4544-AF37-7BC9489AE7F2}"/>
    <dgm:cxn modelId="{DC7DBE2A-EB85-4A0B-9454-F4716CD2F8D7}" type="presParOf" srcId="{2E2CEF1C-C9AF-4AAD-8F53-49AF6EA1827A}" destId="{5357EFB9-BB59-4835-B242-843C7C68A520}" srcOrd="0" destOrd="0" presId="urn:microsoft.com/office/officeart/2009/layout/CircleArrowProcess"/>
    <dgm:cxn modelId="{5479C556-9D55-4FFE-AC2A-70435745E27F}" type="presParOf" srcId="{5357EFB9-BB59-4835-B242-843C7C68A520}" destId="{CE86C0A6-DFA4-4C8E-9FFA-20DEB8C0F440}" srcOrd="0" destOrd="0" presId="urn:microsoft.com/office/officeart/2009/layout/CircleArrowProcess"/>
    <dgm:cxn modelId="{C06CF2AC-9FB2-445E-A5F7-889A5EE7AC0A}" type="presParOf" srcId="{2E2CEF1C-C9AF-4AAD-8F53-49AF6EA1827A}" destId="{F14577DB-C94F-4064-A7EB-4521CE1E3D02}" srcOrd="1" destOrd="0" presId="urn:microsoft.com/office/officeart/2009/layout/CircleArrowProcess"/>
    <dgm:cxn modelId="{DF9D652F-8AA1-4968-A2F5-3B172F6CBCA1}" type="presParOf" srcId="{2E2CEF1C-C9AF-4AAD-8F53-49AF6EA1827A}" destId="{9C9A5FDE-8F6F-478D-9010-F6F1EC48C7AD}" srcOrd="2" destOrd="0" presId="urn:microsoft.com/office/officeart/2009/layout/CircleArrowProcess"/>
    <dgm:cxn modelId="{24040F98-B273-42A8-AC15-4BEA8A2168AD}" type="presParOf" srcId="{9C9A5FDE-8F6F-478D-9010-F6F1EC48C7AD}" destId="{2DFCACCA-D449-4283-9007-113D311E3F4F}" srcOrd="0" destOrd="0" presId="urn:microsoft.com/office/officeart/2009/layout/CircleArrowProcess"/>
    <dgm:cxn modelId="{954996BB-6E9C-4491-8594-5CEBF848D59D}" type="presParOf" srcId="{2E2CEF1C-C9AF-4AAD-8F53-49AF6EA1827A}" destId="{071243F1-3738-46AD-B01E-7137211C2C3D}" srcOrd="3" destOrd="0" presId="urn:microsoft.com/office/officeart/2009/layout/CircleArrowProcess"/>
    <dgm:cxn modelId="{7A3315D2-4215-4771-9444-82195FB975CD}" type="presParOf" srcId="{2E2CEF1C-C9AF-4AAD-8F53-49AF6EA1827A}" destId="{DEAB0509-8FFA-4FD8-9D9F-620EC3078A37}" srcOrd="4" destOrd="0" presId="urn:microsoft.com/office/officeart/2009/layout/CircleArrowProcess"/>
    <dgm:cxn modelId="{D75902CD-A113-405B-9887-B50E431A33D5}" type="presParOf" srcId="{DEAB0509-8FFA-4FD8-9D9F-620EC3078A37}" destId="{3FB11FD0-1701-4BDC-9234-42AE88B47A84}" srcOrd="0" destOrd="0" presId="urn:microsoft.com/office/officeart/2009/layout/CircleArrowProcess"/>
    <dgm:cxn modelId="{37FCAC91-7078-4ECD-9242-85161EEE09D9}" type="presParOf" srcId="{2E2CEF1C-C9AF-4AAD-8F53-49AF6EA1827A}" destId="{48B631CC-0F0D-4EC2-A5F7-E665380D6408}" srcOrd="5" destOrd="0" presId="urn:microsoft.com/office/officeart/2009/layout/CircleArrowProcess"/>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ED7462-88D7-4953-B479-DB89A0DE98AD}" type="doc">
      <dgm:prSet loTypeId="urn:microsoft.com/office/officeart/2005/8/layout/default" loCatId="list" qsTypeId="urn:microsoft.com/office/officeart/2005/8/quickstyle/3d3" qsCatId="3D" csTypeId="urn:microsoft.com/office/officeart/2005/8/colors/accent1_2" csCatId="accent1" phldr="1"/>
      <dgm:spPr/>
      <dgm:t>
        <a:bodyPr/>
        <a:lstStyle/>
        <a:p>
          <a:endParaRPr lang="en-IE"/>
        </a:p>
      </dgm:t>
    </dgm:pt>
    <dgm:pt modelId="{6BBF5087-BD8F-4C30-BAC8-92F63A9901AF}" type="pres">
      <dgm:prSet presAssocID="{37ED7462-88D7-4953-B479-DB89A0DE98AD}" presName="diagram" presStyleCnt="0">
        <dgm:presLayoutVars>
          <dgm:dir/>
          <dgm:resizeHandles val="exact"/>
        </dgm:presLayoutVars>
      </dgm:prSet>
      <dgm:spPr/>
    </dgm:pt>
  </dgm:ptLst>
  <dgm:cxnLst>
    <dgm:cxn modelId="{C49318A4-BE9E-4B40-91E8-E9761B9F7B0D}" type="presOf" srcId="{37ED7462-88D7-4953-B479-DB89A0DE98AD}" destId="{6BBF5087-BD8F-4C30-BAC8-92F63A9901AF}" srcOrd="0" destOrd="0" presId="urn:microsoft.com/office/officeart/2005/8/layout/default"/>
  </dgm:cxnLst>
  <dgm:bg>
    <a:blipFill>
      <a:blip xmlns:r="http://schemas.openxmlformats.org/officeDocument/2006/relationships" r:embed="rId1">
        <a:extLst>
          <a:ext uri="{28A0092B-C50C-407E-A947-70E740481C1C}">
            <a14:useLocalDpi xmlns:a14="http://schemas.microsoft.com/office/drawing/2010/main" val="0"/>
          </a:ext>
        </a:extLst>
      </a:blip>
      <a:stretch>
        <a:fillRect/>
      </a:stretch>
    </a:blip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5561DE1-205E-429D-B019-90585219FA88}" type="doc">
      <dgm:prSet loTypeId="urn:microsoft.com/office/officeart/2005/8/layout/venn3" loCatId="relationship" qsTypeId="urn:microsoft.com/office/officeart/2005/8/quickstyle/simple1" qsCatId="simple" csTypeId="urn:microsoft.com/office/officeart/2005/8/colors/colorful5" csCatId="colorful" phldr="1"/>
      <dgm:spPr/>
      <dgm:t>
        <a:bodyPr/>
        <a:lstStyle/>
        <a:p>
          <a:endParaRPr lang="en-IE"/>
        </a:p>
      </dgm:t>
    </dgm:pt>
    <dgm:pt modelId="{D79E2F3E-F9BD-4454-B12E-236E17A4A6EA}">
      <dgm:prSet phldrT="[Text]" custT="1"/>
      <dgm:spPr>
        <a:solidFill>
          <a:srgbClr val="0070C0">
            <a:alpha val="50000"/>
          </a:srgbClr>
        </a:solidFill>
      </dgm:spPr>
      <dgm:t>
        <a:bodyPr/>
        <a:lstStyle/>
        <a:p>
          <a:r>
            <a:rPr lang="en-IE" sz="2000" dirty="0"/>
            <a:t>Linkage Group</a:t>
          </a:r>
        </a:p>
      </dgm:t>
    </dgm:pt>
    <dgm:pt modelId="{C2BA38B7-E11E-4479-ABD0-D6A6659F0D8D}" type="parTrans" cxnId="{F1E7C612-FE86-4B89-A542-7E7B0B10EAAD}">
      <dgm:prSet/>
      <dgm:spPr/>
      <dgm:t>
        <a:bodyPr/>
        <a:lstStyle/>
        <a:p>
          <a:endParaRPr lang="en-IE"/>
        </a:p>
      </dgm:t>
    </dgm:pt>
    <dgm:pt modelId="{169AE006-1946-438D-AA73-25D1300D8770}" type="sibTrans" cxnId="{F1E7C612-FE86-4B89-A542-7E7B0B10EAAD}">
      <dgm:prSet/>
      <dgm:spPr/>
      <dgm:t>
        <a:bodyPr/>
        <a:lstStyle/>
        <a:p>
          <a:endParaRPr lang="en-IE"/>
        </a:p>
      </dgm:t>
    </dgm:pt>
    <dgm:pt modelId="{60F0F398-7599-428C-86A3-DBEEC1ABA7B1}">
      <dgm:prSet phldrT="[Text]" custT="1"/>
      <dgm:spPr>
        <a:solidFill>
          <a:srgbClr val="33CC33">
            <a:alpha val="50196"/>
          </a:srgbClr>
        </a:solidFill>
      </dgm:spPr>
      <dgm:t>
        <a:bodyPr/>
        <a:lstStyle/>
        <a:p>
          <a:r>
            <a:rPr lang="en-IE" sz="2000" dirty="0"/>
            <a:t>Rep</a:t>
          </a:r>
        </a:p>
      </dgm:t>
    </dgm:pt>
    <dgm:pt modelId="{CB2BCD1C-5283-4525-85B7-2FD33F92D0D7}" type="parTrans" cxnId="{D70D090A-9709-4EB7-A013-4C67319089DC}">
      <dgm:prSet/>
      <dgm:spPr/>
      <dgm:t>
        <a:bodyPr/>
        <a:lstStyle/>
        <a:p>
          <a:endParaRPr lang="en-IE"/>
        </a:p>
      </dgm:t>
    </dgm:pt>
    <dgm:pt modelId="{73970E2B-1900-41A9-8897-931CC34C146A}" type="sibTrans" cxnId="{D70D090A-9709-4EB7-A013-4C67319089DC}">
      <dgm:prSet/>
      <dgm:spPr/>
      <dgm:t>
        <a:bodyPr/>
        <a:lstStyle/>
        <a:p>
          <a:endParaRPr lang="en-IE"/>
        </a:p>
      </dgm:t>
    </dgm:pt>
    <dgm:pt modelId="{B64EE05D-07AE-4DC6-8576-BB2B632CAF3A}">
      <dgm:prSet phldrT="[Text]" custT="1"/>
      <dgm:spPr>
        <a:solidFill>
          <a:srgbClr val="FF0000">
            <a:alpha val="50000"/>
          </a:srgbClr>
        </a:solidFill>
      </dgm:spPr>
      <dgm:t>
        <a:bodyPr/>
        <a:lstStyle/>
        <a:p>
          <a:r>
            <a:rPr lang="en-IE" sz="2000" dirty="0"/>
            <a:t>Committee</a:t>
          </a:r>
        </a:p>
      </dgm:t>
    </dgm:pt>
    <dgm:pt modelId="{F8BC1C8A-4BCE-489E-B500-C2CD1B21ECFC}" type="parTrans" cxnId="{97F8070F-59E0-4F28-9B38-5A9D3DE293E9}">
      <dgm:prSet/>
      <dgm:spPr/>
      <dgm:t>
        <a:bodyPr/>
        <a:lstStyle/>
        <a:p>
          <a:endParaRPr lang="en-IE"/>
        </a:p>
      </dgm:t>
    </dgm:pt>
    <dgm:pt modelId="{8781A84F-9D6A-4EF9-B7AA-D52A78553531}" type="sibTrans" cxnId="{97F8070F-59E0-4F28-9B38-5A9D3DE293E9}">
      <dgm:prSet/>
      <dgm:spPr/>
      <dgm:t>
        <a:bodyPr/>
        <a:lstStyle/>
        <a:p>
          <a:endParaRPr lang="en-IE"/>
        </a:p>
      </dgm:t>
    </dgm:pt>
    <dgm:pt modelId="{D8BCC62A-FFF3-44C8-8B2D-0131BD43C8DD}" type="pres">
      <dgm:prSet presAssocID="{A5561DE1-205E-429D-B019-90585219FA88}" presName="Name0" presStyleCnt="0">
        <dgm:presLayoutVars>
          <dgm:dir/>
          <dgm:resizeHandles val="exact"/>
        </dgm:presLayoutVars>
      </dgm:prSet>
      <dgm:spPr/>
    </dgm:pt>
    <dgm:pt modelId="{6E87B913-D4DD-4200-9DC8-00195F8969DB}" type="pres">
      <dgm:prSet presAssocID="{D79E2F3E-F9BD-4454-B12E-236E17A4A6EA}" presName="Name5" presStyleLbl="vennNode1" presStyleIdx="0" presStyleCnt="3" custLinFactNeighborX="-572" custLinFactNeighborY="793">
        <dgm:presLayoutVars>
          <dgm:bulletEnabled val="1"/>
        </dgm:presLayoutVars>
      </dgm:prSet>
      <dgm:spPr/>
    </dgm:pt>
    <dgm:pt modelId="{2A8EC6D3-2A58-4DF4-8CA7-944747D61AE9}" type="pres">
      <dgm:prSet presAssocID="{169AE006-1946-438D-AA73-25D1300D8770}" presName="space" presStyleCnt="0"/>
      <dgm:spPr/>
    </dgm:pt>
    <dgm:pt modelId="{84CBABB6-4F8C-44AC-A09D-7EEFEB10E206}" type="pres">
      <dgm:prSet presAssocID="{60F0F398-7599-428C-86A3-DBEEC1ABA7B1}" presName="Name5" presStyleLbl="vennNode1" presStyleIdx="1" presStyleCnt="3" custLinFactNeighborX="-47038">
        <dgm:presLayoutVars>
          <dgm:bulletEnabled val="1"/>
        </dgm:presLayoutVars>
      </dgm:prSet>
      <dgm:spPr/>
    </dgm:pt>
    <dgm:pt modelId="{A433ACCF-6B24-4E22-B75E-D303072DF0FA}" type="pres">
      <dgm:prSet presAssocID="{73970E2B-1900-41A9-8897-931CC34C146A}" presName="space" presStyleCnt="0"/>
      <dgm:spPr/>
    </dgm:pt>
    <dgm:pt modelId="{E12BF9A8-6E16-41EA-B06B-CECFF34C3699}" type="pres">
      <dgm:prSet presAssocID="{B64EE05D-07AE-4DC6-8576-BB2B632CAF3A}" presName="Name5" presStyleLbl="vennNode1" presStyleIdx="2" presStyleCnt="3" custLinFactNeighborX="-95658" custLinFactNeighborY="495">
        <dgm:presLayoutVars>
          <dgm:bulletEnabled val="1"/>
        </dgm:presLayoutVars>
      </dgm:prSet>
      <dgm:spPr/>
    </dgm:pt>
  </dgm:ptLst>
  <dgm:cxnLst>
    <dgm:cxn modelId="{D70D090A-9709-4EB7-A013-4C67319089DC}" srcId="{A5561DE1-205E-429D-B019-90585219FA88}" destId="{60F0F398-7599-428C-86A3-DBEEC1ABA7B1}" srcOrd="1" destOrd="0" parTransId="{CB2BCD1C-5283-4525-85B7-2FD33F92D0D7}" sibTransId="{73970E2B-1900-41A9-8897-931CC34C146A}"/>
    <dgm:cxn modelId="{97F8070F-59E0-4F28-9B38-5A9D3DE293E9}" srcId="{A5561DE1-205E-429D-B019-90585219FA88}" destId="{B64EE05D-07AE-4DC6-8576-BB2B632CAF3A}" srcOrd="2" destOrd="0" parTransId="{F8BC1C8A-4BCE-489E-B500-C2CD1B21ECFC}" sibTransId="{8781A84F-9D6A-4EF9-B7AA-D52A78553531}"/>
    <dgm:cxn modelId="{F1E7C612-FE86-4B89-A542-7E7B0B10EAAD}" srcId="{A5561DE1-205E-429D-B019-90585219FA88}" destId="{D79E2F3E-F9BD-4454-B12E-236E17A4A6EA}" srcOrd="0" destOrd="0" parTransId="{C2BA38B7-E11E-4479-ABD0-D6A6659F0D8D}" sibTransId="{169AE006-1946-438D-AA73-25D1300D8770}"/>
    <dgm:cxn modelId="{D40EF523-C7E8-478B-ACE1-2284AFD0F5E8}" type="presOf" srcId="{60F0F398-7599-428C-86A3-DBEEC1ABA7B1}" destId="{84CBABB6-4F8C-44AC-A09D-7EEFEB10E206}" srcOrd="0" destOrd="0" presId="urn:microsoft.com/office/officeart/2005/8/layout/venn3"/>
    <dgm:cxn modelId="{A6DADB83-EAB8-44A1-910C-E4834B6FF605}" type="presOf" srcId="{A5561DE1-205E-429D-B019-90585219FA88}" destId="{D8BCC62A-FFF3-44C8-8B2D-0131BD43C8DD}" srcOrd="0" destOrd="0" presId="urn:microsoft.com/office/officeart/2005/8/layout/venn3"/>
    <dgm:cxn modelId="{0A4744E1-4C99-4A01-A8C1-B18C748668A3}" type="presOf" srcId="{D79E2F3E-F9BD-4454-B12E-236E17A4A6EA}" destId="{6E87B913-D4DD-4200-9DC8-00195F8969DB}" srcOrd="0" destOrd="0" presId="urn:microsoft.com/office/officeart/2005/8/layout/venn3"/>
    <dgm:cxn modelId="{03A38AFF-9F8C-4F6B-9059-EB804A1C53B7}" type="presOf" srcId="{B64EE05D-07AE-4DC6-8576-BB2B632CAF3A}" destId="{E12BF9A8-6E16-41EA-B06B-CECFF34C3699}" srcOrd="0" destOrd="0" presId="urn:microsoft.com/office/officeart/2005/8/layout/venn3"/>
    <dgm:cxn modelId="{4504F5C1-9581-4283-B8A9-59FDDAC229F2}" type="presParOf" srcId="{D8BCC62A-FFF3-44C8-8B2D-0131BD43C8DD}" destId="{6E87B913-D4DD-4200-9DC8-00195F8969DB}" srcOrd="0" destOrd="0" presId="urn:microsoft.com/office/officeart/2005/8/layout/venn3"/>
    <dgm:cxn modelId="{08003FBF-5B08-4CAF-9445-316795513117}" type="presParOf" srcId="{D8BCC62A-FFF3-44C8-8B2D-0131BD43C8DD}" destId="{2A8EC6D3-2A58-4DF4-8CA7-944747D61AE9}" srcOrd="1" destOrd="0" presId="urn:microsoft.com/office/officeart/2005/8/layout/venn3"/>
    <dgm:cxn modelId="{2CFCCEBC-4F0A-403D-A69E-26F21865CE1E}" type="presParOf" srcId="{D8BCC62A-FFF3-44C8-8B2D-0131BD43C8DD}" destId="{84CBABB6-4F8C-44AC-A09D-7EEFEB10E206}" srcOrd="2" destOrd="0" presId="urn:microsoft.com/office/officeart/2005/8/layout/venn3"/>
    <dgm:cxn modelId="{59519474-25FA-47D8-8B4B-F46D5FF4A953}" type="presParOf" srcId="{D8BCC62A-FFF3-44C8-8B2D-0131BD43C8DD}" destId="{A433ACCF-6B24-4E22-B75E-D303072DF0FA}" srcOrd="3" destOrd="0" presId="urn:microsoft.com/office/officeart/2005/8/layout/venn3"/>
    <dgm:cxn modelId="{51D12803-7A56-4216-8AB6-DEC02019D1C0}" type="presParOf" srcId="{D8BCC62A-FFF3-44C8-8B2D-0131BD43C8DD}" destId="{E12BF9A8-6E16-41EA-B06B-CECFF34C3699}" srcOrd="4" destOrd="0" presId="urn:microsoft.com/office/officeart/2005/8/layout/venn3"/>
  </dgm:cxnLst>
  <dgm:bg/>
  <dgm:whole>
    <a:ln>
      <a:solidFill>
        <a:schemeClr val="tx1"/>
      </a:solidFill>
    </a:ln>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86C0A6-DFA4-4C8E-9FFA-20DEB8C0F440}">
      <dsp:nvSpPr>
        <dsp:cNvPr id="0" name=""/>
        <dsp:cNvSpPr/>
      </dsp:nvSpPr>
      <dsp:spPr>
        <a:xfrm>
          <a:off x="1834450" y="0"/>
          <a:ext cx="2094415" cy="2094734"/>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4577DB-C94F-4064-A7EB-4521CE1E3D02}">
      <dsp:nvSpPr>
        <dsp:cNvPr id="0" name=""/>
        <dsp:cNvSpPr/>
      </dsp:nvSpPr>
      <dsp:spPr>
        <a:xfrm>
          <a:off x="2297385" y="756262"/>
          <a:ext cx="1163826" cy="5817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Participation</a:t>
          </a:r>
          <a:endParaRPr lang="en-IE" sz="1600" b="1" kern="1200" dirty="0"/>
        </a:p>
      </dsp:txBody>
      <dsp:txXfrm>
        <a:off x="2297385" y="756262"/>
        <a:ext cx="1163826" cy="581773"/>
      </dsp:txXfrm>
    </dsp:sp>
    <dsp:sp modelId="{2DFCACCA-D449-4283-9007-113D311E3F4F}">
      <dsp:nvSpPr>
        <dsp:cNvPr id="0" name=""/>
        <dsp:cNvSpPr/>
      </dsp:nvSpPr>
      <dsp:spPr>
        <a:xfrm>
          <a:off x="1252734" y="1203580"/>
          <a:ext cx="2094415" cy="2094734"/>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1243F1-3738-46AD-B01E-7137211C2C3D}">
      <dsp:nvSpPr>
        <dsp:cNvPr id="0" name=""/>
        <dsp:cNvSpPr/>
      </dsp:nvSpPr>
      <dsp:spPr>
        <a:xfrm>
          <a:off x="1718028" y="1966804"/>
          <a:ext cx="1163826" cy="5817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Capacity Building</a:t>
          </a:r>
          <a:endParaRPr lang="en-IE" sz="1600" b="1" kern="1200" dirty="0"/>
        </a:p>
      </dsp:txBody>
      <dsp:txXfrm>
        <a:off x="1718028" y="1966804"/>
        <a:ext cx="1163826" cy="581773"/>
      </dsp:txXfrm>
    </dsp:sp>
    <dsp:sp modelId="{3FB11FD0-1701-4BDC-9234-42AE88B47A84}">
      <dsp:nvSpPr>
        <dsp:cNvPr id="0" name=""/>
        <dsp:cNvSpPr/>
      </dsp:nvSpPr>
      <dsp:spPr>
        <a:xfrm>
          <a:off x="1983517" y="2551189"/>
          <a:ext cx="1799427" cy="1800148"/>
        </a:xfrm>
        <a:prstGeom prst="blockArc">
          <a:avLst>
            <a:gd name="adj1" fmla="val 13500000"/>
            <a:gd name="adj2" fmla="val 10800000"/>
            <a:gd name="adj3" fmla="val 1274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B631CC-0F0D-4EC2-A5F7-E665380D6408}">
      <dsp:nvSpPr>
        <dsp:cNvPr id="0" name=""/>
        <dsp:cNvSpPr/>
      </dsp:nvSpPr>
      <dsp:spPr>
        <a:xfrm>
          <a:off x="2300138" y="3179087"/>
          <a:ext cx="1163826" cy="5817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Information</a:t>
          </a:r>
          <a:endParaRPr lang="en-IE" sz="1600" b="1" kern="1200" dirty="0"/>
        </a:p>
      </dsp:txBody>
      <dsp:txXfrm>
        <a:off x="2300138" y="3179087"/>
        <a:ext cx="1163826" cy="5817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87B913-D4DD-4200-9DC8-00195F8969DB}">
      <dsp:nvSpPr>
        <dsp:cNvPr id="0" name=""/>
        <dsp:cNvSpPr/>
      </dsp:nvSpPr>
      <dsp:spPr>
        <a:xfrm>
          <a:off x="0" y="187259"/>
          <a:ext cx="4040906" cy="4040906"/>
        </a:xfrm>
        <a:prstGeom prst="ellipse">
          <a:avLst/>
        </a:prstGeom>
        <a:solidFill>
          <a:srgbClr val="0070C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2385" tIns="25400" rIns="222385" bIns="25400" numCol="1" spcCol="1270" anchor="ctr" anchorCtr="0">
          <a:noAutofit/>
        </a:bodyPr>
        <a:lstStyle/>
        <a:p>
          <a:pPr marL="0" lvl="0" indent="0" algn="ctr" defTabSz="889000">
            <a:lnSpc>
              <a:spcPct val="90000"/>
            </a:lnSpc>
            <a:spcBef>
              <a:spcPct val="0"/>
            </a:spcBef>
            <a:spcAft>
              <a:spcPct val="35000"/>
            </a:spcAft>
            <a:buNone/>
          </a:pPr>
          <a:r>
            <a:rPr lang="en-IE" sz="2000" kern="1200" dirty="0"/>
            <a:t>Linkage Group</a:t>
          </a:r>
        </a:p>
      </dsp:txBody>
      <dsp:txXfrm>
        <a:off x="591777" y="779036"/>
        <a:ext cx="2857352" cy="2857352"/>
      </dsp:txXfrm>
    </dsp:sp>
    <dsp:sp modelId="{84CBABB6-4F8C-44AC-A09D-7EEFEB10E206}">
      <dsp:nvSpPr>
        <dsp:cNvPr id="0" name=""/>
        <dsp:cNvSpPr/>
      </dsp:nvSpPr>
      <dsp:spPr>
        <a:xfrm>
          <a:off x="2857194" y="155215"/>
          <a:ext cx="4040906" cy="4040906"/>
        </a:xfrm>
        <a:prstGeom prst="ellipse">
          <a:avLst/>
        </a:prstGeom>
        <a:solidFill>
          <a:srgbClr val="33CC33">
            <a:alpha val="50196"/>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2385" tIns="25400" rIns="222385" bIns="25400" numCol="1" spcCol="1270" anchor="ctr" anchorCtr="0">
          <a:noAutofit/>
        </a:bodyPr>
        <a:lstStyle/>
        <a:p>
          <a:pPr marL="0" lvl="0" indent="0" algn="ctr" defTabSz="889000">
            <a:lnSpc>
              <a:spcPct val="90000"/>
            </a:lnSpc>
            <a:spcBef>
              <a:spcPct val="0"/>
            </a:spcBef>
            <a:spcAft>
              <a:spcPct val="35000"/>
            </a:spcAft>
            <a:buNone/>
          </a:pPr>
          <a:r>
            <a:rPr lang="en-IE" sz="2000" kern="1200" dirty="0"/>
            <a:t>Rep</a:t>
          </a:r>
        </a:p>
      </dsp:txBody>
      <dsp:txXfrm>
        <a:off x="3448971" y="746992"/>
        <a:ext cx="2857352" cy="2857352"/>
      </dsp:txXfrm>
    </dsp:sp>
    <dsp:sp modelId="{E12BF9A8-6E16-41EA-B06B-CECFF34C3699}">
      <dsp:nvSpPr>
        <dsp:cNvPr id="0" name=""/>
        <dsp:cNvSpPr/>
      </dsp:nvSpPr>
      <dsp:spPr>
        <a:xfrm>
          <a:off x="5696981" y="175218"/>
          <a:ext cx="4040906" cy="4040906"/>
        </a:xfrm>
        <a:prstGeom prst="ellipse">
          <a:avLst/>
        </a:prstGeom>
        <a:solidFill>
          <a:srgbClr val="FF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2385" tIns="25400" rIns="222385" bIns="25400" numCol="1" spcCol="1270" anchor="ctr" anchorCtr="0">
          <a:noAutofit/>
        </a:bodyPr>
        <a:lstStyle/>
        <a:p>
          <a:pPr marL="0" lvl="0" indent="0" algn="ctr" defTabSz="889000">
            <a:lnSpc>
              <a:spcPct val="90000"/>
            </a:lnSpc>
            <a:spcBef>
              <a:spcPct val="0"/>
            </a:spcBef>
            <a:spcAft>
              <a:spcPct val="35000"/>
            </a:spcAft>
            <a:buNone/>
          </a:pPr>
          <a:r>
            <a:rPr lang="en-IE" sz="2000" kern="1200" dirty="0"/>
            <a:t>Committee</a:t>
          </a:r>
        </a:p>
      </dsp:txBody>
      <dsp:txXfrm>
        <a:off x="6288758" y="766995"/>
        <a:ext cx="2857352" cy="2857352"/>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Relationships xmlns="http://schemas.openxmlformats.org/package/2006/relationships"><Relationship Id="rId1" Type="http://schemas.openxmlformats.org/officeDocument/2006/relationships/theme" Target="../theme/theme7.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0" name="PlaceHolder 1"/>
          <p:cNvSpPr>
            <a:spLocks noGrp="1"/>
          </p:cNvSpPr>
          <p:nvPr>
            <p:ph type="sldImg"/>
          </p:nvPr>
        </p:nvSpPr>
        <p:spPr>
          <a:xfrm>
            <a:off x="216000" y="812520"/>
            <a:ext cx="7127280" cy="4008960"/>
          </a:xfrm>
          <a:prstGeom prst="rect">
            <a:avLst/>
          </a:prstGeom>
          <a:noFill/>
          <a:ln w="0">
            <a:noFill/>
          </a:ln>
        </p:spPr>
        <p:txBody>
          <a:bodyPr lIns="0" rIns="0" tIns="0" bIns="0" anchor="ctr">
            <a:noAutofit/>
          </a:bodyPr>
          <a:p>
            <a:pPr algn="ctr"/>
            <a:r>
              <a:rPr b="0" lang="en-IE" sz="4400" spc="-1" strike="noStrike">
                <a:latin typeface="Arial"/>
              </a:rPr>
              <a:t>Clic</a:t>
            </a:r>
            <a:r>
              <a:rPr b="0" lang="en-IE" sz="4400" spc="-1" strike="noStrike">
                <a:latin typeface="Arial"/>
              </a:rPr>
              <a:t>k to </a:t>
            </a:r>
            <a:r>
              <a:rPr b="0" lang="en-IE" sz="4400" spc="-1" strike="noStrike">
                <a:latin typeface="Arial"/>
              </a:rPr>
              <a:t>mo</a:t>
            </a:r>
            <a:r>
              <a:rPr b="0" lang="en-IE" sz="4400" spc="-1" strike="noStrike">
                <a:latin typeface="Arial"/>
              </a:rPr>
              <a:t>ve </a:t>
            </a:r>
            <a:r>
              <a:rPr b="0" lang="en-IE" sz="4400" spc="-1" strike="noStrike">
                <a:latin typeface="Arial"/>
              </a:rPr>
              <a:t>the </a:t>
            </a:r>
            <a:r>
              <a:rPr b="0" lang="en-IE" sz="4400" spc="-1" strike="noStrike">
                <a:latin typeface="Arial"/>
              </a:rPr>
              <a:t>slid</a:t>
            </a:r>
            <a:r>
              <a:rPr b="0" lang="en-IE" sz="4400" spc="-1" strike="noStrike">
                <a:latin typeface="Arial"/>
              </a:rPr>
              <a:t>e</a:t>
            </a:r>
            <a:endParaRPr b="0" lang="en-IE" sz="4400" spc="-1" strike="noStrike">
              <a:latin typeface="Arial"/>
            </a:endParaRPr>
          </a:p>
        </p:txBody>
      </p:sp>
      <p:sp>
        <p:nvSpPr>
          <p:cNvPr id="231"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r>
              <a:rPr b="0" lang="en-IE" sz="2000" spc="-1" strike="noStrike">
                <a:latin typeface="Arial"/>
              </a:rPr>
              <a:t>Click to </a:t>
            </a:r>
            <a:r>
              <a:rPr b="0" lang="en-IE" sz="2000" spc="-1" strike="noStrike">
                <a:latin typeface="Arial"/>
              </a:rPr>
              <a:t>edit </a:t>
            </a:r>
            <a:r>
              <a:rPr b="0" lang="en-IE" sz="2000" spc="-1" strike="noStrike">
                <a:latin typeface="Arial"/>
              </a:rPr>
              <a:t>the </a:t>
            </a:r>
            <a:r>
              <a:rPr b="0" lang="en-IE" sz="2000" spc="-1" strike="noStrike">
                <a:latin typeface="Arial"/>
              </a:rPr>
              <a:t>notes </a:t>
            </a:r>
            <a:r>
              <a:rPr b="0" lang="en-IE" sz="2000" spc="-1" strike="noStrike">
                <a:latin typeface="Arial"/>
              </a:rPr>
              <a:t>format</a:t>
            </a:r>
            <a:endParaRPr b="0" lang="en-IE" sz="2000" spc="-1" strike="noStrike">
              <a:latin typeface="Arial"/>
            </a:endParaRPr>
          </a:p>
        </p:txBody>
      </p:sp>
      <p:sp>
        <p:nvSpPr>
          <p:cNvPr id="232" name="PlaceHolder 3"/>
          <p:cNvSpPr>
            <a:spLocks noGrp="1"/>
          </p:cNvSpPr>
          <p:nvPr>
            <p:ph type="hdr"/>
          </p:nvPr>
        </p:nvSpPr>
        <p:spPr>
          <a:xfrm>
            <a:off x="0" y="0"/>
            <a:ext cx="3280680" cy="534240"/>
          </a:xfrm>
          <a:prstGeom prst="rect">
            <a:avLst/>
          </a:prstGeom>
          <a:noFill/>
          <a:ln w="0">
            <a:noFill/>
          </a:ln>
        </p:spPr>
        <p:txBody>
          <a:bodyPr lIns="0" rIns="0" tIns="0" bIns="0" anchor="t">
            <a:noAutofit/>
          </a:bodyPr>
          <a:p>
            <a:r>
              <a:rPr b="0" lang="en-IE" sz="1400" spc="-1" strike="noStrike">
                <a:latin typeface="Times New Roman"/>
              </a:rPr>
              <a:t>&lt;header&gt;</a:t>
            </a:r>
            <a:endParaRPr b="0" lang="en-IE" sz="1400" spc="-1" strike="noStrike">
              <a:latin typeface="Times New Roman"/>
            </a:endParaRPr>
          </a:p>
        </p:txBody>
      </p:sp>
      <p:sp>
        <p:nvSpPr>
          <p:cNvPr id="233" name="PlaceHolder 4"/>
          <p:cNvSpPr>
            <a:spLocks noGrp="1"/>
          </p:cNvSpPr>
          <p:nvPr>
            <p:ph type="dt"/>
          </p:nvPr>
        </p:nvSpPr>
        <p:spPr>
          <a:xfrm>
            <a:off x="4278960" y="0"/>
            <a:ext cx="3280680" cy="534240"/>
          </a:xfrm>
          <a:prstGeom prst="rect">
            <a:avLst/>
          </a:prstGeom>
          <a:noFill/>
          <a:ln w="0">
            <a:noFill/>
          </a:ln>
        </p:spPr>
        <p:txBody>
          <a:bodyPr lIns="0" rIns="0" tIns="0" bIns="0" anchor="t">
            <a:noAutofit/>
          </a:bodyPr>
          <a:p>
            <a:pPr algn="r"/>
            <a:r>
              <a:rPr b="0" lang="en-IE" sz="1400" spc="-1" strike="noStrike">
                <a:latin typeface="Times New Roman"/>
              </a:rPr>
              <a:t>&lt;date/time&gt;</a:t>
            </a:r>
            <a:endParaRPr b="0" lang="en-IE" sz="1400" spc="-1" strike="noStrike">
              <a:latin typeface="Times New Roman"/>
            </a:endParaRPr>
          </a:p>
        </p:txBody>
      </p:sp>
      <p:sp>
        <p:nvSpPr>
          <p:cNvPr id="234" name="PlaceHolder 5"/>
          <p:cNvSpPr>
            <a:spLocks noGrp="1"/>
          </p:cNvSpPr>
          <p:nvPr>
            <p:ph type="ftr"/>
          </p:nvPr>
        </p:nvSpPr>
        <p:spPr>
          <a:xfrm>
            <a:off x="0" y="10157400"/>
            <a:ext cx="3280680" cy="534240"/>
          </a:xfrm>
          <a:prstGeom prst="rect">
            <a:avLst/>
          </a:prstGeom>
          <a:noFill/>
          <a:ln w="0">
            <a:noFill/>
          </a:ln>
        </p:spPr>
        <p:txBody>
          <a:bodyPr lIns="0" rIns="0" tIns="0" bIns="0" anchor="b">
            <a:noAutofit/>
          </a:bodyPr>
          <a:p>
            <a:r>
              <a:rPr b="0" lang="en-IE" sz="1400" spc="-1" strike="noStrike">
                <a:latin typeface="Times New Roman"/>
              </a:rPr>
              <a:t>&lt;footer&gt;</a:t>
            </a:r>
            <a:endParaRPr b="0" lang="en-IE" sz="1400" spc="-1" strike="noStrike">
              <a:latin typeface="Times New Roman"/>
            </a:endParaRPr>
          </a:p>
        </p:txBody>
      </p:sp>
      <p:sp>
        <p:nvSpPr>
          <p:cNvPr id="235" name="PlaceHolder 6"/>
          <p:cNvSpPr>
            <a:spLocks noGrp="1"/>
          </p:cNvSpPr>
          <p:nvPr>
            <p:ph type="sldNum"/>
          </p:nvPr>
        </p:nvSpPr>
        <p:spPr>
          <a:xfrm>
            <a:off x="4278960" y="10157400"/>
            <a:ext cx="3280680" cy="534240"/>
          </a:xfrm>
          <a:prstGeom prst="rect">
            <a:avLst/>
          </a:prstGeom>
          <a:noFill/>
          <a:ln w="0">
            <a:noFill/>
          </a:ln>
        </p:spPr>
        <p:txBody>
          <a:bodyPr lIns="0" rIns="0" tIns="0" bIns="0" anchor="b">
            <a:noAutofit/>
          </a:bodyPr>
          <a:p>
            <a:pPr algn="r"/>
            <a:fld id="{3348E316-5F4E-4757-AAAD-E6E127D24EF6}" type="slidenum">
              <a:rPr b="0" lang="en-IE" sz="1400" spc="-1" strike="noStrike">
                <a:latin typeface="Times New Roman"/>
              </a:rPr>
              <a:t>&lt;number&gt;</a:t>
            </a:fld>
            <a:endParaRPr b="0" lang="en-IE"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
</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
</Relationships>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
</Relationships>
</file>

<file path=ppt/notesSlides/_rels/notesSlide27.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
</Relationships>
</file>

<file path=ppt/notesSlides/_rels/notesSlide28.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
</Relationships>
</file>

<file path=ppt/notesSlides/_rels/notesSlide29.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30.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
</Relationships>
</file>

<file path=ppt/notesSlides/_rels/notesSlide31.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
</Relationships>
</file>

<file path=ppt/notesSlides/_rels/notesSlide32.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
</Relationships>
</file>

<file path=ppt/notesSlides/_rels/notesSlide33.xml.rels><?xml version="1.0" encoding="UTF-8"?>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
</Relationships>
</file>

<file path=ppt/notesSlides/_rels/notesSlide34.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
</Relationships>
</file>

<file path=ppt/notesSlides/_rels/notesSlide35.xml.rels><?xml version="1.0" encoding="UTF-8"?>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
</Relationships>
</file>

<file path=ppt/notesSlides/_rels/notesSlide37.xml.rels><?xml version="1.0" encoding="UTF-8"?>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
</Relationships>
</file>

<file path=ppt/notesSlides/_rels/notesSlide38.xml.rels><?xml version="1.0" encoding="UTF-8"?>
<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
</Relationships>
</file>

<file path=ppt/notesSlides/_rels/notesSlide39.xml.rels><?xml version="1.0" encoding="UTF-8"?>
<Relationships xmlns="http://schemas.openxmlformats.org/package/2006/relationships"><Relationship Id="rId1" Type="http://schemas.openxmlformats.org/officeDocument/2006/relationships/slide" Target="../slides/slide39.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40.xml.rels><?xml version="1.0" encoding="UTF-8"?>
<Relationships xmlns="http://schemas.openxmlformats.org/package/2006/relationships"><Relationship Id="rId1" Type="http://schemas.openxmlformats.org/officeDocument/2006/relationships/slide" Target="../slides/slide40.xml"/><Relationship Id="rId2" Type="http://schemas.openxmlformats.org/officeDocument/2006/relationships/notesMaster" Target="../notesMasters/notesMaster1.xml"/>
</Relationships>
</file>

<file path=ppt/notesSlides/_rels/notesSlide45.xml.rels><?xml version="1.0" encoding="UTF-8"?>
<Relationships xmlns="http://schemas.openxmlformats.org/package/2006/relationships"><Relationship Id="rId1" Type="http://schemas.openxmlformats.org/officeDocument/2006/relationships/slide" Target="../slides/slide45.xml"/><Relationship Id="rId2" Type="http://schemas.openxmlformats.org/officeDocument/2006/relationships/notesMaster" Target="../notesMasters/notesMaster1.xml"/>
</Relationships>
</file>

<file path=ppt/notesSlides/_rels/notesSlide46.xml.rels><?xml version="1.0" encoding="UTF-8"?>
<Relationships xmlns="http://schemas.openxmlformats.org/package/2006/relationships"><Relationship Id="rId1" Type="http://schemas.openxmlformats.org/officeDocument/2006/relationships/slide" Target="../slides/slide46.xml"/><Relationship Id="rId2" Type="http://schemas.openxmlformats.org/officeDocument/2006/relationships/notesMaster" Target="../notesMasters/notesMaster1.xml"/>
</Relationships>
</file>

<file path=ppt/notesSlides/_rels/notesSlide47.xml.rels><?xml version="1.0" encoding="UTF-8"?>
<Relationships xmlns="http://schemas.openxmlformats.org/package/2006/relationships"><Relationship Id="rId1" Type="http://schemas.openxmlformats.org/officeDocument/2006/relationships/slide" Target="../slides/slide47.xml"/><Relationship Id="rId2" Type="http://schemas.openxmlformats.org/officeDocument/2006/relationships/notesMaster" Target="../notesMasters/notesMaster1.xml"/>
</Relationships>
</file>

<file path=ppt/notesSlides/_rels/notesSlide48.xml.rels><?xml version="1.0" encoding="UTF-8"?>
<Relationships xmlns="http://schemas.openxmlformats.org/package/2006/relationships"><Relationship Id="rId1" Type="http://schemas.openxmlformats.org/officeDocument/2006/relationships/slide" Target="../slides/slide48.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9" name="PlaceHolder 1"/>
          <p:cNvSpPr>
            <a:spLocks noGrp="1"/>
          </p:cNvSpPr>
          <p:nvPr>
            <p:ph type="sldImg"/>
          </p:nvPr>
        </p:nvSpPr>
        <p:spPr>
          <a:xfrm>
            <a:off x="422280" y="1241280"/>
            <a:ext cx="5950080" cy="3346920"/>
          </a:xfrm>
          <a:prstGeom prst="rect">
            <a:avLst/>
          </a:prstGeom>
          <a:ln w="0">
            <a:noFill/>
          </a:ln>
        </p:spPr>
      </p:sp>
      <p:sp>
        <p:nvSpPr>
          <p:cNvPr id="530" name="PlaceHolder 2"/>
          <p:cNvSpPr>
            <a:spLocks noGrp="1"/>
          </p:cNvSpPr>
          <p:nvPr>
            <p:ph type="body"/>
          </p:nvPr>
        </p:nvSpPr>
        <p:spPr>
          <a:xfrm>
            <a:off x="679680" y="4777920"/>
            <a:ext cx="5435280" cy="3906360"/>
          </a:xfrm>
          <a:prstGeom prst="rect">
            <a:avLst/>
          </a:prstGeom>
          <a:noFill/>
          <a:ln w="0">
            <a:noFill/>
          </a:ln>
        </p:spPr>
        <p:txBody>
          <a:bodyPr lIns="0" rIns="0" tIns="0" bIns="0" anchor="t">
            <a:noAutofit/>
          </a:bodyPr>
          <a:p>
            <a:endParaRPr b="0" lang="en-IE" sz="2000" spc="-1" strike="noStrike">
              <a:latin typeface="Arial"/>
            </a:endParaRPr>
          </a:p>
        </p:txBody>
      </p:sp>
      <p:sp>
        <p:nvSpPr>
          <p:cNvPr id="531" name="PlaceHolder 3"/>
          <p:cNvSpPr>
            <a:spLocks noGrp="1"/>
          </p:cNvSpPr>
          <p:nvPr>
            <p:ph type="sldNum"/>
          </p:nvPr>
        </p:nvSpPr>
        <p:spPr>
          <a:xfrm>
            <a:off x="3850560" y="9430200"/>
            <a:ext cx="2942640" cy="495360"/>
          </a:xfrm>
          <a:prstGeom prst="rect">
            <a:avLst/>
          </a:prstGeom>
          <a:noFill/>
          <a:ln w="0">
            <a:noFill/>
          </a:ln>
        </p:spPr>
        <p:txBody>
          <a:bodyPr lIns="0" rIns="0" tIns="0" bIns="0" anchor="b">
            <a:noAutofit/>
          </a:bodyPr>
          <a:p>
            <a:pPr algn="r">
              <a:lnSpc>
                <a:spcPct val="100000"/>
              </a:lnSpc>
            </a:pPr>
            <a:fld id="{2372F6FF-1062-433C-B586-D649E74E6B2B}" type="slidenum">
              <a:rPr b="0" lang="en-IE" sz="1200" spc="-1" strike="noStrike">
                <a:latin typeface="Times New Roman"/>
              </a:rPr>
              <a:t>&lt;number&gt;</a:t>
            </a:fld>
            <a:endParaRPr b="0" lang="en-IE" sz="1200" spc="-1" strike="noStrike">
              <a:latin typeface="Times New Roman"/>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5" name="PlaceHolder 1"/>
          <p:cNvSpPr>
            <a:spLocks noGrp="1"/>
          </p:cNvSpPr>
          <p:nvPr>
            <p:ph type="sldImg"/>
          </p:nvPr>
        </p:nvSpPr>
        <p:spPr>
          <a:xfrm>
            <a:off x="422280" y="1241280"/>
            <a:ext cx="5950080" cy="3346920"/>
          </a:xfrm>
          <a:prstGeom prst="rect">
            <a:avLst/>
          </a:prstGeom>
          <a:ln w="0">
            <a:noFill/>
          </a:ln>
        </p:spPr>
      </p:sp>
      <p:sp>
        <p:nvSpPr>
          <p:cNvPr id="556" name="PlaceHolder 2"/>
          <p:cNvSpPr>
            <a:spLocks noGrp="1"/>
          </p:cNvSpPr>
          <p:nvPr>
            <p:ph type="sldNum"/>
          </p:nvPr>
        </p:nvSpPr>
        <p:spPr>
          <a:xfrm>
            <a:off x="3850560" y="9430200"/>
            <a:ext cx="2942640" cy="495360"/>
          </a:xfrm>
          <a:prstGeom prst="rect">
            <a:avLst/>
          </a:prstGeom>
          <a:noFill/>
          <a:ln w="0">
            <a:noFill/>
          </a:ln>
        </p:spPr>
        <p:txBody>
          <a:bodyPr lIns="0" rIns="0" tIns="0" bIns="0" anchor="b">
            <a:noAutofit/>
          </a:bodyPr>
          <a:p>
            <a:pPr algn="r">
              <a:lnSpc>
                <a:spcPct val="100000"/>
              </a:lnSpc>
            </a:pPr>
            <a:fld id="{F205174C-8157-46B4-9EB6-8DE21835F1AF}" type="slidenum">
              <a:rPr b="0" lang="en-IE" sz="1200" spc="-1" strike="noStrike">
                <a:latin typeface="Times New Roman"/>
              </a:rPr>
              <a:t>&lt;number&gt;</a:t>
            </a:fld>
            <a:endParaRPr b="0" lang="en-IE" sz="1200" spc="-1" strike="noStrike">
              <a:latin typeface="Times New Roman"/>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7" name="PlaceHolder 1"/>
          <p:cNvSpPr>
            <a:spLocks noGrp="1"/>
          </p:cNvSpPr>
          <p:nvPr>
            <p:ph type="sldImg"/>
          </p:nvPr>
        </p:nvSpPr>
        <p:spPr>
          <a:xfrm>
            <a:off x="422280" y="1241280"/>
            <a:ext cx="5950080" cy="3346920"/>
          </a:xfrm>
          <a:prstGeom prst="rect">
            <a:avLst/>
          </a:prstGeom>
          <a:ln w="0">
            <a:noFill/>
          </a:ln>
        </p:spPr>
      </p:sp>
      <p:sp>
        <p:nvSpPr>
          <p:cNvPr id="558" name="PlaceHolder 2"/>
          <p:cNvSpPr>
            <a:spLocks noGrp="1"/>
          </p:cNvSpPr>
          <p:nvPr>
            <p:ph type="sldNum"/>
          </p:nvPr>
        </p:nvSpPr>
        <p:spPr>
          <a:xfrm>
            <a:off x="3850560" y="9430200"/>
            <a:ext cx="2942640" cy="495360"/>
          </a:xfrm>
          <a:prstGeom prst="rect">
            <a:avLst/>
          </a:prstGeom>
          <a:noFill/>
          <a:ln w="0">
            <a:noFill/>
          </a:ln>
        </p:spPr>
        <p:txBody>
          <a:bodyPr lIns="0" rIns="0" tIns="0" bIns="0" anchor="b">
            <a:noAutofit/>
          </a:bodyPr>
          <a:p>
            <a:pPr algn="r">
              <a:lnSpc>
                <a:spcPct val="100000"/>
              </a:lnSpc>
            </a:pPr>
            <a:fld id="{2FDAC1A7-7FCE-473A-9D56-98031CC90E65}" type="slidenum">
              <a:rPr b="0" lang="en-IE" sz="1200" spc="-1" strike="noStrike">
                <a:latin typeface="Times New Roman"/>
              </a:rPr>
              <a:t>&lt;number&gt;</a:t>
            </a:fld>
            <a:endParaRPr b="0" lang="en-IE" sz="1200" spc="-1" strike="noStrike">
              <a:latin typeface="Times New Roman"/>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9" name="PlaceHolder 1"/>
          <p:cNvSpPr>
            <a:spLocks noGrp="1"/>
          </p:cNvSpPr>
          <p:nvPr>
            <p:ph type="sldImg"/>
          </p:nvPr>
        </p:nvSpPr>
        <p:spPr>
          <a:xfrm>
            <a:off x="422280" y="1241280"/>
            <a:ext cx="5950080" cy="3346920"/>
          </a:xfrm>
          <a:prstGeom prst="rect">
            <a:avLst/>
          </a:prstGeom>
          <a:ln w="0">
            <a:noFill/>
          </a:ln>
        </p:spPr>
      </p:sp>
      <p:sp>
        <p:nvSpPr>
          <p:cNvPr id="560" name="PlaceHolder 2"/>
          <p:cNvSpPr>
            <a:spLocks noGrp="1"/>
          </p:cNvSpPr>
          <p:nvPr>
            <p:ph type="sldNum"/>
          </p:nvPr>
        </p:nvSpPr>
        <p:spPr>
          <a:xfrm>
            <a:off x="3850560" y="9430200"/>
            <a:ext cx="2942640" cy="495360"/>
          </a:xfrm>
          <a:prstGeom prst="rect">
            <a:avLst/>
          </a:prstGeom>
          <a:noFill/>
          <a:ln w="0">
            <a:noFill/>
          </a:ln>
        </p:spPr>
        <p:txBody>
          <a:bodyPr lIns="0" rIns="0" tIns="0" bIns="0" anchor="b">
            <a:noAutofit/>
          </a:bodyPr>
          <a:p>
            <a:pPr algn="r">
              <a:lnSpc>
                <a:spcPct val="100000"/>
              </a:lnSpc>
            </a:pPr>
            <a:fld id="{D1FB94F9-B599-4A3C-9788-16D12416E414}" type="slidenum">
              <a:rPr b="0" lang="en-IE" sz="1200" spc="-1" strike="noStrike">
                <a:latin typeface="Times New Roman"/>
              </a:rPr>
              <a:t>&lt;number&gt;</a:t>
            </a:fld>
            <a:endParaRPr b="0" lang="en-IE" sz="1200" spc="-1" strike="noStrike">
              <a:latin typeface="Times New Roman"/>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1" name="PlaceHolder 1"/>
          <p:cNvSpPr>
            <a:spLocks noGrp="1"/>
          </p:cNvSpPr>
          <p:nvPr>
            <p:ph type="sldImg"/>
          </p:nvPr>
        </p:nvSpPr>
        <p:spPr>
          <a:xfrm>
            <a:off x="422280" y="1241280"/>
            <a:ext cx="5950080" cy="3346920"/>
          </a:xfrm>
          <a:prstGeom prst="rect">
            <a:avLst/>
          </a:prstGeom>
          <a:ln w="0">
            <a:noFill/>
          </a:ln>
        </p:spPr>
      </p:sp>
      <p:sp>
        <p:nvSpPr>
          <p:cNvPr id="562" name="PlaceHolder 2"/>
          <p:cNvSpPr>
            <a:spLocks noGrp="1"/>
          </p:cNvSpPr>
          <p:nvPr>
            <p:ph type="sldNum"/>
          </p:nvPr>
        </p:nvSpPr>
        <p:spPr>
          <a:xfrm>
            <a:off x="3850560" y="9430200"/>
            <a:ext cx="2942640" cy="495360"/>
          </a:xfrm>
          <a:prstGeom prst="rect">
            <a:avLst/>
          </a:prstGeom>
          <a:noFill/>
          <a:ln w="0">
            <a:noFill/>
          </a:ln>
        </p:spPr>
        <p:txBody>
          <a:bodyPr lIns="0" rIns="0" tIns="0" bIns="0" anchor="b">
            <a:noAutofit/>
          </a:bodyPr>
          <a:p>
            <a:pPr algn="r">
              <a:lnSpc>
                <a:spcPct val="100000"/>
              </a:lnSpc>
            </a:pPr>
            <a:fld id="{6A9DD3F0-98E0-4637-A36A-37E3BF9B4EB1}" type="slidenum">
              <a:rPr b="0" lang="en-IE" sz="1200" spc="-1" strike="noStrike">
                <a:latin typeface="Times New Roman"/>
              </a:rPr>
              <a:t>&lt;number&gt;</a:t>
            </a:fld>
            <a:endParaRPr b="0" lang="en-IE" sz="1200" spc="-1" strike="noStrike">
              <a:latin typeface="Times New Roman"/>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3" name="PlaceHolder 1"/>
          <p:cNvSpPr>
            <a:spLocks noGrp="1"/>
          </p:cNvSpPr>
          <p:nvPr>
            <p:ph type="sldImg"/>
          </p:nvPr>
        </p:nvSpPr>
        <p:spPr>
          <a:xfrm>
            <a:off x="422280" y="1241280"/>
            <a:ext cx="5950080" cy="3346920"/>
          </a:xfrm>
          <a:prstGeom prst="rect">
            <a:avLst/>
          </a:prstGeom>
          <a:ln w="0">
            <a:noFill/>
          </a:ln>
        </p:spPr>
      </p:sp>
      <p:sp>
        <p:nvSpPr>
          <p:cNvPr id="564" name="PlaceHolder 2"/>
          <p:cNvSpPr>
            <a:spLocks noGrp="1"/>
          </p:cNvSpPr>
          <p:nvPr>
            <p:ph type="sldNum"/>
          </p:nvPr>
        </p:nvSpPr>
        <p:spPr>
          <a:xfrm>
            <a:off x="3850560" y="9430200"/>
            <a:ext cx="2942640" cy="495360"/>
          </a:xfrm>
          <a:prstGeom prst="rect">
            <a:avLst/>
          </a:prstGeom>
          <a:noFill/>
          <a:ln w="0">
            <a:noFill/>
          </a:ln>
        </p:spPr>
        <p:txBody>
          <a:bodyPr lIns="0" rIns="0" tIns="0" bIns="0" anchor="b">
            <a:noAutofit/>
          </a:bodyPr>
          <a:p>
            <a:pPr algn="r">
              <a:lnSpc>
                <a:spcPct val="100000"/>
              </a:lnSpc>
            </a:pPr>
            <a:fld id="{4CBD975E-81C6-44C8-A55E-52903B60DA16}" type="slidenum">
              <a:rPr b="0" lang="en-IE" sz="1200" spc="-1" strike="noStrike">
                <a:latin typeface="Times New Roman"/>
              </a:rPr>
              <a:t>&lt;number&gt;</a:t>
            </a:fld>
            <a:endParaRPr b="0" lang="en-IE" sz="1200" spc="-1" strike="noStrike">
              <a:latin typeface="Times New Roman"/>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5" name="PlaceHolder 1"/>
          <p:cNvSpPr>
            <a:spLocks noGrp="1"/>
          </p:cNvSpPr>
          <p:nvPr>
            <p:ph type="sldImg"/>
          </p:nvPr>
        </p:nvSpPr>
        <p:spPr>
          <a:xfrm>
            <a:off x="422280" y="1241280"/>
            <a:ext cx="5950080" cy="3346920"/>
          </a:xfrm>
          <a:prstGeom prst="rect">
            <a:avLst/>
          </a:prstGeom>
          <a:ln w="0">
            <a:noFill/>
          </a:ln>
        </p:spPr>
      </p:sp>
      <p:sp>
        <p:nvSpPr>
          <p:cNvPr id="566" name="PlaceHolder 2"/>
          <p:cNvSpPr>
            <a:spLocks noGrp="1"/>
          </p:cNvSpPr>
          <p:nvPr>
            <p:ph type="sldNum"/>
          </p:nvPr>
        </p:nvSpPr>
        <p:spPr>
          <a:xfrm>
            <a:off x="3850560" y="9430200"/>
            <a:ext cx="2942640" cy="495360"/>
          </a:xfrm>
          <a:prstGeom prst="rect">
            <a:avLst/>
          </a:prstGeom>
          <a:noFill/>
          <a:ln w="0">
            <a:noFill/>
          </a:ln>
        </p:spPr>
        <p:txBody>
          <a:bodyPr lIns="0" rIns="0" tIns="0" bIns="0" anchor="b">
            <a:noAutofit/>
          </a:bodyPr>
          <a:p>
            <a:pPr algn="r">
              <a:lnSpc>
                <a:spcPct val="100000"/>
              </a:lnSpc>
            </a:pPr>
            <a:fld id="{963C0DB3-956E-4376-AF91-802B66EA011D}" type="slidenum">
              <a:rPr b="0" lang="en-IE" sz="1200" spc="-1" strike="noStrike">
                <a:latin typeface="Times New Roman"/>
              </a:rPr>
              <a:t>&lt;number&gt;</a:t>
            </a:fld>
            <a:endParaRPr b="0" lang="en-IE" sz="1200" spc="-1" strike="noStrike">
              <a:latin typeface="Times New Roman"/>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2" name="PlaceHolder 1"/>
          <p:cNvSpPr>
            <a:spLocks noGrp="1"/>
          </p:cNvSpPr>
          <p:nvPr>
            <p:ph type="sldImg"/>
          </p:nvPr>
        </p:nvSpPr>
        <p:spPr>
          <a:xfrm>
            <a:off x="422280" y="1241280"/>
            <a:ext cx="5950080" cy="3346920"/>
          </a:xfrm>
          <a:prstGeom prst="rect">
            <a:avLst/>
          </a:prstGeom>
          <a:ln w="0">
            <a:noFill/>
          </a:ln>
        </p:spPr>
      </p:sp>
      <p:sp>
        <p:nvSpPr>
          <p:cNvPr id="533" name="PlaceHolder 2"/>
          <p:cNvSpPr>
            <a:spLocks noGrp="1"/>
          </p:cNvSpPr>
          <p:nvPr>
            <p:ph type="body"/>
          </p:nvPr>
        </p:nvSpPr>
        <p:spPr>
          <a:xfrm>
            <a:off x="679680" y="4777920"/>
            <a:ext cx="5435280" cy="3906360"/>
          </a:xfrm>
          <a:prstGeom prst="rect">
            <a:avLst/>
          </a:prstGeom>
          <a:noFill/>
          <a:ln w="0">
            <a:noFill/>
          </a:ln>
        </p:spPr>
        <p:txBody>
          <a:bodyPr lIns="0" rIns="0" tIns="0" bIns="0" anchor="t">
            <a:noAutofit/>
          </a:bodyPr>
          <a:p>
            <a:endParaRPr b="0" lang="en-IE" sz="2000" spc="-1" strike="noStrike">
              <a:latin typeface="Arial"/>
            </a:endParaRPr>
          </a:p>
        </p:txBody>
      </p:sp>
      <p:sp>
        <p:nvSpPr>
          <p:cNvPr id="534" name="PlaceHolder 3"/>
          <p:cNvSpPr>
            <a:spLocks noGrp="1"/>
          </p:cNvSpPr>
          <p:nvPr>
            <p:ph type="sldNum"/>
          </p:nvPr>
        </p:nvSpPr>
        <p:spPr>
          <a:xfrm>
            <a:off x="3850560" y="9430200"/>
            <a:ext cx="2942640" cy="495360"/>
          </a:xfrm>
          <a:prstGeom prst="rect">
            <a:avLst/>
          </a:prstGeom>
          <a:noFill/>
          <a:ln w="0">
            <a:noFill/>
          </a:ln>
        </p:spPr>
        <p:txBody>
          <a:bodyPr lIns="0" rIns="0" tIns="0" bIns="0" anchor="b">
            <a:noAutofit/>
          </a:bodyPr>
          <a:p>
            <a:pPr algn="r">
              <a:lnSpc>
                <a:spcPct val="100000"/>
              </a:lnSpc>
            </a:pPr>
            <a:fld id="{72DA06D2-F202-4EAC-A777-8940D939DBA6}" type="slidenum">
              <a:rPr b="0" lang="en-IE" sz="1200" spc="-1" strike="noStrike">
                <a:latin typeface="Times New Roman"/>
              </a:rPr>
              <a:t>&lt;number&gt;</a:t>
            </a:fld>
            <a:endParaRPr b="0" lang="en-IE" sz="1200" spc="-1" strike="noStrike">
              <a:latin typeface="Times New Roman"/>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7" name="PlaceHolder 1"/>
          <p:cNvSpPr>
            <a:spLocks noGrp="1"/>
          </p:cNvSpPr>
          <p:nvPr>
            <p:ph type="sldImg"/>
          </p:nvPr>
        </p:nvSpPr>
        <p:spPr>
          <a:xfrm>
            <a:off x="422280" y="1241280"/>
            <a:ext cx="5950800" cy="3347640"/>
          </a:xfrm>
          <a:prstGeom prst="rect">
            <a:avLst/>
          </a:prstGeom>
          <a:ln w="0">
            <a:noFill/>
          </a:ln>
        </p:spPr>
      </p:sp>
      <p:sp>
        <p:nvSpPr>
          <p:cNvPr id="568" name="PlaceHolder 2"/>
          <p:cNvSpPr>
            <a:spLocks noGrp="1"/>
          </p:cNvSpPr>
          <p:nvPr>
            <p:ph type="sldNum"/>
          </p:nvPr>
        </p:nvSpPr>
        <p:spPr>
          <a:xfrm>
            <a:off x="3850560" y="9430200"/>
            <a:ext cx="2943360" cy="496080"/>
          </a:xfrm>
          <a:prstGeom prst="rect">
            <a:avLst/>
          </a:prstGeom>
          <a:noFill/>
          <a:ln w="0">
            <a:noFill/>
          </a:ln>
        </p:spPr>
        <p:txBody>
          <a:bodyPr lIns="0" rIns="0" tIns="0" bIns="0" anchor="b">
            <a:noAutofit/>
          </a:bodyPr>
          <a:p>
            <a:pPr algn="r">
              <a:lnSpc>
                <a:spcPct val="100000"/>
              </a:lnSpc>
            </a:pPr>
            <a:fld id="{4DE47521-801B-438C-B942-7D31E127F106}" type="slidenum">
              <a:rPr b="0" lang="en-IE" sz="1200" spc="-1" strike="noStrike">
                <a:latin typeface="Times New Roman"/>
              </a:rPr>
              <a:t>&lt;number&gt;</a:t>
            </a:fld>
            <a:endParaRPr b="0" lang="en-IE" sz="1200" spc="-1" strike="noStrike">
              <a:latin typeface="Times New Roman"/>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9" name="PlaceHolder 1"/>
          <p:cNvSpPr>
            <a:spLocks noGrp="1"/>
          </p:cNvSpPr>
          <p:nvPr>
            <p:ph type="sldImg"/>
          </p:nvPr>
        </p:nvSpPr>
        <p:spPr>
          <a:xfrm>
            <a:off x="422280" y="1241280"/>
            <a:ext cx="5950800" cy="3347640"/>
          </a:xfrm>
          <a:prstGeom prst="rect">
            <a:avLst/>
          </a:prstGeom>
          <a:ln w="0">
            <a:noFill/>
          </a:ln>
        </p:spPr>
      </p:sp>
      <p:sp>
        <p:nvSpPr>
          <p:cNvPr id="570" name="PlaceHolder 2"/>
          <p:cNvSpPr>
            <a:spLocks noGrp="1"/>
          </p:cNvSpPr>
          <p:nvPr>
            <p:ph type="sldNum"/>
          </p:nvPr>
        </p:nvSpPr>
        <p:spPr>
          <a:xfrm>
            <a:off x="3850560" y="9430200"/>
            <a:ext cx="2943360" cy="496080"/>
          </a:xfrm>
          <a:prstGeom prst="rect">
            <a:avLst/>
          </a:prstGeom>
          <a:noFill/>
          <a:ln w="0">
            <a:noFill/>
          </a:ln>
        </p:spPr>
        <p:txBody>
          <a:bodyPr lIns="0" rIns="0" tIns="0" bIns="0" anchor="b">
            <a:noAutofit/>
          </a:bodyPr>
          <a:p>
            <a:pPr algn="r">
              <a:lnSpc>
                <a:spcPct val="100000"/>
              </a:lnSpc>
            </a:pPr>
            <a:fld id="{56C33513-86A9-4783-8BED-6D5414FD6798}" type="slidenum">
              <a:rPr b="0" lang="en-IE" sz="1200" spc="-1" strike="noStrike">
                <a:latin typeface="Times New Roman"/>
              </a:rPr>
              <a:t>&lt;number&gt;</a:t>
            </a:fld>
            <a:endParaRPr b="0" lang="en-IE" sz="1200" spc="-1" strike="noStrike">
              <a:latin typeface="Times New Roman"/>
            </a:endParaRPr>
          </a:p>
        </p:txBody>
      </p:sp>
    </p:spTree>
  </p:cSld>
</p:notes>
</file>

<file path=ppt/notesSlides/notesSlide2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1" name="PlaceHolder 1"/>
          <p:cNvSpPr>
            <a:spLocks noGrp="1"/>
          </p:cNvSpPr>
          <p:nvPr>
            <p:ph type="sldImg"/>
          </p:nvPr>
        </p:nvSpPr>
        <p:spPr>
          <a:xfrm>
            <a:off x="422280" y="1241280"/>
            <a:ext cx="5950800" cy="3347640"/>
          </a:xfrm>
          <a:prstGeom prst="rect">
            <a:avLst/>
          </a:prstGeom>
          <a:ln w="0">
            <a:noFill/>
          </a:ln>
        </p:spPr>
      </p:sp>
      <p:sp>
        <p:nvSpPr>
          <p:cNvPr id="572" name="PlaceHolder 2"/>
          <p:cNvSpPr>
            <a:spLocks noGrp="1"/>
          </p:cNvSpPr>
          <p:nvPr>
            <p:ph type="sldNum"/>
          </p:nvPr>
        </p:nvSpPr>
        <p:spPr>
          <a:xfrm>
            <a:off x="3850560" y="9430200"/>
            <a:ext cx="2943360" cy="496080"/>
          </a:xfrm>
          <a:prstGeom prst="rect">
            <a:avLst/>
          </a:prstGeom>
          <a:noFill/>
          <a:ln w="0">
            <a:noFill/>
          </a:ln>
        </p:spPr>
        <p:txBody>
          <a:bodyPr lIns="0" rIns="0" tIns="0" bIns="0" anchor="b">
            <a:noAutofit/>
          </a:bodyPr>
          <a:p>
            <a:pPr algn="r">
              <a:lnSpc>
                <a:spcPct val="100000"/>
              </a:lnSpc>
            </a:pPr>
            <a:fld id="{A032B901-FC19-481A-B4FC-54ADFF527E2D}" type="slidenum">
              <a:rPr b="0" lang="en-IE" sz="1200" spc="-1" strike="noStrike">
                <a:latin typeface="Times New Roman"/>
              </a:rPr>
              <a:t>&lt;number&gt;</a:t>
            </a:fld>
            <a:endParaRPr b="0" lang="en-IE" sz="1200" spc="-1" strike="noStrike">
              <a:latin typeface="Times New Roman"/>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3" name="PlaceHolder 1"/>
          <p:cNvSpPr>
            <a:spLocks noGrp="1"/>
          </p:cNvSpPr>
          <p:nvPr>
            <p:ph type="sldImg"/>
          </p:nvPr>
        </p:nvSpPr>
        <p:spPr>
          <a:xfrm>
            <a:off x="422280" y="1241280"/>
            <a:ext cx="5950800" cy="3347640"/>
          </a:xfrm>
          <a:prstGeom prst="rect">
            <a:avLst/>
          </a:prstGeom>
          <a:ln w="0">
            <a:noFill/>
          </a:ln>
        </p:spPr>
      </p:sp>
      <p:sp>
        <p:nvSpPr>
          <p:cNvPr id="574" name="PlaceHolder 2"/>
          <p:cNvSpPr>
            <a:spLocks noGrp="1"/>
          </p:cNvSpPr>
          <p:nvPr>
            <p:ph type="sldNum"/>
          </p:nvPr>
        </p:nvSpPr>
        <p:spPr>
          <a:xfrm>
            <a:off x="3850560" y="9430200"/>
            <a:ext cx="2943360" cy="496080"/>
          </a:xfrm>
          <a:prstGeom prst="rect">
            <a:avLst/>
          </a:prstGeom>
          <a:noFill/>
          <a:ln w="0">
            <a:noFill/>
          </a:ln>
        </p:spPr>
        <p:txBody>
          <a:bodyPr lIns="0" rIns="0" tIns="0" bIns="0" anchor="b">
            <a:noAutofit/>
          </a:bodyPr>
          <a:p>
            <a:pPr algn="r">
              <a:lnSpc>
                <a:spcPct val="100000"/>
              </a:lnSpc>
            </a:pPr>
            <a:fld id="{07FC90A7-27F8-4CFF-80DE-04BE44EC989F}" type="slidenum">
              <a:rPr b="0" lang="en-IE" sz="1200" spc="-1" strike="noStrike">
                <a:latin typeface="Times New Roman"/>
              </a:rPr>
              <a:t>&lt;number&gt;</a:t>
            </a:fld>
            <a:endParaRPr b="0" lang="en-IE" sz="1200" spc="-1" strike="noStrike">
              <a:latin typeface="Times New Roman"/>
            </a:endParaRPr>
          </a:p>
        </p:txBody>
      </p:sp>
    </p:spTree>
  </p:cSld>
</p:notes>
</file>

<file path=ppt/notesSlides/notesSlide2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5" name="PlaceHolder 1"/>
          <p:cNvSpPr>
            <a:spLocks noGrp="1"/>
          </p:cNvSpPr>
          <p:nvPr>
            <p:ph type="sldImg"/>
          </p:nvPr>
        </p:nvSpPr>
        <p:spPr>
          <a:xfrm>
            <a:off x="422280" y="1241280"/>
            <a:ext cx="5950800" cy="3347640"/>
          </a:xfrm>
          <a:prstGeom prst="rect">
            <a:avLst/>
          </a:prstGeom>
          <a:ln w="0">
            <a:noFill/>
          </a:ln>
        </p:spPr>
      </p:sp>
      <p:sp>
        <p:nvSpPr>
          <p:cNvPr id="576" name="PlaceHolder 2"/>
          <p:cNvSpPr>
            <a:spLocks noGrp="1"/>
          </p:cNvSpPr>
          <p:nvPr>
            <p:ph type="body"/>
          </p:nvPr>
        </p:nvSpPr>
        <p:spPr>
          <a:xfrm>
            <a:off x="679680" y="4777920"/>
            <a:ext cx="5436000" cy="3907080"/>
          </a:xfrm>
          <a:prstGeom prst="rect">
            <a:avLst/>
          </a:prstGeom>
          <a:noFill/>
          <a:ln w="0">
            <a:noFill/>
          </a:ln>
        </p:spPr>
        <p:txBody>
          <a:bodyPr lIns="0" rIns="0" tIns="0" bIns="0" anchor="t">
            <a:noAutofit/>
          </a:bodyPr>
          <a:p>
            <a:endParaRPr b="0" lang="en-IE" sz="2000" spc="-1" strike="noStrike">
              <a:latin typeface="Arial"/>
            </a:endParaRPr>
          </a:p>
        </p:txBody>
      </p:sp>
      <p:sp>
        <p:nvSpPr>
          <p:cNvPr id="577" name="PlaceHolder 3"/>
          <p:cNvSpPr>
            <a:spLocks noGrp="1"/>
          </p:cNvSpPr>
          <p:nvPr>
            <p:ph type="sldNum"/>
          </p:nvPr>
        </p:nvSpPr>
        <p:spPr>
          <a:xfrm>
            <a:off x="3850560" y="9430200"/>
            <a:ext cx="2943360" cy="496080"/>
          </a:xfrm>
          <a:prstGeom prst="rect">
            <a:avLst/>
          </a:prstGeom>
          <a:noFill/>
          <a:ln w="0">
            <a:noFill/>
          </a:ln>
        </p:spPr>
        <p:txBody>
          <a:bodyPr lIns="0" rIns="0" tIns="0" bIns="0" anchor="b">
            <a:noAutofit/>
          </a:bodyPr>
          <a:p>
            <a:pPr algn="r">
              <a:lnSpc>
                <a:spcPct val="100000"/>
              </a:lnSpc>
            </a:pPr>
            <a:fld id="{A7B6328B-EA43-4092-AFFA-42B8004004FA}" type="slidenum">
              <a:rPr b="0" lang="en-IE" sz="1200" spc="-1" strike="noStrike">
                <a:latin typeface="Times New Roman"/>
              </a:rPr>
              <a:t>&lt;number&gt;</a:t>
            </a:fld>
            <a:endParaRPr b="0" lang="en-IE" sz="1200" spc="-1" strike="noStrike">
              <a:latin typeface="Times New Roman"/>
            </a:endParaRPr>
          </a:p>
        </p:txBody>
      </p:sp>
    </p:spTree>
  </p:cSld>
</p:notes>
</file>

<file path=ppt/notesSlides/notesSlide2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8" name="PlaceHolder 1"/>
          <p:cNvSpPr>
            <a:spLocks noGrp="1"/>
          </p:cNvSpPr>
          <p:nvPr>
            <p:ph type="sldImg"/>
          </p:nvPr>
        </p:nvSpPr>
        <p:spPr>
          <a:xfrm>
            <a:off x="422280" y="1241280"/>
            <a:ext cx="5950800" cy="3347640"/>
          </a:xfrm>
          <a:prstGeom prst="rect">
            <a:avLst/>
          </a:prstGeom>
          <a:ln w="0">
            <a:noFill/>
          </a:ln>
        </p:spPr>
      </p:sp>
      <p:sp>
        <p:nvSpPr>
          <p:cNvPr id="579" name="PlaceHolder 2"/>
          <p:cNvSpPr>
            <a:spLocks noGrp="1"/>
          </p:cNvSpPr>
          <p:nvPr>
            <p:ph type="sldNum"/>
          </p:nvPr>
        </p:nvSpPr>
        <p:spPr>
          <a:xfrm>
            <a:off x="3850560" y="9430200"/>
            <a:ext cx="2943360" cy="496080"/>
          </a:xfrm>
          <a:prstGeom prst="rect">
            <a:avLst/>
          </a:prstGeom>
          <a:noFill/>
          <a:ln w="0">
            <a:noFill/>
          </a:ln>
        </p:spPr>
        <p:txBody>
          <a:bodyPr lIns="0" rIns="0" tIns="0" bIns="0" anchor="b">
            <a:noAutofit/>
          </a:bodyPr>
          <a:p>
            <a:pPr algn="r">
              <a:lnSpc>
                <a:spcPct val="100000"/>
              </a:lnSpc>
            </a:pPr>
            <a:fld id="{28002FC0-78E2-4219-91B8-7E9B29E3C4D8}" type="slidenum">
              <a:rPr b="0" lang="en-IE" sz="1200" spc="-1" strike="noStrike">
                <a:latin typeface="Times New Roman"/>
              </a:rPr>
              <a:t>&lt;number&gt;</a:t>
            </a:fld>
            <a:endParaRPr b="0" lang="en-IE" sz="1200" spc="-1" strike="noStrike">
              <a:latin typeface="Times New Roman"/>
            </a:endParaRPr>
          </a:p>
        </p:txBody>
      </p:sp>
    </p:spTree>
  </p:cSld>
</p:notes>
</file>

<file path=ppt/notesSlides/notesSlide2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0" name="PlaceHolder 1"/>
          <p:cNvSpPr>
            <a:spLocks noGrp="1"/>
          </p:cNvSpPr>
          <p:nvPr>
            <p:ph type="sldImg"/>
          </p:nvPr>
        </p:nvSpPr>
        <p:spPr>
          <a:xfrm>
            <a:off x="422280" y="1241280"/>
            <a:ext cx="5950080" cy="3346920"/>
          </a:xfrm>
          <a:prstGeom prst="rect">
            <a:avLst/>
          </a:prstGeom>
          <a:ln w="0">
            <a:noFill/>
          </a:ln>
        </p:spPr>
      </p:sp>
      <p:sp>
        <p:nvSpPr>
          <p:cNvPr id="581" name="PlaceHolder 2"/>
          <p:cNvSpPr>
            <a:spLocks noGrp="1"/>
          </p:cNvSpPr>
          <p:nvPr>
            <p:ph type="sldNum"/>
          </p:nvPr>
        </p:nvSpPr>
        <p:spPr>
          <a:xfrm>
            <a:off x="3850560" y="9430200"/>
            <a:ext cx="2942640" cy="495360"/>
          </a:xfrm>
          <a:prstGeom prst="rect">
            <a:avLst/>
          </a:prstGeom>
          <a:noFill/>
          <a:ln w="0">
            <a:noFill/>
          </a:ln>
        </p:spPr>
        <p:txBody>
          <a:bodyPr lIns="0" rIns="0" tIns="0" bIns="0" anchor="b">
            <a:noAutofit/>
          </a:bodyPr>
          <a:p>
            <a:pPr algn="r">
              <a:lnSpc>
                <a:spcPct val="100000"/>
              </a:lnSpc>
            </a:pPr>
            <a:fld id="{2D92031C-3CED-4855-9372-2A319045C3E0}" type="slidenum">
              <a:rPr b="0" lang="en-IE" sz="1200" spc="-1" strike="noStrike">
                <a:latin typeface="Times New Roman"/>
              </a:rPr>
              <a:t>&lt;number&gt;</a:t>
            </a:fld>
            <a:endParaRPr b="0" lang="en-IE" sz="1200" spc="-1" strike="noStrike">
              <a:latin typeface="Times New Roman"/>
            </a:endParaRPr>
          </a:p>
        </p:txBody>
      </p:sp>
    </p:spTree>
  </p:cSld>
</p:notes>
</file>

<file path=ppt/notesSlides/notesSlide2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2" name="PlaceHolder 1"/>
          <p:cNvSpPr>
            <a:spLocks noGrp="1"/>
          </p:cNvSpPr>
          <p:nvPr>
            <p:ph type="sldImg"/>
          </p:nvPr>
        </p:nvSpPr>
        <p:spPr>
          <a:xfrm>
            <a:off x="422280" y="1241280"/>
            <a:ext cx="5950080" cy="3346920"/>
          </a:xfrm>
          <a:prstGeom prst="rect">
            <a:avLst/>
          </a:prstGeom>
          <a:ln w="0">
            <a:noFill/>
          </a:ln>
        </p:spPr>
      </p:sp>
      <p:sp>
        <p:nvSpPr>
          <p:cNvPr id="583" name="PlaceHolder 2"/>
          <p:cNvSpPr>
            <a:spLocks noGrp="1"/>
          </p:cNvSpPr>
          <p:nvPr>
            <p:ph type="sldNum"/>
          </p:nvPr>
        </p:nvSpPr>
        <p:spPr>
          <a:xfrm>
            <a:off x="3850560" y="9430200"/>
            <a:ext cx="2942640" cy="495360"/>
          </a:xfrm>
          <a:prstGeom prst="rect">
            <a:avLst/>
          </a:prstGeom>
          <a:noFill/>
          <a:ln w="0">
            <a:noFill/>
          </a:ln>
        </p:spPr>
        <p:txBody>
          <a:bodyPr lIns="0" rIns="0" tIns="0" bIns="0" anchor="b">
            <a:noAutofit/>
          </a:bodyPr>
          <a:p>
            <a:pPr algn="r">
              <a:lnSpc>
                <a:spcPct val="100000"/>
              </a:lnSpc>
            </a:pPr>
            <a:fld id="{66662581-46A7-4794-A78E-A90B63444BD2}" type="slidenum">
              <a:rPr b="0" lang="en-IE" sz="1200" spc="-1" strike="noStrike">
                <a:latin typeface="Times New Roman"/>
              </a:rPr>
              <a:t>&lt;number&gt;</a:t>
            </a:fld>
            <a:endParaRPr b="0" lang="en-IE" sz="1200" spc="-1" strike="noStrike">
              <a:latin typeface="Times New Roman"/>
            </a:endParaRPr>
          </a:p>
        </p:txBody>
      </p:sp>
    </p:spTree>
  </p:cSld>
</p:notes>
</file>

<file path=ppt/notesSlides/notesSlide2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4" name="PlaceHolder 1"/>
          <p:cNvSpPr>
            <a:spLocks noGrp="1"/>
          </p:cNvSpPr>
          <p:nvPr>
            <p:ph type="sldImg"/>
          </p:nvPr>
        </p:nvSpPr>
        <p:spPr>
          <a:xfrm>
            <a:off x="422280" y="1241280"/>
            <a:ext cx="5950080" cy="3346920"/>
          </a:xfrm>
          <a:prstGeom prst="rect">
            <a:avLst/>
          </a:prstGeom>
          <a:ln w="0">
            <a:noFill/>
          </a:ln>
        </p:spPr>
      </p:sp>
      <p:sp>
        <p:nvSpPr>
          <p:cNvPr id="585" name="PlaceHolder 2"/>
          <p:cNvSpPr>
            <a:spLocks noGrp="1"/>
          </p:cNvSpPr>
          <p:nvPr>
            <p:ph type="sldNum"/>
          </p:nvPr>
        </p:nvSpPr>
        <p:spPr>
          <a:xfrm>
            <a:off x="3850560" y="9430200"/>
            <a:ext cx="2942640" cy="495360"/>
          </a:xfrm>
          <a:prstGeom prst="rect">
            <a:avLst/>
          </a:prstGeom>
          <a:noFill/>
          <a:ln w="0">
            <a:noFill/>
          </a:ln>
        </p:spPr>
        <p:txBody>
          <a:bodyPr lIns="0" rIns="0" tIns="0" bIns="0" anchor="b">
            <a:noAutofit/>
          </a:bodyPr>
          <a:p>
            <a:pPr algn="r">
              <a:lnSpc>
                <a:spcPct val="100000"/>
              </a:lnSpc>
            </a:pPr>
            <a:fld id="{5DBAE8F0-E899-49AE-B9B1-A62515C2EAB4}" type="slidenum">
              <a:rPr b="0" lang="en-IE" sz="1200" spc="-1" strike="noStrike">
                <a:latin typeface="Times New Roman"/>
              </a:rPr>
              <a:t>&lt;number&gt;</a:t>
            </a:fld>
            <a:endParaRPr b="0" lang="en-IE" sz="1200" spc="-1" strike="noStrike">
              <a:latin typeface="Times New Roman"/>
            </a:endParaRPr>
          </a:p>
        </p:txBody>
      </p:sp>
    </p:spTree>
  </p:cSld>
</p:notes>
</file>

<file path=ppt/notesSlides/notesSlide2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6" name="PlaceHolder 1"/>
          <p:cNvSpPr>
            <a:spLocks noGrp="1"/>
          </p:cNvSpPr>
          <p:nvPr>
            <p:ph type="sldImg"/>
          </p:nvPr>
        </p:nvSpPr>
        <p:spPr>
          <a:xfrm>
            <a:off x="422280" y="1241280"/>
            <a:ext cx="5950080" cy="3346920"/>
          </a:xfrm>
          <a:prstGeom prst="rect">
            <a:avLst/>
          </a:prstGeom>
          <a:ln w="0">
            <a:noFill/>
          </a:ln>
        </p:spPr>
      </p:sp>
      <p:sp>
        <p:nvSpPr>
          <p:cNvPr id="587" name="PlaceHolder 2"/>
          <p:cNvSpPr>
            <a:spLocks noGrp="1"/>
          </p:cNvSpPr>
          <p:nvPr>
            <p:ph type="sldNum"/>
          </p:nvPr>
        </p:nvSpPr>
        <p:spPr>
          <a:xfrm>
            <a:off x="3850560" y="9430200"/>
            <a:ext cx="2942640" cy="495360"/>
          </a:xfrm>
          <a:prstGeom prst="rect">
            <a:avLst/>
          </a:prstGeom>
          <a:noFill/>
          <a:ln w="0">
            <a:noFill/>
          </a:ln>
        </p:spPr>
        <p:txBody>
          <a:bodyPr lIns="0" rIns="0" tIns="0" bIns="0" anchor="b">
            <a:noAutofit/>
          </a:bodyPr>
          <a:p>
            <a:pPr algn="r">
              <a:lnSpc>
                <a:spcPct val="100000"/>
              </a:lnSpc>
            </a:pPr>
            <a:fld id="{B80A7DFD-C964-4E0F-B1F3-C500F6C02EC1}" type="slidenum">
              <a:rPr b="0" lang="en-IE" sz="1200" spc="-1" strike="noStrike">
                <a:latin typeface="Times New Roman"/>
              </a:rPr>
              <a:t>&lt;number&gt;</a:t>
            </a:fld>
            <a:endParaRPr b="0" lang="en-IE" sz="1200" spc="-1" strike="noStrike">
              <a:latin typeface="Times New Roman"/>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5" name="PlaceHolder 1"/>
          <p:cNvSpPr>
            <a:spLocks noGrp="1"/>
          </p:cNvSpPr>
          <p:nvPr>
            <p:ph type="sldImg"/>
          </p:nvPr>
        </p:nvSpPr>
        <p:spPr>
          <a:xfrm>
            <a:off x="422280" y="1241280"/>
            <a:ext cx="5950080" cy="3346920"/>
          </a:xfrm>
          <a:prstGeom prst="rect">
            <a:avLst/>
          </a:prstGeom>
          <a:ln w="0">
            <a:noFill/>
          </a:ln>
        </p:spPr>
      </p:sp>
      <p:sp>
        <p:nvSpPr>
          <p:cNvPr id="536" name="PlaceHolder 2"/>
          <p:cNvSpPr>
            <a:spLocks noGrp="1"/>
          </p:cNvSpPr>
          <p:nvPr>
            <p:ph type="body"/>
          </p:nvPr>
        </p:nvSpPr>
        <p:spPr>
          <a:xfrm>
            <a:off x="679680" y="4777920"/>
            <a:ext cx="5435280" cy="3906360"/>
          </a:xfrm>
          <a:prstGeom prst="rect">
            <a:avLst/>
          </a:prstGeom>
          <a:noFill/>
          <a:ln w="0">
            <a:noFill/>
          </a:ln>
        </p:spPr>
        <p:txBody>
          <a:bodyPr lIns="0" rIns="0" tIns="0" bIns="0" anchor="t">
            <a:noAutofit/>
          </a:bodyPr>
          <a:p>
            <a:endParaRPr b="0" lang="en-IE" sz="2000" spc="-1" strike="noStrike">
              <a:latin typeface="Arial"/>
            </a:endParaRPr>
          </a:p>
        </p:txBody>
      </p:sp>
      <p:sp>
        <p:nvSpPr>
          <p:cNvPr id="537" name="PlaceHolder 3"/>
          <p:cNvSpPr>
            <a:spLocks noGrp="1"/>
          </p:cNvSpPr>
          <p:nvPr>
            <p:ph type="sldNum"/>
          </p:nvPr>
        </p:nvSpPr>
        <p:spPr>
          <a:xfrm>
            <a:off x="3850560" y="9430200"/>
            <a:ext cx="2942640" cy="495360"/>
          </a:xfrm>
          <a:prstGeom prst="rect">
            <a:avLst/>
          </a:prstGeom>
          <a:noFill/>
          <a:ln w="0">
            <a:noFill/>
          </a:ln>
        </p:spPr>
        <p:txBody>
          <a:bodyPr lIns="0" rIns="0" tIns="0" bIns="0" anchor="b">
            <a:noAutofit/>
          </a:bodyPr>
          <a:p>
            <a:pPr algn="r">
              <a:lnSpc>
                <a:spcPct val="100000"/>
              </a:lnSpc>
            </a:pPr>
            <a:fld id="{26C69041-CB07-47D1-A67E-6329BF98365E}" type="slidenum">
              <a:rPr b="0" lang="en-IE" sz="1200" spc="-1" strike="noStrike">
                <a:latin typeface="Times New Roman"/>
              </a:rPr>
              <a:t>&lt;number&gt;</a:t>
            </a:fld>
            <a:endParaRPr b="0" lang="en-IE" sz="1200" spc="-1" strike="noStrike">
              <a:latin typeface="Times New Roman"/>
            </a:endParaRPr>
          </a:p>
        </p:txBody>
      </p:sp>
    </p:spTree>
  </p:cSld>
</p:notes>
</file>

<file path=ppt/notesSlides/notesSlide3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8" name="PlaceHolder 1"/>
          <p:cNvSpPr>
            <a:spLocks noGrp="1"/>
          </p:cNvSpPr>
          <p:nvPr>
            <p:ph type="sldImg"/>
          </p:nvPr>
        </p:nvSpPr>
        <p:spPr>
          <a:xfrm>
            <a:off x="422280" y="1241280"/>
            <a:ext cx="5950080" cy="3346920"/>
          </a:xfrm>
          <a:prstGeom prst="rect">
            <a:avLst/>
          </a:prstGeom>
          <a:ln w="0">
            <a:noFill/>
          </a:ln>
        </p:spPr>
      </p:sp>
      <p:sp>
        <p:nvSpPr>
          <p:cNvPr id="589" name="PlaceHolder 2"/>
          <p:cNvSpPr>
            <a:spLocks noGrp="1"/>
          </p:cNvSpPr>
          <p:nvPr>
            <p:ph type="sldNum"/>
          </p:nvPr>
        </p:nvSpPr>
        <p:spPr>
          <a:xfrm>
            <a:off x="3850560" y="9430200"/>
            <a:ext cx="2942640" cy="495360"/>
          </a:xfrm>
          <a:prstGeom prst="rect">
            <a:avLst/>
          </a:prstGeom>
          <a:noFill/>
          <a:ln w="0">
            <a:noFill/>
          </a:ln>
        </p:spPr>
        <p:txBody>
          <a:bodyPr lIns="0" rIns="0" tIns="0" bIns="0" anchor="b">
            <a:noAutofit/>
          </a:bodyPr>
          <a:p>
            <a:pPr algn="r">
              <a:lnSpc>
                <a:spcPct val="100000"/>
              </a:lnSpc>
            </a:pPr>
            <a:fld id="{6466DC59-C2F2-4B67-AFA0-71E893EF7A54}" type="slidenum">
              <a:rPr b="0" lang="en-IE" sz="1200" spc="-1" strike="noStrike">
                <a:latin typeface="Times New Roman"/>
              </a:rPr>
              <a:t>&lt;number&gt;</a:t>
            </a:fld>
            <a:endParaRPr b="0" lang="en-IE" sz="1200" spc="-1" strike="noStrike">
              <a:latin typeface="Times New Roman"/>
            </a:endParaRPr>
          </a:p>
        </p:txBody>
      </p:sp>
    </p:spTree>
  </p:cSld>
</p:notes>
</file>

<file path=ppt/notesSlides/notesSlide3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0" name="PlaceHolder 1"/>
          <p:cNvSpPr>
            <a:spLocks noGrp="1"/>
          </p:cNvSpPr>
          <p:nvPr>
            <p:ph type="sldImg"/>
          </p:nvPr>
        </p:nvSpPr>
        <p:spPr>
          <a:xfrm>
            <a:off x="422280" y="1241280"/>
            <a:ext cx="5950080" cy="3346920"/>
          </a:xfrm>
          <a:prstGeom prst="rect">
            <a:avLst/>
          </a:prstGeom>
          <a:ln w="0">
            <a:noFill/>
          </a:ln>
        </p:spPr>
      </p:sp>
      <p:sp>
        <p:nvSpPr>
          <p:cNvPr id="591" name="PlaceHolder 2"/>
          <p:cNvSpPr>
            <a:spLocks noGrp="1"/>
          </p:cNvSpPr>
          <p:nvPr>
            <p:ph type="sldNum"/>
          </p:nvPr>
        </p:nvSpPr>
        <p:spPr>
          <a:xfrm>
            <a:off x="3850560" y="9430200"/>
            <a:ext cx="2942640" cy="495360"/>
          </a:xfrm>
          <a:prstGeom prst="rect">
            <a:avLst/>
          </a:prstGeom>
          <a:noFill/>
          <a:ln w="0">
            <a:noFill/>
          </a:ln>
        </p:spPr>
        <p:txBody>
          <a:bodyPr lIns="0" rIns="0" tIns="0" bIns="0" anchor="b">
            <a:noAutofit/>
          </a:bodyPr>
          <a:p>
            <a:pPr algn="r">
              <a:lnSpc>
                <a:spcPct val="100000"/>
              </a:lnSpc>
            </a:pPr>
            <a:fld id="{7989DFBF-FAAB-4319-9A91-C7C43EDCBE74}" type="slidenum">
              <a:rPr b="0" lang="en-IE" sz="1200" spc="-1" strike="noStrike">
                <a:latin typeface="Times New Roman"/>
              </a:rPr>
              <a:t>&lt;number&gt;</a:t>
            </a:fld>
            <a:endParaRPr b="0" lang="en-IE" sz="1200" spc="-1" strike="noStrike">
              <a:latin typeface="Times New Roman"/>
            </a:endParaRPr>
          </a:p>
        </p:txBody>
      </p:sp>
    </p:spTree>
  </p:cSld>
</p:notes>
</file>

<file path=ppt/notesSlides/notesSlide3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2" name="PlaceHolder 1"/>
          <p:cNvSpPr>
            <a:spLocks noGrp="1"/>
          </p:cNvSpPr>
          <p:nvPr>
            <p:ph type="sldImg"/>
          </p:nvPr>
        </p:nvSpPr>
        <p:spPr>
          <a:xfrm>
            <a:off x="422280" y="1241280"/>
            <a:ext cx="5950080" cy="3346920"/>
          </a:xfrm>
          <a:prstGeom prst="rect">
            <a:avLst/>
          </a:prstGeom>
          <a:ln w="0">
            <a:noFill/>
          </a:ln>
        </p:spPr>
      </p:sp>
      <p:sp>
        <p:nvSpPr>
          <p:cNvPr id="593" name="PlaceHolder 2"/>
          <p:cNvSpPr>
            <a:spLocks noGrp="1"/>
          </p:cNvSpPr>
          <p:nvPr>
            <p:ph type="sldNum"/>
          </p:nvPr>
        </p:nvSpPr>
        <p:spPr>
          <a:xfrm>
            <a:off x="3850560" y="9430200"/>
            <a:ext cx="2942640" cy="495360"/>
          </a:xfrm>
          <a:prstGeom prst="rect">
            <a:avLst/>
          </a:prstGeom>
          <a:noFill/>
          <a:ln w="0">
            <a:noFill/>
          </a:ln>
        </p:spPr>
        <p:txBody>
          <a:bodyPr lIns="0" rIns="0" tIns="0" bIns="0" anchor="b">
            <a:noAutofit/>
          </a:bodyPr>
          <a:p>
            <a:pPr algn="r">
              <a:lnSpc>
                <a:spcPct val="100000"/>
              </a:lnSpc>
            </a:pPr>
            <a:fld id="{0DB7C514-9408-44E1-A1A7-D9D7C6C73118}" type="slidenum">
              <a:rPr b="0" lang="en-IE" sz="1200" spc="-1" strike="noStrike">
                <a:latin typeface="Times New Roman"/>
              </a:rPr>
              <a:t>&lt;number&gt;</a:t>
            </a:fld>
            <a:endParaRPr b="0" lang="en-IE" sz="1200" spc="-1" strike="noStrike">
              <a:latin typeface="Times New Roman"/>
            </a:endParaRPr>
          </a:p>
        </p:txBody>
      </p:sp>
    </p:spTree>
  </p:cSld>
</p:notes>
</file>

<file path=ppt/notesSlides/notesSlide3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4" name="PlaceHolder 1"/>
          <p:cNvSpPr>
            <a:spLocks noGrp="1"/>
          </p:cNvSpPr>
          <p:nvPr>
            <p:ph type="sldImg"/>
          </p:nvPr>
        </p:nvSpPr>
        <p:spPr>
          <a:xfrm>
            <a:off x="422280" y="1241280"/>
            <a:ext cx="5950080" cy="3346920"/>
          </a:xfrm>
          <a:prstGeom prst="rect">
            <a:avLst/>
          </a:prstGeom>
          <a:ln w="0">
            <a:noFill/>
          </a:ln>
        </p:spPr>
      </p:sp>
      <p:sp>
        <p:nvSpPr>
          <p:cNvPr id="595" name="PlaceHolder 2"/>
          <p:cNvSpPr>
            <a:spLocks noGrp="1"/>
          </p:cNvSpPr>
          <p:nvPr>
            <p:ph type="sldNum"/>
          </p:nvPr>
        </p:nvSpPr>
        <p:spPr>
          <a:xfrm>
            <a:off x="3850560" y="9430200"/>
            <a:ext cx="2942640" cy="495360"/>
          </a:xfrm>
          <a:prstGeom prst="rect">
            <a:avLst/>
          </a:prstGeom>
          <a:noFill/>
          <a:ln w="0">
            <a:noFill/>
          </a:ln>
        </p:spPr>
        <p:txBody>
          <a:bodyPr lIns="0" rIns="0" tIns="0" bIns="0" anchor="b">
            <a:noAutofit/>
          </a:bodyPr>
          <a:p>
            <a:pPr algn="r">
              <a:lnSpc>
                <a:spcPct val="100000"/>
              </a:lnSpc>
            </a:pPr>
            <a:fld id="{D465FB8E-1D32-4C81-9F44-523F7A1CD623}" type="slidenum">
              <a:rPr b="0" lang="en-IE" sz="1200" spc="-1" strike="noStrike">
                <a:latin typeface="Times New Roman"/>
              </a:rPr>
              <a:t>&lt;number&gt;</a:t>
            </a:fld>
            <a:endParaRPr b="0" lang="en-IE" sz="1200" spc="-1" strike="noStrike">
              <a:latin typeface="Times New Roman"/>
            </a:endParaRPr>
          </a:p>
        </p:txBody>
      </p:sp>
    </p:spTree>
  </p:cSld>
</p:notes>
</file>

<file path=ppt/notesSlides/notesSlide3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6" name="PlaceHolder 1"/>
          <p:cNvSpPr>
            <a:spLocks noGrp="1"/>
          </p:cNvSpPr>
          <p:nvPr>
            <p:ph type="sldImg"/>
          </p:nvPr>
        </p:nvSpPr>
        <p:spPr>
          <a:xfrm>
            <a:off x="422280" y="1241280"/>
            <a:ext cx="5950080" cy="3346920"/>
          </a:xfrm>
          <a:prstGeom prst="rect">
            <a:avLst/>
          </a:prstGeom>
          <a:ln w="0">
            <a:noFill/>
          </a:ln>
        </p:spPr>
      </p:sp>
      <p:sp>
        <p:nvSpPr>
          <p:cNvPr id="597" name="PlaceHolder 2"/>
          <p:cNvSpPr>
            <a:spLocks noGrp="1"/>
          </p:cNvSpPr>
          <p:nvPr>
            <p:ph type="sldNum"/>
          </p:nvPr>
        </p:nvSpPr>
        <p:spPr>
          <a:xfrm>
            <a:off x="3850560" y="9430200"/>
            <a:ext cx="2942640" cy="495360"/>
          </a:xfrm>
          <a:prstGeom prst="rect">
            <a:avLst/>
          </a:prstGeom>
          <a:noFill/>
          <a:ln w="0">
            <a:noFill/>
          </a:ln>
        </p:spPr>
        <p:txBody>
          <a:bodyPr lIns="0" rIns="0" tIns="0" bIns="0" anchor="b">
            <a:noAutofit/>
          </a:bodyPr>
          <a:p>
            <a:pPr algn="r">
              <a:lnSpc>
                <a:spcPct val="100000"/>
              </a:lnSpc>
            </a:pPr>
            <a:fld id="{C2216E82-53EC-48DF-BAE0-DC4A9540FAF8}" type="slidenum">
              <a:rPr b="0" lang="en-IE" sz="1200" spc="-1" strike="noStrike">
                <a:latin typeface="Times New Roman"/>
              </a:rPr>
              <a:t>&lt;number&gt;</a:t>
            </a:fld>
            <a:endParaRPr b="0" lang="en-IE" sz="1200" spc="-1" strike="noStrike">
              <a:latin typeface="Times New Roman"/>
            </a:endParaRPr>
          </a:p>
        </p:txBody>
      </p:sp>
    </p:spTree>
  </p:cSld>
</p:notes>
</file>

<file path=ppt/notesSlides/notesSlide3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8" name="PlaceHolder 1"/>
          <p:cNvSpPr>
            <a:spLocks noGrp="1"/>
          </p:cNvSpPr>
          <p:nvPr>
            <p:ph type="sldImg"/>
          </p:nvPr>
        </p:nvSpPr>
        <p:spPr>
          <a:xfrm>
            <a:off x="422280" y="1241280"/>
            <a:ext cx="5950080" cy="3346920"/>
          </a:xfrm>
          <a:prstGeom prst="rect">
            <a:avLst/>
          </a:prstGeom>
          <a:ln w="0">
            <a:noFill/>
          </a:ln>
        </p:spPr>
      </p:sp>
      <p:sp>
        <p:nvSpPr>
          <p:cNvPr id="599" name="PlaceHolder 2"/>
          <p:cNvSpPr>
            <a:spLocks noGrp="1"/>
          </p:cNvSpPr>
          <p:nvPr>
            <p:ph type="sldNum"/>
          </p:nvPr>
        </p:nvSpPr>
        <p:spPr>
          <a:xfrm>
            <a:off x="3850560" y="9430200"/>
            <a:ext cx="2942640" cy="495360"/>
          </a:xfrm>
          <a:prstGeom prst="rect">
            <a:avLst/>
          </a:prstGeom>
          <a:noFill/>
          <a:ln w="0">
            <a:noFill/>
          </a:ln>
        </p:spPr>
        <p:txBody>
          <a:bodyPr lIns="0" rIns="0" tIns="0" bIns="0" anchor="b">
            <a:noAutofit/>
          </a:bodyPr>
          <a:p>
            <a:pPr algn="r">
              <a:lnSpc>
                <a:spcPct val="100000"/>
              </a:lnSpc>
            </a:pPr>
            <a:fld id="{223AE9AA-F488-4570-94D7-732DC509C3EC}" type="slidenum">
              <a:rPr b="0" lang="en-IE" sz="1200" spc="-1" strike="noStrike">
                <a:latin typeface="Times New Roman"/>
              </a:rPr>
              <a:t>&lt;number&gt;</a:t>
            </a:fld>
            <a:endParaRPr b="0" lang="en-IE" sz="1200" spc="-1" strike="noStrike">
              <a:latin typeface="Times New Roman"/>
            </a:endParaRPr>
          </a:p>
        </p:txBody>
      </p:sp>
    </p:spTree>
  </p:cSld>
</p:notes>
</file>

<file path=ppt/notesSlides/notesSlide3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0" name="PlaceHolder 1"/>
          <p:cNvSpPr>
            <a:spLocks noGrp="1"/>
          </p:cNvSpPr>
          <p:nvPr>
            <p:ph type="sldImg"/>
          </p:nvPr>
        </p:nvSpPr>
        <p:spPr>
          <a:xfrm>
            <a:off x="422280" y="1241280"/>
            <a:ext cx="5950080" cy="3346920"/>
          </a:xfrm>
          <a:prstGeom prst="rect">
            <a:avLst/>
          </a:prstGeom>
          <a:ln w="0">
            <a:noFill/>
          </a:ln>
        </p:spPr>
      </p:sp>
      <p:sp>
        <p:nvSpPr>
          <p:cNvPr id="601" name="PlaceHolder 2"/>
          <p:cNvSpPr>
            <a:spLocks noGrp="1"/>
          </p:cNvSpPr>
          <p:nvPr>
            <p:ph type="sldNum"/>
          </p:nvPr>
        </p:nvSpPr>
        <p:spPr>
          <a:xfrm>
            <a:off x="3850560" y="9430200"/>
            <a:ext cx="2942640" cy="495360"/>
          </a:xfrm>
          <a:prstGeom prst="rect">
            <a:avLst/>
          </a:prstGeom>
          <a:noFill/>
          <a:ln w="0">
            <a:noFill/>
          </a:ln>
        </p:spPr>
        <p:txBody>
          <a:bodyPr lIns="0" rIns="0" tIns="0" bIns="0" anchor="b">
            <a:noAutofit/>
          </a:bodyPr>
          <a:p>
            <a:pPr algn="r">
              <a:lnSpc>
                <a:spcPct val="100000"/>
              </a:lnSpc>
            </a:pPr>
            <a:fld id="{BAC95A8D-C6BA-4B1D-953C-9A4F0C515D83}" type="slidenum">
              <a:rPr b="0" lang="en-IE" sz="1200" spc="-1" strike="noStrike">
                <a:latin typeface="Times New Roman"/>
              </a:rPr>
              <a:t>&lt;number&gt;</a:t>
            </a:fld>
            <a:endParaRPr b="0" lang="en-IE" sz="1200" spc="-1" strike="noStrike">
              <a:latin typeface="Times New Roman"/>
            </a:endParaRPr>
          </a:p>
        </p:txBody>
      </p:sp>
    </p:spTree>
  </p:cSld>
</p:notes>
</file>

<file path=ppt/notesSlides/notesSlide3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2" name="PlaceHolder 1"/>
          <p:cNvSpPr>
            <a:spLocks noGrp="1"/>
          </p:cNvSpPr>
          <p:nvPr>
            <p:ph type="sldImg"/>
          </p:nvPr>
        </p:nvSpPr>
        <p:spPr>
          <a:xfrm>
            <a:off x="422280" y="1241280"/>
            <a:ext cx="5950080" cy="3346920"/>
          </a:xfrm>
          <a:prstGeom prst="rect">
            <a:avLst/>
          </a:prstGeom>
          <a:ln w="0">
            <a:noFill/>
          </a:ln>
        </p:spPr>
      </p:sp>
      <p:sp>
        <p:nvSpPr>
          <p:cNvPr id="603" name="PlaceHolder 2"/>
          <p:cNvSpPr>
            <a:spLocks noGrp="1"/>
          </p:cNvSpPr>
          <p:nvPr>
            <p:ph type="sldNum"/>
          </p:nvPr>
        </p:nvSpPr>
        <p:spPr>
          <a:xfrm>
            <a:off x="3850560" y="9430200"/>
            <a:ext cx="2942640" cy="495360"/>
          </a:xfrm>
          <a:prstGeom prst="rect">
            <a:avLst/>
          </a:prstGeom>
          <a:noFill/>
          <a:ln w="0">
            <a:noFill/>
          </a:ln>
        </p:spPr>
        <p:txBody>
          <a:bodyPr lIns="0" rIns="0" tIns="0" bIns="0" anchor="b">
            <a:noAutofit/>
          </a:bodyPr>
          <a:p>
            <a:pPr algn="r">
              <a:lnSpc>
                <a:spcPct val="100000"/>
              </a:lnSpc>
            </a:pPr>
            <a:fld id="{B094CBA7-C62B-4D44-9CD5-0C60C889477A}" type="slidenum">
              <a:rPr b="0" lang="en-IE" sz="1200" spc="-1" strike="noStrike">
                <a:latin typeface="Times New Roman"/>
              </a:rPr>
              <a:t>&lt;number&gt;</a:t>
            </a:fld>
            <a:endParaRPr b="0" lang="en-IE" sz="1200" spc="-1" strike="noStrike">
              <a:latin typeface="Times New Roman"/>
            </a:endParaRPr>
          </a:p>
        </p:txBody>
      </p:sp>
    </p:spTree>
  </p:cSld>
</p:notes>
</file>

<file path=ppt/notesSlides/notesSlide3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4" name="PlaceHolder 1"/>
          <p:cNvSpPr>
            <a:spLocks noGrp="1"/>
          </p:cNvSpPr>
          <p:nvPr>
            <p:ph type="sldImg"/>
          </p:nvPr>
        </p:nvSpPr>
        <p:spPr>
          <a:xfrm>
            <a:off x="422280" y="1241280"/>
            <a:ext cx="5950080" cy="3346920"/>
          </a:xfrm>
          <a:prstGeom prst="rect">
            <a:avLst/>
          </a:prstGeom>
          <a:ln w="0">
            <a:noFill/>
          </a:ln>
        </p:spPr>
      </p:sp>
      <p:sp>
        <p:nvSpPr>
          <p:cNvPr id="605" name="PlaceHolder 2"/>
          <p:cNvSpPr>
            <a:spLocks noGrp="1"/>
          </p:cNvSpPr>
          <p:nvPr>
            <p:ph type="sldNum"/>
          </p:nvPr>
        </p:nvSpPr>
        <p:spPr>
          <a:xfrm>
            <a:off x="3850560" y="9430200"/>
            <a:ext cx="2942640" cy="495360"/>
          </a:xfrm>
          <a:prstGeom prst="rect">
            <a:avLst/>
          </a:prstGeom>
          <a:noFill/>
          <a:ln w="0">
            <a:noFill/>
          </a:ln>
        </p:spPr>
        <p:txBody>
          <a:bodyPr lIns="0" rIns="0" tIns="0" bIns="0" anchor="b">
            <a:noAutofit/>
          </a:bodyPr>
          <a:p>
            <a:pPr algn="r">
              <a:lnSpc>
                <a:spcPct val="100000"/>
              </a:lnSpc>
            </a:pPr>
            <a:fld id="{10CA746C-807F-46E8-AF1F-788B063E9780}" type="slidenum">
              <a:rPr b="0" lang="en-IE" sz="1200" spc="-1" strike="noStrike">
                <a:latin typeface="Times New Roman"/>
              </a:rPr>
              <a:t>&lt;number&gt;</a:t>
            </a:fld>
            <a:endParaRPr b="0" lang="en-IE" sz="1200" spc="-1" strike="noStrike">
              <a:latin typeface="Times New Roman"/>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8" name="PlaceHolder 1"/>
          <p:cNvSpPr>
            <a:spLocks noGrp="1"/>
          </p:cNvSpPr>
          <p:nvPr>
            <p:ph type="sldImg"/>
          </p:nvPr>
        </p:nvSpPr>
        <p:spPr>
          <a:xfrm>
            <a:off x="422280" y="1241280"/>
            <a:ext cx="5950080" cy="3346920"/>
          </a:xfrm>
          <a:prstGeom prst="rect">
            <a:avLst/>
          </a:prstGeom>
          <a:ln w="0">
            <a:noFill/>
          </a:ln>
        </p:spPr>
      </p:sp>
      <p:sp>
        <p:nvSpPr>
          <p:cNvPr id="539" name="PlaceHolder 2"/>
          <p:cNvSpPr>
            <a:spLocks noGrp="1"/>
          </p:cNvSpPr>
          <p:nvPr>
            <p:ph type="body"/>
          </p:nvPr>
        </p:nvSpPr>
        <p:spPr>
          <a:xfrm>
            <a:off x="679680" y="4777920"/>
            <a:ext cx="5435280" cy="3906360"/>
          </a:xfrm>
          <a:prstGeom prst="rect">
            <a:avLst/>
          </a:prstGeom>
          <a:noFill/>
          <a:ln w="0">
            <a:noFill/>
          </a:ln>
        </p:spPr>
        <p:txBody>
          <a:bodyPr lIns="0" rIns="0" tIns="0" bIns="0" anchor="t">
            <a:noAutofit/>
          </a:bodyPr>
          <a:p>
            <a:endParaRPr b="0" lang="en-IE" sz="2000" spc="-1" strike="noStrike">
              <a:latin typeface="Arial"/>
            </a:endParaRPr>
          </a:p>
        </p:txBody>
      </p:sp>
      <p:sp>
        <p:nvSpPr>
          <p:cNvPr id="540" name="PlaceHolder 3"/>
          <p:cNvSpPr>
            <a:spLocks noGrp="1"/>
          </p:cNvSpPr>
          <p:nvPr>
            <p:ph type="sldNum"/>
          </p:nvPr>
        </p:nvSpPr>
        <p:spPr>
          <a:xfrm>
            <a:off x="3850560" y="9430200"/>
            <a:ext cx="2942640" cy="495360"/>
          </a:xfrm>
          <a:prstGeom prst="rect">
            <a:avLst/>
          </a:prstGeom>
          <a:noFill/>
          <a:ln w="0">
            <a:noFill/>
          </a:ln>
        </p:spPr>
        <p:txBody>
          <a:bodyPr lIns="0" rIns="0" tIns="0" bIns="0" anchor="b">
            <a:noAutofit/>
          </a:bodyPr>
          <a:p>
            <a:pPr algn="r">
              <a:lnSpc>
                <a:spcPct val="100000"/>
              </a:lnSpc>
            </a:pPr>
            <a:fld id="{665820C2-9423-4997-B895-D3DE91A5D407}" type="slidenum">
              <a:rPr b="0" lang="en-IE" sz="1200" spc="-1" strike="noStrike">
                <a:latin typeface="Times New Roman"/>
              </a:rPr>
              <a:t>&lt;number&gt;</a:t>
            </a:fld>
            <a:endParaRPr b="0" lang="en-IE" sz="1200" spc="-1" strike="noStrike">
              <a:latin typeface="Times New Roman"/>
            </a:endParaRPr>
          </a:p>
        </p:txBody>
      </p:sp>
    </p:spTree>
  </p:cSld>
</p:notes>
</file>

<file path=ppt/notesSlides/notesSlide4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6" name="PlaceHolder 1"/>
          <p:cNvSpPr>
            <a:spLocks noGrp="1"/>
          </p:cNvSpPr>
          <p:nvPr>
            <p:ph type="sldImg"/>
          </p:nvPr>
        </p:nvSpPr>
        <p:spPr>
          <a:xfrm>
            <a:off x="422280" y="1241280"/>
            <a:ext cx="5950080" cy="3346920"/>
          </a:xfrm>
          <a:prstGeom prst="rect">
            <a:avLst/>
          </a:prstGeom>
          <a:ln w="0">
            <a:noFill/>
          </a:ln>
        </p:spPr>
      </p:sp>
      <p:sp>
        <p:nvSpPr>
          <p:cNvPr id="607" name="PlaceHolder 2"/>
          <p:cNvSpPr>
            <a:spLocks noGrp="1"/>
          </p:cNvSpPr>
          <p:nvPr>
            <p:ph type="sldNum"/>
          </p:nvPr>
        </p:nvSpPr>
        <p:spPr>
          <a:xfrm>
            <a:off x="3850560" y="9430200"/>
            <a:ext cx="2942640" cy="495360"/>
          </a:xfrm>
          <a:prstGeom prst="rect">
            <a:avLst/>
          </a:prstGeom>
          <a:noFill/>
          <a:ln w="0">
            <a:noFill/>
          </a:ln>
        </p:spPr>
        <p:txBody>
          <a:bodyPr lIns="0" rIns="0" tIns="0" bIns="0" anchor="b">
            <a:noAutofit/>
          </a:bodyPr>
          <a:p>
            <a:pPr algn="r">
              <a:lnSpc>
                <a:spcPct val="100000"/>
              </a:lnSpc>
            </a:pPr>
            <a:fld id="{AA33B52A-27D0-48A6-98FD-D55E3AC82DC9}" type="slidenum">
              <a:rPr b="0" lang="en-IE" sz="1200" spc="-1" strike="noStrike">
                <a:latin typeface="Times New Roman"/>
              </a:rPr>
              <a:t>&lt;number&gt;</a:t>
            </a:fld>
            <a:endParaRPr b="0" lang="en-IE" sz="1200" spc="-1" strike="noStrike">
              <a:latin typeface="Times New Roman"/>
            </a:endParaRPr>
          </a:p>
        </p:txBody>
      </p:sp>
    </p:spTree>
  </p:cSld>
</p:notes>
</file>

<file path=ppt/notesSlides/notesSlide4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8" name="PlaceHolder 1"/>
          <p:cNvSpPr>
            <a:spLocks noGrp="1"/>
          </p:cNvSpPr>
          <p:nvPr>
            <p:ph type="sldImg"/>
          </p:nvPr>
        </p:nvSpPr>
        <p:spPr>
          <a:xfrm>
            <a:off x="422280" y="1241280"/>
            <a:ext cx="5950080" cy="3346920"/>
          </a:xfrm>
          <a:prstGeom prst="rect">
            <a:avLst/>
          </a:prstGeom>
          <a:ln w="0">
            <a:noFill/>
          </a:ln>
        </p:spPr>
      </p:sp>
      <p:sp>
        <p:nvSpPr>
          <p:cNvPr id="609" name="PlaceHolder 2"/>
          <p:cNvSpPr>
            <a:spLocks noGrp="1"/>
          </p:cNvSpPr>
          <p:nvPr>
            <p:ph type="sldNum"/>
          </p:nvPr>
        </p:nvSpPr>
        <p:spPr>
          <a:xfrm>
            <a:off x="3850560" y="9430200"/>
            <a:ext cx="2942640" cy="495360"/>
          </a:xfrm>
          <a:prstGeom prst="rect">
            <a:avLst/>
          </a:prstGeom>
          <a:noFill/>
          <a:ln w="0">
            <a:noFill/>
          </a:ln>
        </p:spPr>
        <p:txBody>
          <a:bodyPr lIns="0" rIns="0" tIns="0" bIns="0" anchor="b">
            <a:noAutofit/>
          </a:bodyPr>
          <a:p>
            <a:pPr algn="r">
              <a:lnSpc>
                <a:spcPct val="100000"/>
              </a:lnSpc>
            </a:pPr>
            <a:fld id="{77D64465-25FF-43B9-B8FE-F49BC4DD0C59}" type="slidenum">
              <a:rPr b="0" lang="en-IE" sz="1200" spc="-1" strike="noStrike">
                <a:latin typeface="Times New Roman"/>
              </a:rPr>
              <a:t>&lt;number&gt;</a:t>
            </a:fld>
            <a:endParaRPr b="0" lang="en-IE" sz="1200" spc="-1" strike="noStrike">
              <a:latin typeface="Times New Roman"/>
            </a:endParaRPr>
          </a:p>
        </p:txBody>
      </p:sp>
    </p:spTree>
  </p:cSld>
</p:notes>
</file>

<file path=ppt/notesSlides/notesSlide4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0" name="PlaceHolder 1"/>
          <p:cNvSpPr>
            <a:spLocks noGrp="1"/>
          </p:cNvSpPr>
          <p:nvPr>
            <p:ph type="sldImg"/>
          </p:nvPr>
        </p:nvSpPr>
        <p:spPr>
          <a:xfrm>
            <a:off x="422280" y="1241280"/>
            <a:ext cx="5950080" cy="3346920"/>
          </a:xfrm>
          <a:prstGeom prst="rect">
            <a:avLst/>
          </a:prstGeom>
          <a:ln w="0">
            <a:noFill/>
          </a:ln>
        </p:spPr>
      </p:sp>
      <p:sp>
        <p:nvSpPr>
          <p:cNvPr id="611" name="PlaceHolder 2"/>
          <p:cNvSpPr>
            <a:spLocks noGrp="1"/>
          </p:cNvSpPr>
          <p:nvPr>
            <p:ph type="sldNum"/>
          </p:nvPr>
        </p:nvSpPr>
        <p:spPr>
          <a:xfrm>
            <a:off x="3850560" y="9430200"/>
            <a:ext cx="2942640" cy="495360"/>
          </a:xfrm>
          <a:prstGeom prst="rect">
            <a:avLst/>
          </a:prstGeom>
          <a:noFill/>
          <a:ln w="0">
            <a:noFill/>
          </a:ln>
        </p:spPr>
        <p:txBody>
          <a:bodyPr lIns="0" rIns="0" tIns="0" bIns="0" anchor="b">
            <a:noAutofit/>
          </a:bodyPr>
          <a:p>
            <a:pPr algn="r">
              <a:lnSpc>
                <a:spcPct val="100000"/>
              </a:lnSpc>
            </a:pPr>
            <a:fld id="{8872F7C6-BB5A-43D0-9AFA-EB2AD0BF20E2}" type="slidenum">
              <a:rPr b="0" lang="en-IE" sz="1200" spc="-1" strike="noStrike">
                <a:latin typeface="Times New Roman"/>
              </a:rPr>
              <a:t>&lt;number&gt;</a:t>
            </a:fld>
            <a:endParaRPr b="0" lang="en-IE" sz="1200" spc="-1" strike="noStrike">
              <a:latin typeface="Times New Roman"/>
            </a:endParaRPr>
          </a:p>
        </p:txBody>
      </p:sp>
    </p:spTree>
  </p:cSld>
</p:notes>
</file>

<file path=ppt/notesSlides/notesSlide4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2" name="PlaceHolder 1"/>
          <p:cNvSpPr>
            <a:spLocks noGrp="1"/>
          </p:cNvSpPr>
          <p:nvPr>
            <p:ph type="sldImg"/>
          </p:nvPr>
        </p:nvSpPr>
        <p:spPr>
          <a:xfrm>
            <a:off x="422280" y="1241280"/>
            <a:ext cx="5950800" cy="3347640"/>
          </a:xfrm>
          <a:prstGeom prst="rect">
            <a:avLst/>
          </a:prstGeom>
          <a:ln w="0">
            <a:noFill/>
          </a:ln>
        </p:spPr>
      </p:sp>
      <p:sp>
        <p:nvSpPr>
          <p:cNvPr id="613" name="PlaceHolder 2"/>
          <p:cNvSpPr>
            <a:spLocks noGrp="1"/>
          </p:cNvSpPr>
          <p:nvPr>
            <p:ph type="body"/>
          </p:nvPr>
        </p:nvSpPr>
        <p:spPr>
          <a:xfrm>
            <a:off x="679680" y="4777920"/>
            <a:ext cx="5436000" cy="3907080"/>
          </a:xfrm>
          <a:prstGeom prst="rect">
            <a:avLst/>
          </a:prstGeom>
          <a:noFill/>
          <a:ln w="0">
            <a:noFill/>
          </a:ln>
        </p:spPr>
        <p:txBody>
          <a:bodyPr lIns="0" rIns="0" tIns="0" bIns="0" anchor="t">
            <a:noAutofit/>
          </a:bodyPr>
          <a:p>
            <a:endParaRPr b="0" lang="en-IE" sz="2000" spc="-1" strike="noStrike">
              <a:latin typeface="Arial"/>
            </a:endParaRPr>
          </a:p>
        </p:txBody>
      </p:sp>
      <p:sp>
        <p:nvSpPr>
          <p:cNvPr id="614" name="PlaceHolder 3"/>
          <p:cNvSpPr>
            <a:spLocks noGrp="1"/>
          </p:cNvSpPr>
          <p:nvPr>
            <p:ph type="sldNum"/>
          </p:nvPr>
        </p:nvSpPr>
        <p:spPr>
          <a:xfrm>
            <a:off x="3850560" y="9430200"/>
            <a:ext cx="2943360" cy="496080"/>
          </a:xfrm>
          <a:prstGeom prst="rect">
            <a:avLst/>
          </a:prstGeom>
          <a:noFill/>
          <a:ln w="0">
            <a:noFill/>
          </a:ln>
        </p:spPr>
        <p:txBody>
          <a:bodyPr lIns="0" rIns="0" tIns="0" bIns="0" anchor="b">
            <a:noAutofit/>
          </a:bodyPr>
          <a:p>
            <a:pPr algn="r">
              <a:lnSpc>
                <a:spcPct val="100000"/>
              </a:lnSpc>
            </a:pPr>
            <a:fld id="{763E7A20-DCD6-4649-8EA0-799E0DB9AA1C}" type="slidenum">
              <a:rPr b="0" lang="en-IE" sz="1200" spc="-1" strike="noStrike">
                <a:latin typeface="Times New Roman"/>
              </a:rPr>
              <a:t>&lt;number&gt;</a:t>
            </a:fld>
            <a:endParaRPr b="0" lang="en-IE" sz="1200" spc="-1" strike="noStrike">
              <a:latin typeface="Times New Roman"/>
            </a:endParaRPr>
          </a:p>
        </p:txBody>
      </p:sp>
    </p:spTree>
  </p:cSld>
</p:notes>
</file>

<file path=ppt/notesSlides/notesSlide4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5" name="PlaceHolder 1"/>
          <p:cNvSpPr>
            <a:spLocks noGrp="1"/>
          </p:cNvSpPr>
          <p:nvPr>
            <p:ph type="sldImg"/>
          </p:nvPr>
        </p:nvSpPr>
        <p:spPr>
          <a:xfrm>
            <a:off x="422280" y="1241280"/>
            <a:ext cx="5950080" cy="3346920"/>
          </a:xfrm>
          <a:prstGeom prst="rect">
            <a:avLst/>
          </a:prstGeom>
          <a:ln w="0">
            <a:noFill/>
          </a:ln>
        </p:spPr>
      </p:sp>
      <p:sp>
        <p:nvSpPr>
          <p:cNvPr id="616" name="PlaceHolder 2"/>
          <p:cNvSpPr>
            <a:spLocks noGrp="1"/>
          </p:cNvSpPr>
          <p:nvPr>
            <p:ph type="sldNum"/>
          </p:nvPr>
        </p:nvSpPr>
        <p:spPr>
          <a:xfrm>
            <a:off x="3850560" y="9430200"/>
            <a:ext cx="2942640" cy="495360"/>
          </a:xfrm>
          <a:prstGeom prst="rect">
            <a:avLst/>
          </a:prstGeom>
          <a:noFill/>
          <a:ln w="0">
            <a:noFill/>
          </a:ln>
        </p:spPr>
        <p:txBody>
          <a:bodyPr lIns="0" rIns="0" tIns="0" bIns="0" anchor="b">
            <a:noAutofit/>
          </a:bodyPr>
          <a:p>
            <a:pPr algn="r">
              <a:lnSpc>
                <a:spcPct val="100000"/>
              </a:lnSpc>
            </a:pPr>
            <a:fld id="{658250A4-7E2D-4B43-BF54-CBF7E34B7E5A}" type="slidenum">
              <a:rPr b="0" lang="en-IE" sz="1200" spc="-1" strike="noStrike">
                <a:latin typeface="Times New Roman"/>
              </a:rPr>
              <a:t>&lt;number&gt;</a:t>
            </a:fld>
            <a:endParaRPr b="0" lang="en-IE" sz="1200" spc="-1" strike="noStrike">
              <a:latin typeface="Times New Roman"/>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1" name="PlaceHolder 1"/>
          <p:cNvSpPr>
            <a:spLocks noGrp="1"/>
          </p:cNvSpPr>
          <p:nvPr>
            <p:ph type="sldImg"/>
          </p:nvPr>
        </p:nvSpPr>
        <p:spPr>
          <a:xfrm>
            <a:off x="422280" y="1241280"/>
            <a:ext cx="5950080" cy="3346920"/>
          </a:xfrm>
          <a:prstGeom prst="rect">
            <a:avLst/>
          </a:prstGeom>
          <a:ln w="0">
            <a:noFill/>
          </a:ln>
        </p:spPr>
      </p:sp>
      <p:sp>
        <p:nvSpPr>
          <p:cNvPr id="542" name="PlaceHolder 2"/>
          <p:cNvSpPr>
            <a:spLocks noGrp="1"/>
          </p:cNvSpPr>
          <p:nvPr>
            <p:ph type="body"/>
          </p:nvPr>
        </p:nvSpPr>
        <p:spPr>
          <a:xfrm>
            <a:off x="679680" y="4777920"/>
            <a:ext cx="5435280" cy="3906360"/>
          </a:xfrm>
          <a:prstGeom prst="rect">
            <a:avLst/>
          </a:prstGeom>
          <a:noFill/>
          <a:ln w="0">
            <a:noFill/>
          </a:ln>
        </p:spPr>
        <p:txBody>
          <a:bodyPr lIns="0" rIns="0" tIns="0" bIns="0" anchor="t">
            <a:noAutofit/>
          </a:bodyPr>
          <a:p>
            <a:endParaRPr b="0" lang="en-IE" sz="2000" spc="-1" strike="noStrike">
              <a:latin typeface="Arial"/>
            </a:endParaRPr>
          </a:p>
        </p:txBody>
      </p:sp>
      <p:sp>
        <p:nvSpPr>
          <p:cNvPr id="543" name="PlaceHolder 3"/>
          <p:cNvSpPr>
            <a:spLocks noGrp="1"/>
          </p:cNvSpPr>
          <p:nvPr>
            <p:ph type="sldNum"/>
          </p:nvPr>
        </p:nvSpPr>
        <p:spPr>
          <a:xfrm>
            <a:off x="3850560" y="9430200"/>
            <a:ext cx="2942640" cy="495360"/>
          </a:xfrm>
          <a:prstGeom prst="rect">
            <a:avLst/>
          </a:prstGeom>
          <a:noFill/>
          <a:ln w="0">
            <a:noFill/>
          </a:ln>
        </p:spPr>
        <p:txBody>
          <a:bodyPr lIns="0" rIns="0" tIns="0" bIns="0" anchor="b">
            <a:noAutofit/>
          </a:bodyPr>
          <a:p>
            <a:pPr algn="r">
              <a:lnSpc>
                <a:spcPct val="100000"/>
              </a:lnSpc>
            </a:pPr>
            <a:fld id="{23EF6BBA-177C-46C4-98D9-4C3B990879F9}" type="slidenum">
              <a:rPr b="0" lang="en-IE" sz="1200" spc="-1" strike="noStrike">
                <a:latin typeface="Times New Roman"/>
              </a:rPr>
              <a:t>&lt;number&gt;</a:t>
            </a:fld>
            <a:endParaRPr b="0" lang="en-IE" sz="1200" spc="-1" strike="noStrike">
              <a:latin typeface="Times New Roman"/>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4" name="PlaceHolder 1"/>
          <p:cNvSpPr>
            <a:spLocks noGrp="1"/>
          </p:cNvSpPr>
          <p:nvPr>
            <p:ph type="sldImg"/>
          </p:nvPr>
        </p:nvSpPr>
        <p:spPr>
          <a:xfrm>
            <a:off x="422280" y="1241280"/>
            <a:ext cx="5950080" cy="3346920"/>
          </a:xfrm>
          <a:prstGeom prst="rect">
            <a:avLst/>
          </a:prstGeom>
          <a:ln w="0">
            <a:noFill/>
          </a:ln>
        </p:spPr>
      </p:sp>
      <p:sp>
        <p:nvSpPr>
          <p:cNvPr id="545" name="PlaceHolder 2"/>
          <p:cNvSpPr>
            <a:spLocks noGrp="1"/>
          </p:cNvSpPr>
          <p:nvPr>
            <p:ph type="body"/>
          </p:nvPr>
        </p:nvSpPr>
        <p:spPr>
          <a:xfrm>
            <a:off x="679680" y="4777920"/>
            <a:ext cx="5435280" cy="3906360"/>
          </a:xfrm>
          <a:prstGeom prst="rect">
            <a:avLst/>
          </a:prstGeom>
          <a:noFill/>
          <a:ln w="0">
            <a:noFill/>
          </a:ln>
        </p:spPr>
        <p:txBody>
          <a:bodyPr lIns="0" rIns="0" tIns="0" bIns="0" anchor="t">
            <a:noAutofit/>
          </a:bodyPr>
          <a:p>
            <a:endParaRPr b="0" lang="en-IE" sz="2000" spc="-1" strike="noStrike">
              <a:latin typeface="Arial"/>
            </a:endParaRPr>
          </a:p>
        </p:txBody>
      </p:sp>
      <p:sp>
        <p:nvSpPr>
          <p:cNvPr id="546" name="PlaceHolder 3"/>
          <p:cNvSpPr>
            <a:spLocks noGrp="1"/>
          </p:cNvSpPr>
          <p:nvPr>
            <p:ph type="sldNum"/>
          </p:nvPr>
        </p:nvSpPr>
        <p:spPr>
          <a:xfrm>
            <a:off x="3850560" y="9430200"/>
            <a:ext cx="2942640" cy="495360"/>
          </a:xfrm>
          <a:prstGeom prst="rect">
            <a:avLst/>
          </a:prstGeom>
          <a:noFill/>
          <a:ln w="0">
            <a:noFill/>
          </a:ln>
        </p:spPr>
        <p:txBody>
          <a:bodyPr lIns="0" rIns="0" tIns="0" bIns="0" anchor="b">
            <a:noAutofit/>
          </a:bodyPr>
          <a:p>
            <a:pPr algn="r">
              <a:lnSpc>
                <a:spcPct val="100000"/>
              </a:lnSpc>
            </a:pPr>
            <a:fld id="{C586635C-7581-4A88-9AF1-209D2E50E999}" type="slidenum">
              <a:rPr b="0" lang="en-IE" sz="1200" spc="-1" strike="noStrike">
                <a:latin typeface="Times New Roman"/>
              </a:rPr>
              <a:t>&lt;number&gt;</a:t>
            </a:fld>
            <a:endParaRPr b="0" lang="en-IE" sz="1200" spc="-1" strike="noStrike">
              <a:latin typeface="Times New Roman"/>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7" name="PlaceHolder 1"/>
          <p:cNvSpPr>
            <a:spLocks noGrp="1"/>
          </p:cNvSpPr>
          <p:nvPr>
            <p:ph type="sldImg"/>
          </p:nvPr>
        </p:nvSpPr>
        <p:spPr>
          <a:xfrm>
            <a:off x="422280" y="1241280"/>
            <a:ext cx="5950080" cy="3346920"/>
          </a:xfrm>
          <a:prstGeom prst="rect">
            <a:avLst/>
          </a:prstGeom>
          <a:ln w="0">
            <a:noFill/>
          </a:ln>
        </p:spPr>
      </p:sp>
      <p:sp>
        <p:nvSpPr>
          <p:cNvPr id="548" name="PlaceHolder 2"/>
          <p:cNvSpPr>
            <a:spLocks noGrp="1"/>
          </p:cNvSpPr>
          <p:nvPr>
            <p:ph type="body"/>
          </p:nvPr>
        </p:nvSpPr>
        <p:spPr>
          <a:xfrm>
            <a:off x="679680" y="4777920"/>
            <a:ext cx="5435280" cy="3906360"/>
          </a:xfrm>
          <a:prstGeom prst="rect">
            <a:avLst/>
          </a:prstGeom>
          <a:noFill/>
          <a:ln w="0">
            <a:noFill/>
          </a:ln>
        </p:spPr>
        <p:txBody>
          <a:bodyPr lIns="0" rIns="0" tIns="0" bIns="0" anchor="t">
            <a:noAutofit/>
          </a:bodyPr>
          <a:p>
            <a:endParaRPr b="0" lang="en-IE" sz="2000" spc="-1" strike="noStrike">
              <a:latin typeface="Arial"/>
            </a:endParaRPr>
          </a:p>
        </p:txBody>
      </p:sp>
      <p:sp>
        <p:nvSpPr>
          <p:cNvPr id="549" name="PlaceHolder 3"/>
          <p:cNvSpPr>
            <a:spLocks noGrp="1"/>
          </p:cNvSpPr>
          <p:nvPr>
            <p:ph type="sldNum"/>
          </p:nvPr>
        </p:nvSpPr>
        <p:spPr>
          <a:xfrm>
            <a:off x="3850560" y="9430200"/>
            <a:ext cx="2942640" cy="495360"/>
          </a:xfrm>
          <a:prstGeom prst="rect">
            <a:avLst/>
          </a:prstGeom>
          <a:noFill/>
          <a:ln w="0">
            <a:noFill/>
          </a:ln>
        </p:spPr>
        <p:txBody>
          <a:bodyPr lIns="0" rIns="0" tIns="0" bIns="0" anchor="b">
            <a:noAutofit/>
          </a:bodyPr>
          <a:p>
            <a:pPr algn="r">
              <a:lnSpc>
                <a:spcPct val="100000"/>
              </a:lnSpc>
            </a:pPr>
            <a:fld id="{46854747-43C9-4257-8B58-5D89BE29F549}" type="slidenum">
              <a:rPr b="0" lang="en-IE" sz="1200" spc="-1" strike="noStrike">
                <a:latin typeface="Times New Roman"/>
              </a:rPr>
              <a:t>&lt;number&gt;</a:t>
            </a:fld>
            <a:endParaRPr b="0" lang="en-IE" sz="1200" spc="-1" strike="noStrike">
              <a:latin typeface="Times New Roman"/>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0" name="PlaceHolder 1"/>
          <p:cNvSpPr>
            <a:spLocks noGrp="1"/>
          </p:cNvSpPr>
          <p:nvPr>
            <p:ph type="sldImg"/>
          </p:nvPr>
        </p:nvSpPr>
        <p:spPr>
          <a:xfrm>
            <a:off x="422280" y="1241280"/>
            <a:ext cx="5950080" cy="3346920"/>
          </a:xfrm>
          <a:prstGeom prst="rect">
            <a:avLst/>
          </a:prstGeom>
          <a:ln w="0">
            <a:noFill/>
          </a:ln>
        </p:spPr>
      </p:sp>
      <p:sp>
        <p:nvSpPr>
          <p:cNvPr id="551" name="PlaceHolder 2"/>
          <p:cNvSpPr>
            <a:spLocks noGrp="1"/>
          </p:cNvSpPr>
          <p:nvPr>
            <p:ph type="body"/>
          </p:nvPr>
        </p:nvSpPr>
        <p:spPr>
          <a:xfrm>
            <a:off x="679680" y="4777920"/>
            <a:ext cx="5435280" cy="3906360"/>
          </a:xfrm>
          <a:prstGeom prst="rect">
            <a:avLst/>
          </a:prstGeom>
          <a:noFill/>
          <a:ln w="0">
            <a:noFill/>
          </a:ln>
        </p:spPr>
        <p:txBody>
          <a:bodyPr lIns="0" rIns="0" tIns="0" bIns="0" anchor="t">
            <a:noAutofit/>
          </a:bodyPr>
          <a:p>
            <a:endParaRPr b="0" lang="en-IE" sz="2000" spc="-1" strike="noStrike">
              <a:latin typeface="Arial"/>
            </a:endParaRPr>
          </a:p>
        </p:txBody>
      </p:sp>
      <p:sp>
        <p:nvSpPr>
          <p:cNvPr id="552" name="PlaceHolder 3"/>
          <p:cNvSpPr>
            <a:spLocks noGrp="1"/>
          </p:cNvSpPr>
          <p:nvPr>
            <p:ph type="sldNum"/>
          </p:nvPr>
        </p:nvSpPr>
        <p:spPr>
          <a:xfrm>
            <a:off x="3850560" y="9430200"/>
            <a:ext cx="2942640" cy="495360"/>
          </a:xfrm>
          <a:prstGeom prst="rect">
            <a:avLst/>
          </a:prstGeom>
          <a:noFill/>
          <a:ln w="0">
            <a:noFill/>
          </a:ln>
        </p:spPr>
        <p:txBody>
          <a:bodyPr lIns="0" rIns="0" tIns="0" bIns="0" anchor="b">
            <a:noAutofit/>
          </a:bodyPr>
          <a:p>
            <a:pPr algn="r">
              <a:lnSpc>
                <a:spcPct val="100000"/>
              </a:lnSpc>
            </a:pPr>
            <a:fld id="{2799B493-4F06-4FEE-8CCF-B0971C4C4280}" type="slidenum">
              <a:rPr b="0" lang="en-IE" sz="1200" spc="-1" strike="noStrike">
                <a:latin typeface="Times New Roman"/>
              </a:rPr>
              <a:t>&lt;number&gt;</a:t>
            </a:fld>
            <a:endParaRPr b="0" lang="en-IE" sz="1200" spc="-1" strike="noStrike">
              <a:latin typeface="Times New Roman"/>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3" name="PlaceHolder 1"/>
          <p:cNvSpPr>
            <a:spLocks noGrp="1"/>
          </p:cNvSpPr>
          <p:nvPr>
            <p:ph type="sldImg"/>
          </p:nvPr>
        </p:nvSpPr>
        <p:spPr>
          <a:xfrm>
            <a:off x="422280" y="1241280"/>
            <a:ext cx="5950080" cy="3346920"/>
          </a:xfrm>
          <a:prstGeom prst="rect">
            <a:avLst/>
          </a:prstGeom>
          <a:ln w="0">
            <a:noFill/>
          </a:ln>
        </p:spPr>
      </p:sp>
      <p:sp>
        <p:nvSpPr>
          <p:cNvPr id="554" name="PlaceHolder 2"/>
          <p:cNvSpPr>
            <a:spLocks noGrp="1"/>
          </p:cNvSpPr>
          <p:nvPr>
            <p:ph type="sldNum"/>
          </p:nvPr>
        </p:nvSpPr>
        <p:spPr>
          <a:xfrm>
            <a:off x="3850560" y="9430200"/>
            <a:ext cx="2942640" cy="495360"/>
          </a:xfrm>
          <a:prstGeom prst="rect">
            <a:avLst/>
          </a:prstGeom>
          <a:noFill/>
          <a:ln w="0">
            <a:noFill/>
          </a:ln>
        </p:spPr>
        <p:txBody>
          <a:bodyPr lIns="0" rIns="0" tIns="0" bIns="0" anchor="b">
            <a:noAutofit/>
          </a:bodyPr>
          <a:p>
            <a:pPr algn="r">
              <a:lnSpc>
                <a:spcPct val="100000"/>
              </a:lnSpc>
            </a:pPr>
            <a:fld id="{20F9925B-101C-4317-BF4C-6CB0F2F8B4CA}" type="slidenum">
              <a:rPr b="0" lang="en-IE" sz="1200" spc="-1" strike="noStrike">
                <a:latin typeface="Times New Roman"/>
              </a:rPr>
              <a:t>&lt;number&gt;</a:t>
            </a:fld>
            <a:endParaRPr b="0" lang="en-IE" sz="1200" spc="-1" strike="noStrike">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endParaRPr b="0" lang="en-IE" sz="4400" spc="-1" strike="noStrike">
              <a:latin typeface="Arial"/>
            </a:endParaRPr>
          </a:p>
        </p:txBody>
      </p:sp>
      <p:sp>
        <p:nvSpPr>
          <p:cNvPr id="24"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IE" sz="3200" spc="-1" strike="noStrike">
              <a:latin typeface="Arial"/>
            </a:endParaRPr>
          </a:p>
        </p:txBody>
      </p:sp>
      <p:sp>
        <p:nvSpPr>
          <p:cNvPr id="25"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IE"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endParaRPr b="0" lang="en-IE" sz="4400" spc="-1" strike="noStrike">
              <a:latin typeface="Arial"/>
            </a:endParaRPr>
          </a:p>
        </p:txBody>
      </p:sp>
      <p:sp>
        <p:nvSpPr>
          <p:cNvPr id="2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IE" sz="3200" spc="-1" strike="noStrike">
              <a:latin typeface="Arial"/>
            </a:endParaRPr>
          </a:p>
        </p:txBody>
      </p:sp>
      <p:sp>
        <p:nvSpPr>
          <p:cNvPr id="2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IE" sz="3200" spc="-1" strike="noStrike">
              <a:latin typeface="Arial"/>
            </a:endParaRPr>
          </a:p>
        </p:txBody>
      </p:sp>
      <p:sp>
        <p:nvSpPr>
          <p:cNvPr id="2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IE" sz="3200" spc="-1" strike="noStrike">
              <a:latin typeface="Arial"/>
            </a:endParaRPr>
          </a:p>
        </p:txBody>
      </p:sp>
      <p:sp>
        <p:nvSpPr>
          <p:cNvPr id="30"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IE"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endParaRPr b="0" lang="en-IE" sz="4400" spc="-1" strike="noStrike">
              <a:latin typeface="Arial"/>
            </a:endParaRPr>
          </a:p>
        </p:txBody>
      </p:sp>
      <p:sp>
        <p:nvSpPr>
          <p:cNvPr id="32"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IE" sz="3200" spc="-1" strike="noStrike">
              <a:latin typeface="Arial"/>
            </a:endParaRPr>
          </a:p>
        </p:txBody>
      </p:sp>
      <p:sp>
        <p:nvSpPr>
          <p:cNvPr id="33"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IE" sz="3200" spc="-1" strike="noStrike">
              <a:latin typeface="Arial"/>
            </a:endParaRPr>
          </a:p>
        </p:txBody>
      </p:sp>
      <p:sp>
        <p:nvSpPr>
          <p:cNvPr id="34"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IE" sz="3200" spc="-1" strike="noStrike">
              <a:latin typeface="Arial"/>
            </a:endParaRPr>
          </a:p>
        </p:txBody>
      </p:sp>
      <p:sp>
        <p:nvSpPr>
          <p:cNvPr id="35"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IE" sz="3200" spc="-1" strike="noStrike">
              <a:latin typeface="Arial"/>
            </a:endParaRPr>
          </a:p>
        </p:txBody>
      </p:sp>
      <p:sp>
        <p:nvSpPr>
          <p:cNvPr id="36"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IE" sz="3200" spc="-1" strike="noStrike">
              <a:latin typeface="Arial"/>
            </a:endParaRPr>
          </a:p>
        </p:txBody>
      </p:sp>
      <p:sp>
        <p:nvSpPr>
          <p:cNvPr id="37"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IE"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endParaRPr b="0" lang="en-IE" sz="4400" spc="-1" strike="noStrike">
              <a:latin typeface="Arial"/>
            </a:endParaRPr>
          </a:p>
        </p:txBody>
      </p:sp>
      <p:sp>
        <p:nvSpPr>
          <p:cNvPr id="41"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endParaRPr b="0" lang="en-IE"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endParaRPr b="0" lang="en-IE" sz="4400" spc="-1" strike="noStrike">
              <a:latin typeface="Arial"/>
            </a:endParaRPr>
          </a:p>
        </p:txBody>
      </p:sp>
      <p:sp>
        <p:nvSpPr>
          <p:cNvPr id="43"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IE"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endParaRPr b="0" lang="en-IE" sz="4400" spc="-1" strike="noStrike">
              <a:latin typeface="Arial"/>
            </a:endParaRPr>
          </a:p>
        </p:txBody>
      </p:sp>
      <p:sp>
        <p:nvSpPr>
          <p:cNvPr id="45"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IE" sz="3200" spc="-1" strike="noStrike">
              <a:latin typeface="Arial"/>
            </a:endParaRPr>
          </a:p>
        </p:txBody>
      </p:sp>
      <p:sp>
        <p:nvSpPr>
          <p:cNvPr id="4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IE"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endParaRPr b="0" lang="en-IE"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IE"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endParaRPr b="0" lang="en-IE" sz="4400" spc="-1" strike="noStrike">
              <a:latin typeface="Arial"/>
            </a:endParaRPr>
          </a:p>
        </p:txBody>
      </p:sp>
      <p:sp>
        <p:nvSpPr>
          <p:cNvPr id="5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IE" sz="3200" spc="-1" strike="noStrike">
              <a:latin typeface="Arial"/>
            </a:endParaRPr>
          </a:p>
        </p:txBody>
      </p:sp>
      <p:sp>
        <p:nvSpPr>
          <p:cNvPr id="5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IE" sz="3200" spc="-1" strike="noStrike">
              <a:latin typeface="Arial"/>
            </a:endParaRPr>
          </a:p>
        </p:txBody>
      </p:sp>
      <p:sp>
        <p:nvSpPr>
          <p:cNvPr id="5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IE"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endParaRPr b="0" lang="en-IE" sz="4400" spc="-1" strike="noStrike">
              <a:latin typeface="Arial"/>
            </a:endParaRPr>
          </a:p>
        </p:txBody>
      </p:sp>
      <p:sp>
        <p:nvSpPr>
          <p:cNvPr id="3"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endParaRPr b="0" lang="en-IE"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endParaRPr b="0" lang="en-IE"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IE" sz="3200" spc="-1" strike="noStrike">
              <a:latin typeface="Arial"/>
            </a:endParaRPr>
          </a:p>
        </p:txBody>
      </p:sp>
      <p:sp>
        <p:nvSpPr>
          <p:cNvPr id="5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IE" sz="3200" spc="-1" strike="noStrike">
              <a:latin typeface="Arial"/>
            </a:endParaRPr>
          </a:p>
        </p:txBody>
      </p:sp>
      <p:sp>
        <p:nvSpPr>
          <p:cNvPr id="56"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IE"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endParaRPr b="0" lang="en-IE" sz="4400" spc="-1" strike="noStrike">
              <a:latin typeface="Arial"/>
            </a:endParaRPr>
          </a:p>
        </p:txBody>
      </p:sp>
      <p:sp>
        <p:nvSpPr>
          <p:cNvPr id="5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IE" sz="3200" spc="-1" strike="noStrike">
              <a:latin typeface="Arial"/>
            </a:endParaRPr>
          </a:p>
        </p:txBody>
      </p:sp>
      <p:sp>
        <p:nvSpPr>
          <p:cNvPr id="59"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IE" sz="3200" spc="-1" strike="noStrike">
              <a:latin typeface="Arial"/>
            </a:endParaRPr>
          </a:p>
        </p:txBody>
      </p:sp>
      <p:sp>
        <p:nvSpPr>
          <p:cNvPr id="60"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IE"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endParaRPr b="0" lang="en-IE" sz="4400" spc="-1" strike="noStrike">
              <a:latin typeface="Arial"/>
            </a:endParaRPr>
          </a:p>
        </p:txBody>
      </p:sp>
      <p:sp>
        <p:nvSpPr>
          <p:cNvPr id="62"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IE" sz="3200" spc="-1" strike="noStrike">
              <a:latin typeface="Arial"/>
            </a:endParaRPr>
          </a:p>
        </p:txBody>
      </p:sp>
      <p:sp>
        <p:nvSpPr>
          <p:cNvPr id="63"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IE"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endParaRPr b="0" lang="en-IE" sz="4400" spc="-1" strike="noStrike">
              <a:latin typeface="Arial"/>
            </a:endParaRPr>
          </a:p>
        </p:txBody>
      </p:sp>
      <p:sp>
        <p:nvSpPr>
          <p:cNvPr id="6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IE" sz="3200" spc="-1" strike="noStrike">
              <a:latin typeface="Arial"/>
            </a:endParaRPr>
          </a:p>
        </p:txBody>
      </p:sp>
      <p:sp>
        <p:nvSpPr>
          <p:cNvPr id="6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IE" sz="3200" spc="-1" strike="noStrike">
              <a:latin typeface="Arial"/>
            </a:endParaRPr>
          </a:p>
        </p:txBody>
      </p:sp>
      <p:sp>
        <p:nvSpPr>
          <p:cNvPr id="6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IE" sz="3200" spc="-1" strike="noStrike">
              <a:latin typeface="Arial"/>
            </a:endParaRPr>
          </a:p>
        </p:txBody>
      </p:sp>
      <p:sp>
        <p:nvSpPr>
          <p:cNvPr id="68"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IE"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endParaRPr b="0" lang="en-IE" sz="4400" spc="-1" strike="noStrike">
              <a:latin typeface="Arial"/>
            </a:endParaRPr>
          </a:p>
        </p:txBody>
      </p:sp>
      <p:sp>
        <p:nvSpPr>
          <p:cNvPr id="70"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IE" sz="3200" spc="-1" strike="noStrike">
              <a:latin typeface="Arial"/>
            </a:endParaRPr>
          </a:p>
        </p:txBody>
      </p:sp>
      <p:sp>
        <p:nvSpPr>
          <p:cNvPr id="71"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IE" sz="3200" spc="-1" strike="noStrike">
              <a:latin typeface="Arial"/>
            </a:endParaRPr>
          </a:p>
        </p:txBody>
      </p:sp>
      <p:sp>
        <p:nvSpPr>
          <p:cNvPr id="72"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IE" sz="3200" spc="-1" strike="noStrike">
              <a:latin typeface="Arial"/>
            </a:endParaRPr>
          </a:p>
        </p:txBody>
      </p:sp>
      <p:sp>
        <p:nvSpPr>
          <p:cNvPr id="73"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IE" sz="3200" spc="-1" strike="noStrike">
              <a:latin typeface="Arial"/>
            </a:endParaRPr>
          </a:p>
        </p:txBody>
      </p:sp>
      <p:sp>
        <p:nvSpPr>
          <p:cNvPr id="74"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IE" sz="3200" spc="-1" strike="noStrike">
              <a:latin typeface="Arial"/>
            </a:endParaRPr>
          </a:p>
        </p:txBody>
      </p:sp>
      <p:sp>
        <p:nvSpPr>
          <p:cNvPr id="75"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IE"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endParaRPr b="0" lang="en-IE" sz="4400" spc="-1" strike="noStrike">
              <a:latin typeface="Arial"/>
            </a:endParaRPr>
          </a:p>
        </p:txBody>
      </p:sp>
      <p:sp>
        <p:nvSpPr>
          <p:cNvPr id="7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endParaRPr b="0" lang="en-IE"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endParaRPr b="0" lang="en-IE" sz="4400" spc="-1" strike="noStrike">
              <a:latin typeface="Arial"/>
            </a:endParaRPr>
          </a:p>
        </p:txBody>
      </p:sp>
      <p:sp>
        <p:nvSpPr>
          <p:cNvPr id="8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IE"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endParaRPr b="0" lang="en-IE" sz="4400" spc="-1" strike="noStrike">
              <a:latin typeface="Arial"/>
            </a:endParaRPr>
          </a:p>
        </p:txBody>
      </p:sp>
      <p:sp>
        <p:nvSpPr>
          <p:cNvPr id="8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IE" sz="3200" spc="-1" strike="noStrike">
              <a:latin typeface="Arial"/>
            </a:endParaRPr>
          </a:p>
        </p:txBody>
      </p:sp>
      <p:sp>
        <p:nvSpPr>
          <p:cNvPr id="8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IE"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8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endParaRPr b="0" lang="en-IE"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endParaRPr b="0" lang="en-IE" sz="4400" spc="-1" strike="noStrike">
              <a:latin typeface="Arial"/>
            </a:endParaRPr>
          </a:p>
        </p:txBody>
      </p:sp>
      <p:sp>
        <p:nvSpPr>
          <p:cNvPr id="5"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IE"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8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IE"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endParaRPr b="0" lang="en-IE" sz="4400" spc="-1" strike="noStrike">
              <a:latin typeface="Arial"/>
            </a:endParaRPr>
          </a:p>
        </p:txBody>
      </p:sp>
      <p:sp>
        <p:nvSpPr>
          <p:cNvPr id="8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IE" sz="3200" spc="-1" strike="noStrike">
              <a:latin typeface="Arial"/>
            </a:endParaRPr>
          </a:p>
        </p:txBody>
      </p:sp>
      <p:sp>
        <p:nvSpPr>
          <p:cNvPr id="8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IE" sz="3200" spc="-1" strike="noStrike">
              <a:latin typeface="Arial"/>
            </a:endParaRPr>
          </a:p>
        </p:txBody>
      </p:sp>
      <p:sp>
        <p:nvSpPr>
          <p:cNvPr id="9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IE"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endParaRPr b="0" lang="en-IE" sz="4400" spc="-1" strike="noStrike">
              <a:latin typeface="Arial"/>
            </a:endParaRPr>
          </a:p>
        </p:txBody>
      </p:sp>
      <p:sp>
        <p:nvSpPr>
          <p:cNvPr id="9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IE" sz="3200" spc="-1" strike="noStrike">
              <a:latin typeface="Arial"/>
            </a:endParaRPr>
          </a:p>
        </p:txBody>
      </p:sp>
      <p:sp>
        <p:nvSpPr>
          <p:cNvPr id="9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IE" sz="3200" spc="-1" strike="noStrike">
              <a:latin typeface="Arial"/>
            </a:endParaRPr>
          </a:p>
        </p:txBody>
      </p:sp>
      <p:sp>
        <p:nvSpPr>
          <p:cNvPr id="9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IE"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endParaRPr b="0" lang="en-IE" sz="4400" spc="-1" strike="noStrike">
              <a:latin typeface="Arial"/>
            </a:endParaRPr>
          </a:p>
        </p:txBody>
      </p:sp>
      <p:sp>
        <p:nvSpPr>
          <p:cNvPr id="9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IE" sz="3200" spc="-1" strike="noStrike">
              <a:latin typeface="Arial"/>
            </a:endParaRPr>
          </a:p>
        </p:txBody>
      </p:sp>
      <p:sp>
        <p:nvSpPr>
          <p:cNvPr id="9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IE" sz="3200" spc="-1" strike="noStrike">
              <a:latin typeface="Arial"/>
            </a:endParaRPr>
          </a:p>
        </p:txBody>
      </p:sp>
      <p:sp>
        <p:nvSpPr>
          <p:cNvPr id="9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IE"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endParaRPr b="0" lang="en-IE" sz="4400" spc="-1" strike="noStrike">
              <a:latin typeface="Arial"/>
            </a:endParaRPr>
          </a:p>
        </p:txBody>
      </p:sp>
      <p:sp>
        <p:nvSpPr>
          <p:cNvPr id="10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IE" sz="3200" spc="-1" strike="noStrike">
              <a:latin typeface="Arial"/>
            </a:endParaRPr>
          </a:p>
        </p:txBody>
      </p:sp>
      <p:sp>
        <p:nvSpPr>
          <p:cNvPr id="10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IE"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endParaRPr b="0" lang="en-IE" sz="4400" spc="-1" strike="noStrike">
              <a:latin typeface="Arial"/>
            </a:endParaRPr>
          </a:p>
        </p:txBody>
      </p:sp>
      <p:sp>
        <p:nvSpPr>
          <p:cNvPr id="10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IE" sz="3200" spc="-1" strike="noStrike">
              <a:latin typeface="Arial"/>
            </a:endParaRPr>
          </a:p>
        </p:txBody>
      </p:sp>
      <p:sp>
        <p:nvSpPr>
          <p:cNvPr id="10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IE" sz="3200" spc="-1" strike="noStrike">
              <a:latin typeface="Arial"/>
            </a:endParaRPr>
          </a:p>
        </p:txBody>
      </p:sp>
      <p:sp>
        <p:nvSpPr>
          <p:cNvPr id="10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IE" sz="3200" spc="-1" strike="noStrike">
              <a:latin typeface="Arial"/>
            </a:endParaRPr>
          </a:p>
        </p:txBody>
      </p:sp>
      <p:sp>
        <p:nvSpPr>
          <p:cNvPr id="10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IE"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endParaRPr b="0" lang="en-IE" sz="4400" spc="-1" strike="noStrike">
              <a:latin typeface="Arial"/>
            </a:endParaRPr>
          </a:p>
        </p:txBody>
      </p:sp>
      <p:sp>
        <p:nvSpPr>
          <p:cNvPr id="10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IE" sz="3200" spc="-1" strike="noStrike">
              <a:latin typeface="Arial"/>
            </a:endParaRPr>
          </a:p>
        </p:txBody>
      </p:sp>
      <p:sp>
        <p:nvSpPr>
          <p:cNvPr id="10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IE" sz="3200" spc="-1" strike="noStrike">
              <a:latin typeface="Arial"/>
            </a:endParaRPr>
          </a:p>
        </p:txBody>
      </p:sp>
      <p:sp>
        <p:nvSpPr>
          <p:cNvPr id="11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IE" sz="3200" spc="-1" strike="noStrike">
              <a:latin typeface="Arial"/>
            </a:endParaRPr>
          </a:p>
        </p:txBody>
      </p:sp>
      <p:sp>
        <p:nvSpPr>
          <p:cNvPr id="11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IE" sz="3200" spc="-1" strike="noStrike">
              <a:latin typeface="Arial"/>
            </a:endParaRPr>
          </a:p>
        </p:txBody>
      </p:sp>
      <p:sp>
        <p:nvSpPr>
          <p:cNvPr id="11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IE" sz="3200" spc="-1" strike="noStrike">
              <a:latin typeface="Arial"/>
            </a:endParaRPr>
          </a:p>
        </p:txBody>
      </p:sp>
      <p:sp>
        <p:nvSpPr>
          <p:cNvPr id="11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IE"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endParaRPr b="0" lang="en-IE" sz="4400" spc="-1" strike="noStrike">
              <a:latin typeface="Arial"/>
            </a:endParaRPr>
          </a:p>
        </p:txBody>
      </p:sp>
      <p:sp>
        <p:nvSpPr>
          <p:cNvPr id="118"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endParaRPr b="0" lang="en-IE"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endParaRPr b="0" lang="en-IE" sz="4400" spc="-1" strike="noStrike">
              <a:latin typeface="Arial"/>
            </a:endParaRPr>
          </a:p>
        </p:txBody>
      </p:sp>
      <p:sp>
        <p:nvSpPr>
          <p:cNvPr id="120"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IE"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endParaRPr b="0" lang="en-IE" sz="4400" spc="-1" strike="noStrike">
              <a:latin typeface="Arial"/>
            </a:endParaRPr>
          </a:p>
        </p:txBody>
      </p:sp>
      <p:sp>
        <p:nvSpPr>
          <p:cNvPr id="7"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IE" sz="3200" spc="-1" strike="noStrike">
              <a:latin typeface="Arial"/>
            </a:endParaRPr>
          </a:p>
        </p:txBody>
      </p:sp>
      <p:sp>
        <p:nvSpPr>
          <p:cNvPr id="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IE"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endParaRPr b="0" lang="en-IE" sz="4400" spc="-1" strike="noStrike">
              <a:latin typeface="Arial"/>
            </a:endParaRPr>
          </a:p>
        </p:txBody>
      </p:sp>
      <p:sp>
        <p:nvSpPr>
          <p:cNvPr id="12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IE" sz="3200" spc="-1" strike="noStrike">
              <a:latin typeface="Arial"/>
            </a:endParaRPr>
          </a:p>
        </p:txBody>
      </p:sp>
      <p:sp>
        <p:nvSpPr>
          <p:cNvPr id="12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IE"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endParaRPr b="0" lang="en-IE"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25"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IE"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endParaRPr b="0" lang="en-IE" sz="4400" spc="-1" strike="noStrike">
              <a:latin typeface="Arial"/>
            </a:endParaRPr>
          </a:p>
        </p:txBody>
      </p:sp>
      <p:sp>
        <p:nvSpPr>
          <p:cNvPr id="12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IE" sz="3200" spc="-1" strike="noStrike">
              <a:latin typeface="Arial"/>
            </a:endParaRPr>
          </a:p>
        </p:txBody>
      </p:sp>
      <p:sp>
        <p:nvSpPr>
          <p:cNvPr id="12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IE" sz="3200" spc="-1" strike="noStrike">
              <a:latin typeface="Arial"/>
            </a:endParaRPr>
          </a:p>
        </p:txBody>
      </p:sp>
      <p:sp>
        <p:nvSpPr>
          <p:cNvPr id="12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IE"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endParaRPr b="0" lang="en-IE" sz="4400" spc="-1" strike="noStrike">
              <a:latin typeface="Arial"/>
            </a:endParaRPr>
          </a:p>
        </p:txBody>
      </p:sp>
      <p:sp>
        <p:nvSpPr>
          <p:cNvPr id="13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IE" sz="3200" spc="-1" strike="noStrike">
              <a:latin typeface="Arial"/>
            </a:endParaRPr>
          </a:p>
        </p:txBody>
      </p:sp>
      <p:sp>
        <p:nvSpPr>
          <p:cNvPr id="1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IE" sz="3200" spc="-1" strike="noStrike">
              <a:latin typeface="Arial"/>
            </a:endParaRPr>
          </a:p>
        </p:txBody>
      </p:sp>
      <p:sp>
        <p:nvSpPr>
          <p:cNvPr id="133"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IE"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endParaRPr b="0" lang="en-IE" sz="4400" spc="-1" strike="noStrike">
              <a:latin typeface="Arial"/>
            </a:endParaRPr>
          </a:p>
        </p:txBody>
      </p:sp>
      <p:sp>
        <p:nvSpPr>
          <p:cNvPr id="13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IE" sz="3200" spc="-1" strike="noStrike">
              <a:latin typeface="Arial"/>
            </a:endParaRPr>
          </a:p>
        </p:txBody>
      </p:sp>
      <p:sp>
        <p:nvSpPr>
          <p:cNvPr id="13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IE" sz="3200" spc="-1" strike="noStrike">
              <a:latin typeface="Arial"/>
            </a:endParaRPr>
          </a:p>
        </p:txBody>
      </p:sp>
      <p:sp>
        <p:nvSpPr>
          <p:cNvPr id="137"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IE"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endParaRPr b="0" lang="en-IE" sz="4400" spc="-1" strike="noStrike">
              <a:latin typeface="Arial"/>
            </a:endParaRPr>
          </a:p>
        </p:txBody>
      </p:sp>
      <p:sp>
        <p:nvSpPr>
          <p:cNvPr id="139"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IE" sz="3200" spc="-1" strike="noStrike">
              <a:latin typeface="Arial"/>
            </a:endParaRPr>
          </a:p>
        </p:txBody>
      </p:sp>
      <p:sp>
        <p:nvSpPr>
          <p:cNvPr id="140"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IE"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endParaRPr b="0" lang="en-IE" sz="4400" spc="-1" strike="noStrike">
              <a:latin typeface="Arial"/>
            </a:endParaRPr>
          </a:p>
        </p:txBody>
      </p:sp>
      <p:sp>
        <p:nvSpPr>
          <p:cNvPr id="14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IE" sz="3200" spc="-1" strike="noStrike">
              <a:latin typeface="Arial"/>
            </a:endParaRPr>
          </a:p>
        </p:txBody>
      </p:sp>
      <p:sp>
        <p:nvSpPr>
          <p:cNvPr id="14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IE" sz="3200" spc="-1" strike="noStrike">
              <a:latin typeface="Arial"/>
            </a:endParaRPr>
          </a:p>
        </p:txBody>
      </p:sp>
      <p:sp>
        <p:nvSpPr>
          <p:cNvPr id="14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IE" sz="3200" spc="-1" strike="noStrike">
              <a:latin typeface="Arial"/>
            </a:endParaRPr>
          </a:p>
        </p:txBody>
      </p:sp>
      <p:sp>
        <p:nvSpPr>
          <p:cNvPr id="145"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IE"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4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endParaRPr b="0" lang="en-IE" sz="4400" spc="-1" strike="noStrike">
              <a:latin typeface="Arial"/>
            </a:endParaRPr>
          </a:p>
        </p:txBody>
      </p:sp>
      <p:sp>
        <p:nvSpPr>
          <p:cNvPr id="147"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IE" sz="3200" spc="-1" strike="noStrike">
              <a:latin typeface="Arial"/>
            </a:endParaRPr>
          </a:p>
        </p:txBody>
      </p:sp>
      <p:sp>
        <p:nvSpPr>
          <p:cNvPr id="148"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IE" sz="3200" spc="-1" strike="noStrike">
              <a:latin typeface="Arial"/>
            </a:endParaRPr>
          </a:p>
        </p:txBody>
      </p:sp>
      <p:sp>
        <p:nvSpPr>
          <p:cNvPr id="149"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IE" sz="3200" spc="-1" strike="noStrike">
              <a:latin typeface="Arial"/>
            </a:endParaRPr>
          </a:p>
        </p:txBody>
      </p:sp>
      <p:sp>
        <p:nvSpPr>
          <p:cNvPr id="150"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IE" sz="3200" spc="-1" strike="noStrike">
              <a:latin typeface="Arial"/>
            </a:endParaRPr>
          </a:p>
        </p:txBody>
      </p:sp>
      <p:sp>
        <p:nvSpPr>
          <p:cNvPr id="151"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IE" sz="3200" spc="-1" strike="noStrike">
              <a:latin typeface="Arial"/>
            </a:endParaRPr>
          </a:p>
        </p:txBody>
      </p:sp>
      <p:sp>
        <p:nvSpPr>
          <p:cNvPr id="152"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IE" sz="3200" spc="-1" strike="noStrike">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endParaRPr b="0" lang="en-IE" sz="4400" spc="-1" strike="noStrike">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5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endParaRPr b="0" lang="en-IE" sz="4400" spc="-1" strike="noStrike">
              <a:latin typeface="Arial"/>
            </a:endParaRPr>
          </a:p>
        </p:txBody>
      </p:sp>
      <p:sp>
        <p:nvSpPr>
          <p:cNvPr id="15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endParaRPr b="0" lang="en-IE"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5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endParaRPr b="0" lang="en-IE" sz="4400" spc="-1" strike="noStrike">
              <a:latin typeface="Arial"/>
            </a:endParaRPr>
          </a:p>
        </p:txBody>
      </p:sp>
      <p:sp>
        <p:nvSpPr>
          <p:cNvPr id="15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IE" sz="3200" spc="-1" strike="noStrike">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endParaRPr b="0" lang="en-IE" sz="4400" spc="-1" strike="noStrike">
              <a:latin typeface="Arial"/>
            </a:endParaRPr>
          </a:p>
        </p:txBody>
      </p:sp>
      <p:sp>
        <p:nvSpPr>
          <p:cNvPr id="16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IE" sz="3200" spc="-1" strike="noStrike">
              <a:latin typeface="Arial"/>
            </a:endParaRPr>
          </a:p>
        </p:txBody>
      </p:sp>
      <p:sp>
        <p:nvSpPr>
          <p:cNvPr id="16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IE" sz="3200" spc="-1" strike="noStrike">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endParaRPr b="0" lang="en-IE" sz="4400" spc="-1" strike="noStrike">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6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IE"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endParaRPr b="0" lang="en-IE" sz="4400" spc="-1" strike="noStrike">
              <a:latin typeface="Arial"/>
            </a:endParaRPr>
          </a:p>
        </p:txBody>
      </p:sp>
      <p:sp>
        <p:nvSpPr>
          <p:cNvPr id="16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IE" sz="3200" spc="-1" strike="noStrike">
              <a:latin typeface="Arial"/>
            </a:endParaRPr>
          </a:p>
        </p:txBody>
      </p:sp>
      <p:sp>
        <p:nvSpPr>
          <p:cNvPr id="16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IE" sz="3200" spc="-1" strike="noStrike">
              <a:latin typeface="Arial"/>
            </a:endParaRPr>
          </a:p>
        </p:txBody>
      </p:sp>
      <p:sp>
        <p:nvSpPr>
          <p:cNvPr id="16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IE" sz="3200" spc="-1" strike="noStrike">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endParaRPr b="0" lang="en-IE" sz="4400" spc="-1" strike="noStrike">
              <a:latin typeface="Arial"/>
            </a:endParaRPr>
          </a:p>
        </p:txBody>
      </p:sp>
      <p:sp>
        <p:nvSpPr>
          <p:cNvPr id="16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IE" sz="3200" spc="-1" strike="noStrike">
              <a:latin typeface="Arial"/>
            </a:endParaRPr>
          </a:p>
        </p:txBody>
      </p:sp>
      <p:sp>
        <p:nvSpPr>
          <p:cNvPr id="17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IE" sz="3200" spc="-1" strike="noStrike">
              <a:latin typeface="Arial"/>
            </a:endParaRPr>
          </a:p>
        </p:txBody>
      </p:sp>
      <p:sp>
        <p:nvSpPr>
          <p:cNvPr id="17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IE" sz="3200" spc="-1" strike="noStrike">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7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endParaRPr b="0" lang="en-IE" sz="4400" spc="-1" strike="noStrike">
              <a:latin typeface="Arial"/>
            </a:endParaRPr>
          </a:p>
        </p:txBody>
      </p:sp>
      <p:sp>
        <p:nvSpPr>
          <p:cNvPr id="17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IE" sz="3200" spc="-1" strike="noStrike">
              <a:latin typeface="Arial"/>
            </a:endParaRPr>
          </a:p>
        </p:txBody>
      </p:sp>
      <p:sp>
        <p:nvSpPr>
          <p:cNvPr id="17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IE" sz="3200" spc="-1" strike="noStrike">
              <a:latin typeface="Arial"/>
            </a:endParaRPr>
          </a:p>
        </p:txBody>
      </p:sp>
      <p:sp>
        <p:nvSpPr>
          <p:cNvPr id="17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IE" sz="3200" spc="-1" strike="noStrike">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7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endParaRPr b="0" lang="en-IE" sz="4400" spc="-1" strike="noStrike">
              <a:latin typeface="Arial"/>
            </a:endParaRPr>
          </a:p>
        </p:txBody>
      </p:sp>
      <p:sp>
        <p:nvSpPr>
          <p:cNvPr id="17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IE" sz="3200" spc="-1" strike="noStrike">
              <a:latin typeface="Arial"/>
            </a:endParaRPr>
          </a:p>
        </p:txBody>
      </p:sp>
      <p:sp>
        <p:nvSpPr>
          <p:cNvPr id="17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IE" sz="3200" spc="-1" strike="noStrike">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endParaRPr b="0" lang="en-IE" sz="4400" spc="-1" strike="noStrike">
              <a:latin typeface="Arial"/>
            </a:endParaRPr>
          </a:p>
        </p:txBody>
      </p:sp>
      <p:sp>
        <p:nvSpPr>
          <p:cNvPr id="18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IE" sz="3200" spc="-1" strike="noStrike">
              <a:latin typeface="Arial"/>
            </a:endParaRPr>
          </a:p>
        </p:txBody>
      </p:sp>
      <p:sp>
        <p:nvSpPr>
          <p:cNvPr id="18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IE" sz="3200" spc="-1" strike="noStrike">
              <a:latin typeface="Arial"/>
            </a:endParaRPr>
          </a:p>
        </p:txBody>
      </p:sp>
      <p:sp>
        <p:nvSpPr>
          <p:cNvPr id="18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IE" sz="3200" spc="-1" strike="noStrike">
              <a:latin typeface="Arial"/>
            </a:endParaRPr>
          </a:p>
        </p:txBody>
      </p:sp>
      <p:sp>
        <p:nvSpPr>
          <p:cNvPr id="18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IE" sz="32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IE"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8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endParaRPr b="0" lang="en-IE" sz="4400" spc="-1" strike="noStrike">
              <a:latin typeface="Arial"/>
            </a:endParaRPr>
          </a:p>
        </p:txBody>
      </p:sp>
      <p:sp>
        <p:nvSpPr>
          <p:cNvPr id="18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IE" sz="3200" spc="-1" strike="noStrike">
              <a:latin typeface="Arial"/>
            </a:endParaRPr>
          </a:p>
        </p:txBody>
      </p:sp>
      <p:sp>
        <p:nvSpPr>
          <p:cNvPr id="18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IE" sz="3200" spc="-1" strike="noStrike">
              <a:latin typeface="Arial"/>
            </a:endParaRPr>
          </a:p>
        </p:txBody>
      </p:sp>
      <p:sp>
        <p:nvSpPr>
          <p:cNvPr id="18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IE" sz="3200" spc="-1" strike="noStrike">
              <a:latin typeface="Arial"/>
            </a:endParaRPr>
          </a:p>
        </p:txBody>
      </p:sp>
      <p:sp>
        <p:nvSpPr>
          <p:cNvPr id="18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IE" sz="3200" spc="-1" strike="noStrike">
              <a:latin typeface="Arial"/>
            </a:endParaRPr>
          </a:p>
        </p:txBody>
      </p:sp>
      <p:sp>
        <p:nvSpPr>
          <p:cNvPr id="18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IE" sz="3200" spc="-1" strike="noStrike">
              <a:latin typeface="Arial"/>
            </a:endParaRPr>
          </a:p>
        </p:txBody>
      </p:sp>
      <p:sp>
        <p:nvSpPr>
          <p:cNvPr id="19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IE" sz="3200" spc="-1" strike="noStrike">
              <a:latin typeface="Arial"/>
            </a:endParaRP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9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endParaRPr b="0" lang="en-IE" sz="4400" spc="-1" strike="noStrike">
              <a:latin typeface="Arial"/>
            </a:endParaRPr>
          </a:p>
        </p:txBody>
      </p:sp>
      <p:sp>
        <p:nvSpPr>
          <p:cNvPr id="195"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endParaRPr b="0" lang="en-IE" sz="3200" spc="-1" strike="noStrike">
              <a:latin typeface="Arial"/>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9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endParaRPr b="0" lang="en-IE" sz="4400" spc="-1" strike="noStrike">
              <a:latin typeface="Arial"/>
            </a:endParaRPr>
          </a:p>
        </p:txBody>
      </p:sp>
      <p:sp>
        <p:nvSpPr>
          <p:cNvPr id="197"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IE" sz="3200" spc="-1" strike="noStrike">
              <a:latin typeface="Arial"/>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9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endParaRPr b="0" lang="en-IE" sz="4400" spc="-1" strike="noStrike">
              <a:latin typeface="Arial"/>
            </a:endParaRPr>
          </a:p>
        </p:txBody>
      </p:sp>
      <p:sp>
        <p:nvSpPr>
          <p:cNvPr id="19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IE" sz="3200" spc="-1" strike="noStrike">
              <a:latin typeface="Arial"/>
            </a:endParaRPr>
          </a:p>
        </p:txBody>
      </p:sp>
      <p:sp>
        <p:nvSpPr>
          <p:cNvPr id="20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IE" sz="3200" spc="-1" strike="noStrike">
              <a:latin typeface="Arial"/>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endParaRPr b="0" lang="en-IE" sz="4400" spc="-1" strike="noStrike">
              <a:latin typeface="Arial"/>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02"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IE" sz="3200" spc="-1" strike="noStrike">
              <a:latin typeface="Arial"/>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0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endParaRPr b="0" lang="en-IE" sz="4400" spc="-1" strike="noStrike">
              <a:latin typeface="Arial"/>
            </a:endParaRPr>
          </a:p>
        </p:txBody>
      </p:sp>
      <p:sp>
        <p:nvSpPr>
          <p:cNvPr id="20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IE" sz="3200" spc="-1" strike="noStrike">
              <a:latin typeface="Arial"/>
            </a:endParaRPr>
          </a:p>
        </p:txBody>
      </p:sp>
      <p:sp>
        <p:nvSpPr>
          <p:cNvPr id="20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IE" sz="3200" spc="-1" strike="noStrike">
              <a:latin typeface="Arial"/>
            </a:endParaRPr>
          </a:p>
        </p:txBody>
      </p:sp>
      <p:sp>
        <p:nvSpPr>
          <p:cNvPr id="20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IE" sz="3200" spc="-1" strike="noStrike">
              <a:latin typeface="Arial"/>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0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endParaRPr b="0" lang="en-IE" sz="4400" spc="-1" strike="noStrike">
              <a:latin typeface="Arial"/>
            </a:endParaRPr>
          </a:p>
        </p:txBody>
      </p:sp>
      <p:sp>
        <p:nvSpPr>
          <p:cNvPr id="208"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IE" sz="3200" spc="-1" strike="noStrike">
              <a:latin typeface="Arial"/>
            </a:endParaRPr>
          </a:p>
        </p:txBody>
      </p:sp>
      <p:sp>
        <p:nvSpPr>
          <p:cNvPr id="209"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IE" sz="3200" spc="-1" strike="noStrike">
              <a:latin typeface="Arial"/>
            </a:endParaRPr>
          </a:p>
        </p:txBody>
      </p:sp>
      <p:sp>
        <p:nvSpPr>
          <p:cNvPr id="210"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IE" sz="3200" spc="-1" strike="noStrike">
              <a:latin typeface="Arial"/>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1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endParaRPr b="0" lang="en-IE" sz="4400" spc="-1" strike="noStrike">
              <a:latin typeface="Arial"/>
            </a:endParaRPr>
          </a:p>
        </p:txBody>
      </p:sp>
      <p:sp>
        <p:nvSpPr>
          <p:cNvPr id="21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IE" sz="3200" spc="-1" strike="noStrike">
              <a:latin typeface="Arial"/>
            </a:endParaRPr>
          </a:p>
        </p:txBody>
      </p:sp>
      <p:sp>
        <p:nvSpPr>
          <p:cNvPr id="21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IE" sz="3200" spc="-1" strike="noStrike">
              <a:latin typeface="Arial"/>
            </a:endParaRPr>
          </a:p>
        </p:txBody>
      </p:sp>
      <p:sp>
        <p:nvSpPr>
          <p:cNvPr id="214"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IE"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endParaRPr b="0" lang="en-IE" sz="4400" spc="-1" strike="noStrike">
              <a:latin typeface="Arial"/>
            </a:endParaRPr>
          </a:p>
        </p:txBody>
      </p:sp>
      <p:sp>
        <p:nvSpPr>
          <p:cNvPr id="1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IE" sz="3200" spc="-1" strike="noStrike">
              <a:latin typeface="Arial"/>
            </a:endParaRPr>
          </a:p>
        </p:txBody>
      </p:sp>
      <p:sp>
        <p:nvSpPr>
          <p:cNvPr id="1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IE" sz="3200" spc="-1" strike="noStrike">
              <a:latin typeface="Arial"/>
            </a:endParaRPr>
          </a:p>
        </p:txBody>
      </p:sp>
      <p:sp>
        <p:nvSpPr>
          <p:cNvPr id="1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IE" sz="3200" spc="-1" strike="noStrike">
              <a:latin typeface="Arial"/>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endParaRPr b="0" lang="en-IE" sz="4400" spc="-1" strike="noStrike">
              <a:latin typeface="Arial"/>
            </a:endParaRPr>
          </a:p>
        </p:txBody>
      </p:sp>
      <p:sp>
        <p:nvSpPr>
          <p:cNvPr id="216"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IE" sz="3200" spc="-1" strike="noStrike">
              <a:latin typeface="Arial"/>
            </a:endParaRPr>
          </a:p>
        </p:txBody>
      </p:sp>
      <p:sp>
        <p:nvSpPr>
          <p:cNvPr id="217"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IE" sz="3200" spc="-1" strike="noStrike">
              <a:latin typeface="Arial"/>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endParaRPr b="0" lang="en-IE" sz="4400" spc="-1" strike="noStrike">
              <a:latin typeface="Arial"/>
            </a:endParaRPr>
          </a:p>
        </p:txBody>
      </p:sp>
      <p:sp>
        <p:nvSpPr>
          <p:cNvPr id="21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IE" sz="3200" spc="-1" strike="noStrike">
              <a:latin typeface="Arial"/>
            </a:endParaRPr>
          </a:p>
        </p:txBody>
      </p:sp>
      <p:sp>
        <p:nvSpPr>
          <p:cNvPr id="22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IE" sz="3200" spc="-1" strike="noStrike">
              <a:latin typeface="Arial"/>
            </a:endParaRPr>
          </a:p>
        </p:txBody>
      </p:sp>
      <p:sp>
        <p:nvSpPr>
          <p:cNvPr id="22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IE" sz="3200" spc="-1" strike="noStrike">
              <a:latin typeface="Arial"/>
            </a:endParaRPr>
          </a:p>
        </p:txBody>
      </p:sp>
      <p:sp>
        <p:nvSpPr>
          <p:cNvPr id="222"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IE" sz="3200" spc="-1" strike="noStrike">
              <a:latin typeface="Arial"/>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endParaRPr b="0" lang="en-IE" sz="4400" spc="-1" strike="noStrike">
              <a:latin typeface="Arial"/>
            </a:endParaRPr>
          </a:p>
        </p:txBody>
      </p:sp>
      <p:sp>
        <p:nvSpPr>
          <p:cNvPr id="224"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IE" sz="3200" spc="-1" strike="noStrike">
              <a:latin typeface="Arial"/>
            </a:endParaRPr>
          </a:p>
        </p:txBody>
      </p:sp>
      <p:sp>
        <p:nvSpPr>
          <p:cNvPr id="225"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IE" sz="3200" spc="-1" strike="noStrike">
              <a:latin typeface="Arial"/>
            </a:endParaRPr>
          </a:p>
        </p:txBody>
      </p:sp>
      <p:sp>
        <p:nvSpPr>
          <p:cNvPr id="226"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IE" sz="3200" spc="-1" strike="noStrike">
              <a:latin typeface="Arial"/>
            </a:endParaRPr>
          </a:p>
        </p:txBody>
      </p:sp>
      <p:sp>
        <p:nvSpPr>
          <p:cNvPr id="227"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IE" sz="3200" spc="-1" strike="noStrike">
              <a:latin typeface="Arial"/>
            </a:endParaRPr>
          </a:p>
        </p:txBody>
      </p:sp>
      <p:sp>
        <p:nvSpPr>
          <p:cNvPr id="228"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IE" sz="3200" spc="-1" strike="noStrike">
              <a:latin typeface="Arial"/>
            </a:endParaRPr>
          </a:p>
        </p:txBody>
      </p:sp>
      <p:sp>
        <p:nvSpPr>
          <p:cNvPr id="229"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IE"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endParaRPr b="0" lang="en-IE" sz="4400" spc="-1" strike="noStrike">
              <a:latin typeface="Arial"/>
            </a:endParaRPr>
          </a:p>
        </p:txBody>
      </p:sp>
      <p:sp>
        <p:nvSpPr>
          <p:cNvPr id="1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IE" sz="3200" spc="-1" strike="noStrike">
              <a:latin typeface="Arial"/>
            </a:endParaRPr>
          </a:p>
        </p:txBody>
      </p:sp>
      <p:sp>
        <p:nvSpPr>
          <p:cNvPr id="1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IE" sz="3200" spc="-1" strike="noStrike">
              <a:latin typeface="Arial"/>
            </a:endParaRPr>
          </a:p>
        </p:txBody>
      </p:sp>
      <p:sp>
        <p:nvSpPr>
          <p:cNvPr id="18"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IE"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endParaRPr b="0" lang="en-IE" sz="4400" spc="-1" strike="noStrike">
              <a:latin typeface="Arial"/>
            </a:endParaRPr>
          </a:p>
        </p:txBody>
      </p:sp>
      <p:sp>
        <p:nvSpPr>
          <p:cNvPr id="2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IE"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IE" sz="3200" spc="-1" strike="noStrike">
              <a:latin typeface="Arial"/>
            </a:endParaRPr>
          </a:p>
        </p:txBody>
      </p:sp>
      <p:sp>
        <p:nvSpPr>
          <p:cNvPr id="22"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IE"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jpe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3.jpe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4.jpeg"/><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5.jpeg"/><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 Id="rId11" Type="http://schemas.openxmlformats.org/officeDocument/2006/relationships/slideLayout" Target="../slideLayouts/slideLayout57.xml"/><Relationship Id="rId12" Type="http://schemas.openxmlformats.org/officeDocument/2006/relationships/slideLayout" Target="../slideLayouts/slideLayout58.xml"/><Relationship Id="rId13" Type="http://schemas.openxmlformats.org/officeDocument/2006/relationships/slideLayout" Target="../slideLayouts/slideLayout59.xml"/><Relationship Id="rId14"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image" Target="../media/image6.jpeg"/><Relationship Id="rId3" Type="http://schemas.openxmlformats.org/officeDocument/2006/relationships/slideLayout" Target="../slideLayouts/slideLayout61.xml"/><Relationship Id="rId4" Type="http://schemas.openxmlformats.org/officeDocument/2006/relationships/slideLayout" Target="../slideLayouts/slideLayout62.xml"/><Relationship Id="rId5" Type="http://schemas.openxmlformats.org/officeDocument/2006/relationships/slideLayout" Target="../slideLayouts/slideLayout63.xml"/><Relationship Id="rId6" Type="http://schemas.openxmlformats.org/officeDocument/2006/relationships/slideLayout" Target="../slideLayouts/slideLayout64.xml"/><Relationship Id="rId7" Type="http://schemas.openxmlformats.org/officeDocument/2006/relationships/slideLayout" Target="../slideLayouts/slideLayout65.xml"/><Relationship Id="rId8" Type="http://schemas.openxmlformats.org/officeDocument/2006/relationships/slideLayout" Target="../slideLayouts/slideLayout66.xml"/><Relationship Id="rId9" Type="http://schemas.openxmlformats.org/officeDocument/2006/relationships/slideLayout" Target="../slideLayouts/slideLayout67.xml"/><Relationship Id="rId10" Type="http://schemas.openxmlformats.org/officeDocument/2006/relationships/slideLayout" Target="../slideLayouts/slideLayout68.xml"/><Relationship Id="rId11" Type="http://schemas.openxmlformats.org/officeDocument/2006/relationships/slideLayout" Target="../slideLayouts/slideLayout69.xml"/><Relationship Id="rId12" Type="http://schemas.openxmlformats.org/officeDocument/2006/relationships/slideLayout" Target="../slideLayouts/slideLayout70.xml"/><Relationship Id="rId13" Type="http://schemas.openxmlformats.org/officeDocument/2006/relationships/slideLayout" Target="../slideLayouts/slideLayout71.xml"/><Relationship Id="rId14" Type="http://schemas.openxmlformats.org/officeDocument/2006/relationships/slideLayout" Target="../slideLayouts/slideLayout7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alphaModFix amt="38000"/>
          </a:blip>
          <a:stretch/>
        </a:blip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r>
              <a:rPr b="0" lang="en-IE" sz="4400" spc="-1" strike="noStrike">
                <a:latin typeface="Arial"/>
              </a:rPr>
              <a:t>Click to edit the title </a:t>
            </a:r>
            <a:r>
              <a:rPr b="0" lang="en-IE" sz="4400" spc="-1" strike="noStrike">
                <a:latin typeface="Arial"/>
              </a:rPr>
              <a:t>text format</a:t>
            </a:r>
            <a:endParaRPr b="0" lang="en-IE" sz="4400" spc="-1" strike="noStrike">
              <a:latin typeface="Arial"/>
            </a:endParaRPr>
          </a:p>
        </p:txBody>
      </p:sp>
      <p:sp>
        <p:nvSpPr>
          <p:cNvPr id="1"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IE" sz="3200" spc="-1" strike="noStrike">
                <a:latin typeface="Arial"/>
              </a:rPr>
              <a:t>Click to edit the outline </a:t>
            </a:r>
            <a:r>
              <a:rPr b="0" lang="en-IE" sz="3200" spc="-1" strike="noStrike">
                <a:latin typeface="Arial"/>
              </a:rPr>
              <a:t>text format</a:t>
            </a:r>
            <a:endParaRPr b="0" lang="en-IE" sz="3200" spc="-1" strike="noStrike">
              <a:latin typeface="Arial"/>
            </a:endParaRPr>
          </a:p>
          <a:p>
            <a:pPr lvl="1" marL="864000" indent="-324000">
              <a:spcBef>
                <a:spcPts val="1134"/>
              </a:spcBef>
              <a:buClr>
                <a:srgbClr val="000000"/>
              </a:buClr>
              <a:buSzPct val="75000"/>
              <a:buFont typeface="Symbol" charset="2"/>
              <a:buChar char=""/>
            </a:pPr>
            <a:r>
              <a:rPr b="0" lang="en-IE" sz="2800" spc="-1" strike="noStrike">
                <a:latin typeface="Arial"/>
              </a:rPr>
              <a:t>Second Outline Level</a:t>
            </a:r>
            <a:endParaRPr b="0" lang="en-IE" sz="2800" spc="-1" strike="noStrike">
              <a:latin typeface="Arial"/>
            </a:endParaRPr>
          </a:p>
          <a:p>
            <a:pPr lvl="2" marL="1296000" indent="-288000">
              <a:spcBef>
                <a:spcPts val="850"/>
              </a:spcBef>
              <a:buClr>
                <a:srgbClr val="000000"/>
              </a:buClr>
              <a:buSzPct val="45000"/>
              <a:buFont typeface="Wingdings" charset="2"/>
              <a:buChar char=""/>
            </a:pPr>
            <a:r>
              <a:rPr b="0" lang="en-IE" sz="2400" spc="-1" strike="noStrike">
                <a:latin typeface="Arial"/>
              </a:rPr>
              <a:t>Third Outline Level</a:t>
            </a:r>
            <a:endParaRPr b="0" lang="en-IE" sz="2400" spc="-1" strike="noStrike">
              <a:latin typeface="Arial"/>
            </a:endParaRPr>
          </a:p>
          <a:p>
            <a:pPr lvl="3" marL="1728000" indent="-216000">
              <a:spcBef>
                <a:spcPts val="567"/>
              </a:spcBef>
              <a:buClr>
                <a:srgbClr val="000000"/>
              </a:buClr>
              <a:buSzPct val="75000"/>
              <a:buFont typeface="Symbol" charset="2"/>
              <a:buChar char=""/>
            </a:pPr>
            <a:r>
              <a:rPr b="0" lang="en-IE" sz="2000" spc="-1" strike="noStrike">
                <a:latin typeface="Arial"/>
              </a:rPr>
              <a:t>Fourth Outline Level</a:t>
            </a:r>
            <a:endParaRPr b="0" lang="en-IE" sz="2000" spc="-1" strike="noStrike">
              <a:latin typeface="Arial"/>
            </a:endParaRPr>
          </a:p>
          <a:p>
            <a:pPr lvl="4" marL="2160000" indent="-216000">
              <a:spcBef>
                <a:spcPts val="283"/>
              </a:spcBef>
              <a:buClr>
                <a:srgbClr val="000000"/>
              </a:buClr>
              <a:buSzPct val="45000"/>
              <a:buFont typeface="Wingdings" charset="2"/>
              <a:buChar char=""/>
            </a:pPr>
            <a:r>
              <a:rPr b="0" lang="en-IE" sz="2000" spc="-1" strike="noStrike">
                <a:latin typeface="Arial"/>
              </a:rPr>
              <a:t>Fifth Outline Level</a:t>
            </a:r>
            <a:endParaRPr b="0" lang="en-IE" sz="2000" spc="-1" strike="noStrike">
              <a:latin typeface="Arial"/>
            </a:endParaRPr>
          </a:p>
          <a:p>
            <a:pPr lvl="5" marL="2592000" indent="-216000">
              <a:spcBef>
                <a:spcPts val="283"/>
              </a:spcBef>
              <a:buClr>
                <a:srgbClr val="000000"/>
              </a:buClr>
              <a:buSzPct val="45000"/>
              <a:buFont typeface="Wingdings" charset="2"/>
              <a:buChar char=""/>
            </a:pPr>
            <a:r>
              <a:rPr b="0" lang="en-IE" sz="2000" spc="-1" strike="noStrike">
                <a:latin typeface="Arial"/>
              </a:rPr>
              <a:t>Sixth Outline Level</a:t>
            </a:r>
            <a:endParaRPr b="0" lang="en-IE" sz="2000" spc="-1" strike="noStrike">
              <a:latin typeface="Arial"/>
            </a:endParaRPr>
          </a:p>
          <a:p>
            <a:pPr lvl="6" marL="3024000" indent="-216000">
              <a:spcBef>
                <a:spcPts val="283"/>
              </a:spcBef>
              <a:buClr>
                <a:srgbClr val="000000"/>
              </a:buClr>
              <a:buSzPct val="45000"/>
              <a:buFont typeface="Wingdings" charset="2"/>
              <a:buChar char=""/>
            </a:pPr>
            <a:r>
              <a:rPr b="0" lang="en-IE" sz="2000" spc="-1" strike="noStrike">
                <a:latin typeface="Arial"/>
              </a:rPr>
              <a:t>Seventh Outline </a:t>
            </a:r>
            <a:r>
              <a:rPr b="0" lang="en-IE" sz="2000" spc="-1" strike="noStrike">
                <a:latin typeface="Arial"/>
              </a:rPr>
              <a:t>Level</a:t>
            </a:r>
            <a:endParaRPr b="0" lang="en-IE"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alphaModFix amt="38000"/>
          </a:blip>
          <a:stretch/>
        </a:blipFill>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r>
              <a:rPr b="0" lang="en-IE" sz="4400" spc="-1" strike="noStrike">
                <a:latin typeface="Arial"/>
              </a:rPr>
              <a:t>Click to edit the title text format</a:t>
            </a:r>
            <a:endParaRPr b="0" lang="en-IE" sz="4400" spc="-1" strike="noStrike">
              <a:latin typeface="Arial"/>
            </a:endParaRPr>
          </a:p>
        </p:txBody>
      </p:sp>
      <p:sp>
        <p:nvSpPr>
          <p:cNvPr id="39"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IE" sz="3200" spc="-1" strike="noStrike">
                <a:latin typeface="Arial"/>
              </a:rPr>
              <a:t>Click to edit the outline </a:t>
            </a:r>
            <a:r>
              <a:rPr b="0" lang="en-IE" sz="3200" spc="-1" strike="noStrike">
                <a:latin typeface="Arial"/>
              </a:rPr>
              <a:t>text format</a:t>
            </a:r>
            <a:endParaRPr b="0" lang="en-IE" sz="3200" spc="-1" strike="noStrike">
              <a:latin typeface="Arial"/>
            </a:endParaRPr>
          </a:p>
          <a:p>
            <a:pPr lvl="1" marL="864000" indent="-324000">
              <a:spcBef>
                <a:spcPts val="1134"/>
              </a:spcBef>
              <a:buClr>
                <a:srgbClr val="000000"/>
              </a:buClr>
              <a:buSzPct val="75000"/>
              <a:buFont typeface="Symbol" charset="2"/>
              <a:buChar char=""/>
            </a:pPr>
            <a:r>
              <a:rPr b="0" lang="en-IE" sz="2800" spc="-1" strike="noStrike">
                <a:latin typeface="Arial"/>
              </a:rPr>
              <a:t>Second Outline Level</a:t>
            </a:r>
            <a:endParaRPr b="0" lang="en-IE" sz="2800" spc="-1" strike="noStrike">
              <a:latin typeface="Arial"/>
            </a:endParaRPr>
          </a:p>
          <a:p>
            <a:pPr lvl="2" marL="1296000" indent="-288000">
              <a:spcBef>
                <a:spcPts val="850"/>
              </a:spcBef>
              <a:buClr>
                <a:srgbClr val="000000"/>
              </a:buClr>
              <a:buSzPct val="45000"/>
              <a:buFont typeface="Wingdings" charset="2"/>
              <a:buChar char=""/>
            </a:pPr>
            <a:r>
              <a:rPr b="0" lang="en-IE" sz="2400" spc="-1" strike="noStrike">
                <a:latin typeface="Arial"/>
              </a:rPr>
              <a:t>Third Outline Level</a:t>
            </a:r>
            <a:endParaRPr b="0" lang="en-IE" sz="2400" spc="-1" strike="noStrike">
              <a:latin typeface="Arial"/>
            </a:endParaRPr>
          </a:p>
          <a:p>
            <a:pPr lvl="3" marL="1728000" indent="-216000">
              <a:spcBef>
                <a:spcPts val="567"/>
              </a:spcBef>
              <a:buClr>
                <a:srgbClr val="000000"/>
              </a:buClr>
              <a:buSzPct val="75000"/>
              <a:buFont typeface="Symbol" charset="2"/>
              <a:buChar char=""/>
            </a:pPr>
            <a:r>
              <a:rPr b="0" lang="en-IE" sz="2000" spc="-1" strike="noStrike">
                <a:latin typeface="Arial"/>
              </a:rPr>
              <a:t>Fourth Outline Level</a:t>
            </a:r>
            <a:endParaRPr b="0" lang="en-IE" sz="2000" spc="-1" strike="noStrike">
              <a:latin typeface="Arial"/>
            </a:endParaRPr>
          </a:p>
          <a:p>
            <a:pPr lvl="4" marL="2160000" indent="-216000">
              <a:spcBef>
                <a:spcPts val="283"/>
              </a:spcBef>
              <a:buClr>
                <a:srgbClr val="000000"/>
              </a:buClr>
              <a:buSzPct val="45000"/>
              <a:buFont typeface="Wingdings" charset="2"/>
              <a:buChar char=""/>
            </a:pPr>
            <a:r>
              <a:rPr b="0" lang="en-IE" sz="2000" spc="-1" strike="noStrike">
                <a:latin typeface="Arial"/>
              </a:rPr>
              <a:t>Fifth Outline Level</a:t>
            </a:r>
            <a:endParaRPr b="0" lang="en-IE" sz="2000" spc="-1" strike="noStrike">
              <a:latin typeface="Arial"/>
            </a:endParaRPr>
          </a:p>
          <a:p>
            <a:pPr lvl="5" marL="2592000" indent="-216000">
              <a:spcBef>
                <a:spcPts val="283"/>
              </a:spcBef>
              <a:buClr>
                <a:srgbClr val="000000"/>
              </a:buClr>
              <a:buSzPct val="45000"/>
              <a:buFont typeface="Wingdings" charset="2"/>
              <a:buChar char=""/>
            </a:pPr>
            <a:r>
              <a:rPr b="0" lang="en-IE" sz="2000" spc="-1" strike="noStrike">
                <a:latin typeface="Arial"/>
              </a:rPr>
              <a:t>Sixth Outline Level</a:t>
            </a:r>
            <a:endParaRPr b="0" lang="en-IE" sz="2000" spc="-1" strike="noStrike">
              <a:latin typeface="Arial"/>
            </a:endParaRPr>
          </a:p>
          <a:p>
            <a:pPr lvl="6" marL="3024000" indent="-216000">
              <a:spcBef>
                <a:spcPts val="283"/>
              </a:spcBef>
              <a:buClr>
                <a:srgbClr val="000000"/>
              </a:buClr>
              <a:buSzPct val="45000"/>
              <a:buFont typeface="Wingdings" charset="2"/>
              <a:buChar char=""/>
            </a:pPr>
            <a:r>
              <a:rPr b="0" lang="en-IE" sz="2000" spc="-1" strike="noStrike">
                <a:latin typeface="Arial"/>
              </a:rPr>
              <a:t>Seventh Outline </a:t>
            </a:r>
            <a:r>
              <a:rPr b="0" lang="en-IE" sz="2000" spc="-1" strike="noStrike">
                <a:latin typeface="Arial"/>
              </a:rPr>
              <a:t>Level</a:t>
            </a:r>
            <a:endParaRPr b="0" lang="en-IE"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alphaModFix amt="38000"/>
          </a:blip>
          <a:stretch/>
        </a:blipFill>
      </p:bgPr>
    </p:bg>
    <p:spTree>
      <p:nvGrpSpPr>
        <p:cNvPr id="1" name=""/>
        <p:cNvGrpSpPr/>
        <p:nvPr/>
      </p:nvGrpSpPr>
      <p:grpSpPr>
        <a:xfrm>
          <a:off x="0" y="0"/>
          <a:ext cx="0" cy="0"/>
          <a:chOff x="0" y="0"/>
          <a:chExt cx="0" cy="0"/>
        </a:xfrm>
      </p:grpSpPr>
      <p:sp>
        <p:nvSpPr>
          <p:cNvPr id="7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r>
              <a:rPr b="0" lang="en-IE" sz="4400" spc="-1" strike="noStrike">
                <a:latin typeface="Arial"/>
              </a:rPr>
              <a:t>Click to edit the </a:t>
            </a:r>
            <a:r>
              <a:rPr b="0" lang="en-IE" sz="4400" spc="-1" strike="noStrike">
                <a:latin typeface="Arial"/>
              </a:rPr>
              <a:t>title text format</a:t>
            </a:r>
            <a:endParaRPr b="0" lang="en-IE" sz="4400" spc="-1" strike="noStrike">
              <a:latin typeface="Arial"/>
            </a:endParaRPr>
          </a:p>
        </p:txBody>
      </p:sp>
      <p:sp>
        <p:nvSpPr>
          <p:cNvPr id="7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IE" sz="3200" spc="-1" strike="noStrike">
                <a:latin typeface="Arial"/>
              </a:rPr>
              <a:t>Click to edit the outline text format</a:t>
            </a:r>
            <a:endParaRPr b="0" lang="en-IE" sz="3200" spc="-1" strike="noStrike">
              <a:latin typeface="Arial"/>
            </a:endParaRPr>
          </a:p>
          <a:p>
            <a:pPr lvl="1" marL="864000" indent="-324000">
              <a:spcBef>
                <a:spcPts val="1134"/>
              </a:spcBef>
              <a:buClr>
                <a:srgbClr val="000000"/>
              </a:buClr>
              <a:buSzPct val="75000"/>
              <a:buFont typeface="Symbol" charset="2"/>
              <a:buChar char=""/>
            </a:pPr>
            <a:r>
              <a:rPr b="0" lang="en-IE" sz="2800" spc="-1" strike="noStrike">
                <a:latin typeface="Arial"/>
              </a:rPr>
              <a:t>Second Outline Level</a:t>
            </a:r>
            <a:endParaRPr b="0" lang="en-IE" sz="2800" spc="-1" strike="noStrike">
              <a:latin typeface="Arial"/>
            </a:endParaRPr>
          </a:p>
          <a:p>
            <a:pPr lvl="2" marL="1296000" indent="-288000">
              <a:spcBef>
                <a:spcPts val="850"/>
              </a:spcBef>
              <a:buClr>
                <a:srgbClr val="000000"/>
              </a:buClr>
              <a:buSzPct val="45000"/>
              <a:buFont typeface="Wingdings" charset="2"/>
              <a:buChar char=""/>
            </a:pPr>
            <a:r>
              <a:rPr b="0" lang="en-IE" sz="2400" spc="-1" strike="noStrike">
                <a:latin typeface="Arial"/>
              </a:rPr>
              <a:t>Third Outline Level</a:t>
            </a:r>
            <a:endParaRPr b="0" lang="en-IE" sz="2400" spc="-1" strike="noStrike">
              <a:latin typeface="Arial"/>
            </a:endParaRPr>
          </a:p>
          <a:p>
            <a:pPr lvl="3" marL="1728000" indent="-216000">
              <a:spcBef>
                <a:spcPts val="567"/>
              </a:spcBef>
              <a:buClr>
                <a:srgbClr val="000000"/>
              </a:buClr>
              <a:buSzPct val="75000"/>
              <a:buFont typeface="Symbol" charset="2"/>
              <a:buChar char=""/>
            </a:pPr>
            <a:r>
              <a:rPr b="0" lang="en-IE" sz="2000" spc="-1" strike="noStrike">
                <a:latin typeface="Arial"/>
              </a:rPr>
              <a:t>Fourth Outline Level</a:t>
            </a:r>
            <a:endParaRPr b="0" lang="en-IE" sz="2000" spc="-1" strike="noStrike">
              <a:latin typeface="Arial"/>
            </a:endParaRPr>
          </a:p>
          <a:p>
            <a:pPr lvl="4" marL="2160000" indent="-216000">
              <a:spcBef>
                <a:spcPts val="283"/>
              </a:spcBef>
              <a:buClr>
                <a:srgbClr val="000000"/>
              </a:buClr>
              <a:buSzPct val="45000"/>
              <a:buFont typeface="Wingdings" charset="2"/>
              <a:buChar char=""/>
            </a:pPr>
            <a:r>
              <a:rPr b="0" lang="en-IE" sz="2000" spc="-1" strike="noStrike">
                <a:latin typeface="Arial"/>
              </a:rPr>
              <a:t>Fifth Outline Level</a:t>
            </a:r>
            <a:endParaRPr b="0" lang="en-IE" sz="2000" spc="-1" strike="noStrike">
              <a:latin typeface="Arial"/>
            </a:endParaRPr>
          </a:p>
          <a:p>
            <a:pPr lvl="5" marL="2592000" indent="-216000">
              <a:spcBef>
                <a:spcPts val="283"/>
              </a:spcBef>
              <a:buClr>
                <a:srgbClr val="000000"/>
              </a:buClr>
              <a:buSzPct val="45000"/>
              <a:buFont typeface="Wingdings" charset="2"/>
              <a:buChar char=""/>
            </a:pPr>
            <a:r>
              <a:rPr b="0" lang="en-IE" sz="2000" spc="-1" strike="noStrike">
                <a:latin typeface="Arial"/>
              </a:rPr>
              <a:t>Sixth Outline Level</a:t>
            </a:r>
            <a:endParaRPr b="0" lang="en-IE" sz="2000" spc="-1" strike="noStrike">
              <a:latin typeface="Arial"/>
            </a:endParaRPr>
          </a:p>
          <a:p>
            <a:pPr lvl="6" marL="3024000" indent="-216000">
              <a:spcBef>
                <a:spcPts val="283"/>
              </a:spcBef>
              <a:buClr>
                <a:srgbClr val="000000"/>
              </a:buClr>
              <a:buSzPct val="45000"/>
              <a:buFont typeface="Wingdings" charset="2"/>
              <a:buChar char=""/>
            </a:pPr>
            <a:r>
              <a:rPr b="0" lang="en-IE" sz="2000" spc="-1" strike="noStrike">
                <a:latin typeface="Arial"/>
              </a:rPr>
              <a:t>Seventh Outline Level</a:t>
            </a:r>
            <a:endParaRPr b="0" lang="en-IE"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alphaModFix amt="38000"/>
          </a:blip>
          <a:stretch/>
        </a:blipFill>
      </p:bgPr>
    </p:bg>
    <p:spTree>
      <p:nvGrpSpPr>
        <p:cNvPr id="1" name=""/>
        <p:cNvGrpSpPr/>
        <p:nvPr/>
      </p:nvGrpSpPr>
      <p:grpSpPr>
        <a:xfrm>
          <a:off x="0" y="0"/>
          <a:ext cx="0" cy="0"/>
          <a:chOff x="0" y="0"/>
          <a:chExt cx="0" cy="0"/>
        </a:xfrm>
      </p:grpSpPr>
      <p:sp>
        <p:nvSpPr>
          <p:cNvPr id="114"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r>
              <a:rPr b="0" lang="en-IE" sz="1800" spc="-1" strike="noStrike">
                <a:latin typeface="Arial"/>
              </a:rPr>
              <a:t>Click to edit the title text format</a:t>
            </a:r>
            <a:endParaRPr b="0" lang="en-IE" sz="1800" spc="-1" strike="noStrike">
              <a:latin typeface="Arial"/>
            </a:endParaRPr>
          </a:p>
        </p:txBody>
      </p:sp>
      <p:sp>
        <p:nvSpPr>
          <p:cNvPr id="115" name="PlaceHolder 2"/>
          <p:cNvSpPr>
            <a:spLocks noGrp="1"/>
          </p:cNvSpPr>
          <p:nvPr>
            <p:ph type="body"/>
          </p:nvPr>
        </p:nvSpPr>
        <p:spPr>
          <a:xfrm>
            <a:off x="609480" y="1604520"/>
            <a:ext cx="535392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IE" sz="1800" spc="-1" strike="noStrike">
                <a:latin typeface="Arial"/>
              </a:rPr>
              <a:t>Click to edit the outline text format</a:t>
            </a:r>
            <a:endParaRPr b="0" lang="en-IE" sz="1800" spc="-1" strike="noStrike">
              <a:latin typeface="Arial"/>
            </a:endParaRPr>
          </a:p>
          <a:p>
            <a:pPr lvl="1" marL="864000" indent="-324000">
              <a:spcBef>
                <a:spcPts val="1134"/>
              </a:spcBef>
              <a:buClr>
                <a:srgbClr val="000000"/>
              </a:buClr>
              <a:buSzPct val="75000"/>
              <a:buFont typeface="Symbol" charset="2"/>
              <a:buChar char=""/>
            </a:pPr>
            <a:r>
              <a:rPr b="0" lang="en-IE" sz="1800" spc="-1" strike="noStrike">
                <a:latin typeface="Arial"/>
              </a:rPr>
              <a:t>Second Outline Level</a:t>
            </a:r>
            <a:endParaRPr b="0" lang="en-IE" sz="1800" spc="-1" strike="noStrike">
              <a:latin typeface="Arial"/>
            </a:endParaRPr>
          </a:p>
          <a:p>
            <a:pPr lvl="2" marL="1296000" indent="-288000">
              <a:spcBef>
                <a:spcPts val="850"/>
              </a:spcBef>
              <a:buClr>
                <a:srgbClr val="000000"/>
              </a:buClr>
              <a:buSzPct val="45000"/>
              <a:buFont typeface="Wingdings" charset="2"/>
              <a:buChar char=""/>
            </a:pPr>
            <a:r>
              <a:rPr b="0" lang="en-IE" sz="1800" spc="-1" strike="noStrike">
                <a:latin typeface="Arial"/>
              </a:rPr>
              <a:t>Third Outline Level</a:t>
            </a:r>
            <a:endParaRPr b="0" lang="en-IE" sz="1800" spc="-1" strike="noStrike">
              <a:latin typeface="Arial"/>
            </a:endParaRPr>
          </a:p>
          <a:p>
            <a:pPr lvl="3" marL="1728000" indent="-216000">
              <a:spcBef>
                <a:spcPts val="567"/>
              </a:spcBef>
              <a:buClr>
                <a:srgbClr val="000000"/>
              </a:buClr>
              <a:buSzPct val="75000"/>
              <a:buFont typeface="Symbol" charset="2"/>
              <a:buChar char=""/>
            </a:pPr>
            <a:r>
              <a:rPr b="0" lang="en-IE" sz="1800" spc="-1" strike="noStrike">
                <a:latin typeface="Arial"/>
              </a:rPr>
              <a:t>Fourth Outline Level</a:t>
            </a:r>
            <a:endParaRPr b="0" lang="en-IE" sz="1800" spc="-1" strike="noStrike">
              <a:latin typeface="Arial"/>
            </a:endParaRPr>
          </a:p>
          <a:p>
            <a:pPr lvl="4" marL="2160000" indent="-216000">
              <a:spcBef>
                <a:spcPts val="283"/>
              </a:spcBef>
              <a:buClr>
                <a:srgbClr val="000000"/>
              </a:buClr>
              <a:buSzPct val="45000"/>
              <a:buFont typeface="Wingdings" charset="2"/>
              <a:buChar char=""/>
            </a:pPr>
            <a:r>
              <a:rPr b="0" lang="en-IE" sz="1800" spc="-1" strike="noStrike">
                <a:latin typeface="Arial"/>
              </a:rPr>
              <a:t>Fifth Outline Level</a:t>
            </a:r>
            <a:endParaRPr b="0" lang="en-IE" sz="1800" spc="-1" strike="noStrike">
              <a:latin typeface="Arial"/>
            </a:endParaRPr>
          </a:p>
          <a:p>
            <a:pPr lvl="5" marL="2592000" indent="-216000">
              <a:spcBef>
                <a:spcPts val="283"/>
              </a:spcBef>
              <a:buClr>
                <a:srgbClr val="000000"/>
              </a:buClr>
              <a:buSzPct val="45000"/>
              <a:buFont typeface="Wingdings" charset="2"/>
              <a:buChar char=""/>
            </a:pPr>
            <a:r>
              <a:rPr b="0" lang="en-IE" sz="1800" spc="-1" strike="noStrike">
                <a:latin typeface="Arial"/>
              </a:rPr>
              <a:t>Sixth Outline Level</a:t>
            </a:r>
            <a:endParaRPr b="0" lang="en-IE" sz="1800" spc="-1" strike="noStrike">
              <a:latin typeface="Arial"/>
            </a:endParaRPr>
          </a:p>
          <a:p>
            <a:pPr lvl="6" marL="3024000" indent="-216000">
              <a:spcBef>
                <a:spcPts val="283"/>
              </a:spcBef>
              <a:buClr>
                <a:srgbClr val="000000"/>
              </a:buClr>
              <a:buSzPct val="45000"/>
              <a:buFont typeface="Wingdings" charset="2"/>
              <a:buChar char=""/>
            </a:pPr>
            <a:r>
              <a:rPr b="0" lang="en-IE" sz="1800" spc="-1" strike="noStrike">
                <a:latin typeface="Arial"/>
              </a:rPr>
              <a:t>Seventh Outline Level</a:t>
            </a:r>
            <a:endParaRPr b="0" lang="en-IE" sz="1800" spc="-1" strike="noStrike">
              <a:latin typeface="Arial"/>
            </a:endParaRPr>
          </a:p>
        </p:txBody>
      </p:sp>
      <p:sp>
        <p:nvSpPr>
          <p:cNvPr id="116" name="PlaceHolder 3"/>
          <p:cNvSpPr>
            <a:spLocks noGrp="1"/>
          </p:cNvSpPr>
          <p:nvPr>
            <p:ph type="body"/>
          </p:nvPr>
        </p:nvSpPr>
        <p:spPr>
          <a:xfrm>
            <a:off x="6231960" y="1604520"/>
            <a:ext cx="535392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IE" sz="1800" spc="-1" strike="noStrike">
                <a:latin typeface="Arial"/>
              </a:rPr>
              <a:t>Click to edit the outline text format</a:t>
            </a:r>
            <a:endParaRPr b="0" lang="en-IE" sz="1800" spc="-1" strike="noStrike">
              <a:latin typeface="Arial"/>
            </a:endParaRPr>
          </a:p>
          <a:p>
            <a:pPr lvl="1" marL="864000" indent="-324000">
              <a:spcBef>
                <a:spcPts val="1134"/>
              </a:spcBef>
              <a:buClr>
                <a:srgbClr val="000000"/>
              </a:buClr>
              <a:buSzPct val="75000"/>
              <a:buFont typeface="Symbol" charset="2"/>
              <a:buChar char=""/>
            </a:pPr>
            <a:r>
              <a:rPr b="0" lang="en-IE" sz="1800" spc="-1" strike="noStrike">
                <a:latin typeface="Arial"/>
              </a:rPr>
              <a:t>Second Outline Level</a:t>
            </a:r>
            <a:endParaRPr b="0" lang="en-IE" sz="1800" spc="-1" strike="noStrike">
              <a:latin typeface="Arial"/>
            </a:endParaRPr>
          </a:p>
          <a:p>
            <a:pPr lvl="2" marL="1296000" indent="-288000">
              <a:spcBef>
                <a:spcPts val="850"/>
              </a:spcBef>
              <a:buClr>
                <a:srgbClr val="000000"/>
              </a:buClr>
              <a:buSzPct val="45000"/>
              <a:buFont typeface="Wingdings" charset="2"/>
              <a:buChar char=""/>
            </a:pPr>
            <a:r>
              <a:rPr b="0" lang="en-IE" sz="1800" spc="-1" strike="noStrike">
                <a:latin typeface="Arial"/>
              </a:rPr>
              <a:t>Third Outline Level</a:t>
            </a:r>
            <a:endParaRPr b="0" lang="en-IE" sz="1800" spc="-1" strike="noStrike">
              <a:latin typeface="Arial"/>
            </a:endParaRPr>
          </a:p>
          <a:p>
            <a:pPr lvl="3" marL="1728000" indent="-216000">
              <a:spcBef>
                <a:spcPts val="567"/>
              </a:spcBef>
              <a:buClr>
                <a:srgbClr val="000000"/>
              </a:buClr>
              <a:buSzPct val="75000"/>
              <a:buFont typeface="Symbol" charset="2"/>
              <a:buChar char=""/>
            </a:pPr>
            <a:r>
              <a:rPr b="0" lang="en-IE" sz="1800" spc="-1" strike="noStrike">
                <a:latin typeface="Arial"/>
              </a:rPr>
              <a:t>Fourth Outline Level</a:t>
            </a:r>
            <a:endParaRPr b="0" lang="en-IE" sz="1800" spc="-1" strike="noStrike">
              <a:latin typeface="Arial"/>
            </a:endParaRPr>
          </a:p>
          <a:p>
            <a:pPr lvl="4" marL="2160000" indent="-216000">
              <a:spcBef>
                <a:spcPts val="283"/>
              </a:spcBef>
              <a:buClr>
                <a:srgbClr val="000000"/>
              </a:buClr>
              <a:buSzPct val="45000"/>
              <a:buFont typeface="Wingdings" charset="2"/>
              <a:buChar char=""/>
            </a:pPr>
            <a:r>
              <a:rPr b="0" lang="en-IE" sz="1800" spc="-1" strike="noStrike">
                <a:latin typeface="Arial"/>
              </a:rPr>
              <a:t>Fifth Outline Level</a:t>
            </a:r>
            <a:endParaRPr b="0" lang="en-IE" sz="1800" spc="-1" strike="noStrike">
              <a:latin typeface="Arial"/>
            </a:endParaRPr>
          </a:p>
          <a:p>
            <a:pPr lvl="5" marL="2592000" indent="-216000">
              <a:spcBef>
                <a:spcPts val="283"/>
              </a:spcBef>
              <a:buClr>
                <a:srgbClr val="000000"/>
              </a:buClr>
              <a:buSzPct val="45000"/>
              <a:buFont typeface="Wingdings" charset="2"/>
              <a:buChar char=""/>
            </a:pPr>
            <a:r>
              <a:rPr b="0" lang="en-IE" sz="1800" spc="-1" strike="noStrike">
                <a:latin typeface="Arial"/>
              </a:rPr>
              <a:t>Sixth Outline Level</a:t>
            </a:r>
            <a:endParaRPr b="0" lang="en-IE" sz="1800" spc="-1" strike="noStrike">
              <a:latin typeface="Arial"/>
            </a:endParaRPr>
          </a:p>
          <a:p>
            <a:pPr lvl="6" marL="3024000" indent="-216000">
              <a:spcBef>
                <a:spcPts val="283"/>
              </a:spcBef>
              <a:buClr>
                <a:srgbClr val="000000"/>
              </a:buClr>
              <a:buSzPct val="45000"/>
              <a:buFont typeface="Wingdings" charset="2"/>
              <a:buChar char=""/>
            </a:pPr>
            <a:r>
              <a:rPr b="0" lang="en-IE" sz="1800" spc="-1" strike="noStrike">
                <a:latin typeface="Arial"/>
              </a:rPr>
              <a:t>Seventh Outline Level</a:t>
            </a:r>
            <a:endParaRPr b="0" lang="en-IE"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alphaModFix amt="38000"/>
          </a:blip>
          <a:stretch/>
        </a:blipFill>
      </p:bgPr>
    </p:bg>
    <p:spTree>
      <p:nvGrpSpPr>
        <p:cNvPr id="1" name=""/>
        <p:cNvGrpSpPr/>
        <p:nvPr/>
      </p:nvGrpSpPr>
      <p:grpSpPr>
        <a:xfrm>
          <a:off x="0" y="0"/>
          <a:ext cx="0" cy="0"/>
          <a:chOff x="0" y="0"/>
          <a:chExt cx="0" cy="0"/>
        </a:xfrm>
      </p:grpSpPr>
      <p:sp>
        <p:nvSpPr>
          <p:cNvPr id="1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r>
              <a:rPr b="0" lang="en-IE" sz="4400" spc="-1" strike="noStrike">
                <a:latin typeface="Arial"/>
              </a:rPr>
              <a:t>Clic</a:t>
            </a:r>
            <a:r>
              <a:rPr b="0" lang="en-IE" sz="4400" spc="-1" strike="noStrike">
                <a:latin typeface="Arial"/>
              </a:rPr>
              <a:t>k to </a:t>
            </a:r>
            <a:r>
              <a:rPr b="0" lang="en-IE" sz="4400" spc="-1" strike="noStrike">
                <a:latin typeface="Arial"/>
              </a:rPr>
              <a:t>edit </a:t>
            </a:r>
            <a:r>
              <a:rPr b="0" lang="en-IE" sz="4400" spc="-1" strike="noStrike">
                <a:latin typeface="Arial"/>
              </a:rPr>
              <a:t>the </a:t>
            </a:r>
            <a:r>
              <a:rPr b="0" lang="en-IE" sz="4400" spc="-1" strike="noStrike">
                <a:latin typeface="Arial"/>
              </a:rPr>
              <a:t>title </a:t>
            </a:r>
            <a:r>
              <a:rPr b="0" lang="en-IE" sz="4400" spc="-1" strike="noStrike">
                <a:latin typeface="Arial"/>
              </a:rPr>
              <a:t>text </a:t>
            </a:r>
            <a:r>
              <a:rPr b="0" lang="en-IE" sz="4400" spc="-1" strike="noStrike">
                <a:latin typeface="Arial"/>
              </a:rPr>
              <a:t>for</a:t>
            </a:r>
            <a:r>
              <a:rPr b="0" lang="en-IE" sz="4400" spc="-1" strike="noStrike">
                <a:latin typeface="Arial"/>
              </a:rPr>
              <a:t>mat</a:t>
            </a:r>
            <a:endParaRPr b="0" lang="en-IE" sz="4400" spc="-1" strike="noStrike">
              <a:latin typeface="Arial"/>
            </a:endParaRPr>
          </a:p>
        </p:txBody>
      </p:sp>
      <p:sp>
        <p:nvSpPr>
          <p:cNvPr id="154"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IE" sz="3200" spc="-1" strike="noStrike">
                <a:latin typeface="Arial"/>
              </a:rPr>
              <a:t>Click to edit the outline text format</a:t>
            </a:r>
            <a:endParaRPr b="0" lang="en-IE" sz="3200" spc="-1" strike="noStrike">
              <a:latin typeface="Arial"/>
            </a:endParaRPr>
          </a:p>
          <a:p>
            <a:pPr lvl="1" marL="864000" indent="-324000">
              <a:spcBef>
                <a:spcPts val="1134"/>
              </a:spcBef>
              <a:buClr>
                <a:srgbClr val="000000"/>
              </a:buClr>
              <a:buSzPct val="75000"/>
              <a:buFont typeface="Symbol" charset="2"/>
              <a:buChar char=""/>
            </a:pPr>
            <a:r>
              <a:rPr b="0" lang="en-IE" sz="2800" spc="-1" strike="noStrike">
                <a:latin typeface="Arial"/>
              </a:rPr>
              <a:t>Second Outline Level</a:t>
            </a:r>
            <a:endParaRPr b="0" lang="en-IE" sz="2800" spc="-1" strike="noStrike">
              <a:latin typeface="Arial"/>
            </a:endParaRPr>
          </a:p>
          <a:p>
            <a:pPr lvl="2" marL="1296000" indent="-288000">
              <a:spcBef>
                <a:spcPts val="850"/>
              </a:spcBef>
              <a:buClr>
                <a:srgbClr val="000000"/>
              </a:buClr>
              <a:buSzPct val="45000"/>
              <a:buFont typeface="Wingdings" charset="2"/>
              <a:buChar char=""/>
            </a:pPr>
            <a:r>
              <a:rPr b="0" lang="en-IE" sz="2400" spc="-1" strike="noStrike">
                <a:latin typeface="Arial"/>
              </a:rPr>
              <a:t>Third Outline Level</a:t>
            </a:r>
            <a:endParaRPr b="0" lang="en-IE" sz="2400" spc="-1" strike="noStrike">
              <a:latin typeface="Arial"/>
            </a:endParaRPr>
          </a:p>
          <a:p>
            <a:pPr lvl="3" marL="1728000" indent="-216000">
              <a:spcBef>
                <a:spcPts val="567"/>
              </a:spcBef>
              <a:buClr>
                <a:srgbClr val="000000"/>
              </a:buClr>
              <a:buSzPct val="75000"/>
              <a:buFont typeface="Symbol" charset="2"/>
              <a:buChar char=""/>
            </a:pPr>
            <a:r>
              <a:rPr b="0" lang="en-IE" sz="2000" spc="-1" strike="noStrike">
                <a:latin typeface="Arial"/>
              </a:rPr>
              <a:t>Fourth Outline Level</a:t>
            </a:r>
            <a:endParaRPr b="0" lang="en-IE" sz="2000" spc="-1" strike="noStrike">
              <a:latin typeface="Arial"/>
            </a:endParaRPr>
          </a:p>
          <a:p>
            <a:pPr lvl="4" marL="2160000" indent="-216000">
              <a:spcBef>
                <a:spcPts val="283"/>
              </a:spcBef>
              <a:buClr>
                <a:srgbClr val="000000"/>
              </a:buClr>
              <a:buSzPct val="45000"/>
              <a:buFont typeface="Wingdings" charset="2"/>
              <a:buChar char=""/>
            </a:pPr>
            <a:r>
              <a:rPr b="0" lang="en-IE" sz="2000" spc="-1" strike="noStrike">
                <a:latin typeface="Arial"/>
              </a:rPr>
              <a:t>Fifth Outline Level</a:t>
            </a:r>
            <a:endParaRPr b="0" lang="en-IE" sz="2000" spc="-1" strike="noStrike">
              <a:latin typeface="Arial"/>
            </a:endParaRPr>
          </a:p>
          <a:p>
            <a:pPr lvl="5" marL="2592000" indent="-216000">
              <a:spcBef>
                <a:spcPts val="283"/>
              </a:spcBef>
              <a:buClr>
                <a:srgbClr val="000000"/>
              </a:buClr>
              <a:buSzPct val="45000"/>
              <a:buFont typeface="Wingdings" charset="2"/>
              <a:buChar char=""/>
            </a:pPr>
            <a:r>
              <a:rPr b="0" lang="en-IE" sz="2000" spc="-1" strike="noStrike">
                <a:latin typeface="Arial"/>
              </a:rPr>
              <a:t>Sixth Outline Level</a:t>
            </a:r>
            <a:endParaRPr b="0" lang="en-IE" sz="2000" spc="-1" strike="noStrike">
              <a:latin typeface="Arial"/>
            </a:endParaRPr>
          </a:p>
          <a:p>
            <a:pPr lvl="6" marL="3024000" indent="-216000">
              <a:spcBef>
                <a:spcPts val="283"/>
              </a:spcBef>
              <a:buClr>
                <a:srgbClr val="000000"/>
              </a:buClr>
              <a:buSzPct val="45000"/>
              <a:buFont typeface="Wingdings" charset="2"/>
              <a:buChar char=""/>
            </a:pPr>
            <a:r>
              <a:rPr b="0" lang="en-IE" sz="2000" spc="-1" strike="noStrike">
                <a:latin typeface="Arial"/>
              </a:rPr>
              <a:t>Seventh Outline Level</a:t>
            </a:r>
            <a:endParaRPr b="0" lang="en-IE"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alphaModFix amt="38000"/>
          </a:blip>
          <a:stretch/>
        </a:blipFill>
      </p:bgPr>
    </p:bg>
    <p:spTree>
      <p:nvGrpSpPr>
        <p:cNvPr id="1" name=""/>
        <p:cNvGrpSpPr/>
        <p:nvPr/>
      </p:nvGrpSpPr>
      <p:grpSpPr>
        <a:xfrm>
          <a:off x="0" y="0"/>
          <a:ext cx="0" cy="0"/>
          <a:chOff x="0" y="0"/>
          <a:chExt cx="0" cy="0"/>
        </a:xfrm>
      </p:grpSpPr>
      <p:sp>
        <p:nvSpPr>
          <p:cNvPr id="191"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r>
              <a:rPr b="0" lang="en-IE" sz="1800" spc="-1" strike="noStrike">
                <a:latin typeface="Arial"/>
              </a:rPr>
              <a:t>Click to </a:t>
            </a:r>
            <a:r>
              <a:rPr b="0" lang="en-IE" sz="1800" spc="-1" strike="noStrike">
                <a:latin typeface="Arial"/>
              </a:rPr>
              <a:t>edit the </a:t>
            </a:r>
            <a:r>
              <a:rPr b="0" lang="en-IE" sz="1800" spc="-1" strike="noStrike">
                <a:latin typeface="Arial"/>
              </a:rPr>
              <a:t>title text </a:t>
            </a:r>
            <a:r>
              <a:rPr b="0" lang="en-IE" sz="1800" spc="-1" strike="noStrike">
                <a:latin typeface="Arial"/>
              </a:rPr>
              <a:t>format</a:t>
            </a:r>
            <a:endParaRPr b="0" lang="en-IE" sz="1800" spc="-1" strike="noStrike">
              <a:latin typeface="Arial"/>
            </a:endParaRPr>
          </a:p>
        </p:txBody>
      </p:sp>
      <p:sp>
        <p:nvSpPr>
          <p:cNvPr id="192" name="PlaceHolder 2"/>
          <p:cNvSpPr>
            <a:spLocks noGrp="1"/>
          </p:cNvSpPr>
          <p:nvPr>
            <p:ph type="body"/>
          </p:nvPr>
        </p:nvSpPr>
        <p:spPr>
          <a:xfrm>
            <a:off x="609480" y="1604520"/>
            <a:ext cx="535392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IE" sz="1800" spc="-1" strike="noStrike">
                <a:latin typeface="Arial"/>
              </a:rPr>
              <a:t>Click to edit the outline text format</a:t>
            </a:r>
            <a:endParaRPr b="0" lang="en-IE" sz="1800" spc="-1" strike="noStrike">
              <a:latin typeface="Arial"/>
            </a:endParaRPr>
          </a:p>
          <a:p>
            <a:pPr lvl="1" marL="864000" indent="-324000">
              <a:spcBef>
                <a:spcPts val="1134"/>
              </a:spcBef>
              <a:buClr>
                <a:srgbClr val="000000"/>
              </a:buClr>
              <a:buSzPct val="75000"/>
              <a:buFont typeface="Symbol" charset="2"/>
              <a:buChar char=""/>
            </a:pPr>
            <a:r>
              <a:rPr b="0" lang="en-IE" sz="1800" spc="-1" strike="noStrike">
                <a:latin typeface="Arial"/>
              </a:rPr>
              <a:t>Second Outline Level</a:t>
            </a:r>
            <a:endParaRPr b="0" lang="en-IE" sz="1800" spc="-1" strike="noStrike">
              <a:latin typeface="Arial"/>
            </a:endParaRPr>
          </a:p>
          <a:p>
            <a:pPr lvl="2" marL="1296000" indent="-288000">
              <a:spcBef>
                <a:spcPts val="850"/>
              </a:spcBef>
              <a:buClr>
                <a:srgbClr val="000000"/>
              </a:buClr>
              <a:buSzPct val="45000"/>
              <a:buFont typeface="Wingdings" charset="2"/>
              <a:buChar char=""/>
            </a:pPr>
            <a:r>
              <a:rPr b="0" lang="en-IE" sz="1800" spc="-1" strike="noStrike">
                <a:latin typeface="Arial"/>
              </a:rPr>
              <a:t>Third Outline Level</a:t>
            </a:r>
            <a:endParaRPr b="0" lang="en-IE" sz="1800" spc="-1" strike="noStrike">
              <a:latin typeface="Arial"/>
            </a:endParaRPr>
          </a:p>
          <a:p>
            <a:pPr lvl="3" marL="1728000" indent="-216000">
              <a:spcBef>
                <a:spcPts val="567"/>
              </a:spcBef>
              <a:buClr>
                <a:srgbClr val="000000"/>
              </a:buClr>
              <a:buSzPct val="75000"/>
              <a:buFont typeface="Symbol" charset="2"/>
              <a:buChar char=""/>
            </a:pPr>
            <a:r>
              <a:rPr b="0" lang="en-IE" sz="1800" spc="-1" strike="noStrike">
                <a:latin typeface="Arial"/>
              </a:rPr>
              <a:t>Fourth Outline Level</a:t>
            </a:r>
            <a:endParaRPr b="0" lang="en-IE" sz="1800" spc="-1" strike="noStrike">
              <a:latin typeface="Arial"/>
            </a:endParaRPr>
          </a:p>
          <a:p>
            <a:pPr lvl="4" marL="2160000" indent="-216000">
              <a:spcBef>
                <a:spcPts val="283"/>
              </a:spcBef>
              <a:buClr>
                <a:srgbClr val="000000"/>
              </a:buClr>
              <a:buSzPct val="45000"/>
              <a:buFont typeface="Wingdings" charset="2"/>
              <a:buChar char=""/>
            </a:pPr>
            <a:r>
              <a:rPr b="0" lang="en-IE" sz="1800" spc="-1" strike="noStrike">
                <a:latin typeface="Arial"/>
              </a:rPr>
              <a:t>Fifth Outline Level</a:t>
            </a:r>
            <a:endParaRPr b="0" lang="en-IE" sz="1800" spc="-1" strike="noStrike">
              <a:latin typeface="Arial"/>
            </a:endParaRPr>
          </a:p>
          <a:p>
            <a:pPr lvl="5" marL="2592000" indent="-216000">
              <a:spcBef>
                <a:spcPts val="283"/>
              </a:spcBef>
              <a:buClr>
                <a:srgbClr val="000000"/>
              </a:buClr>
              <a:buSzPct val="45000"/>
              <a:buFont typeface="Wingdings" charset="2"/>
              <a:buChar char=""/>
            </a:pPr>
            <a:r>
              <a:rPr b="0" lang="en-IE" sz="1800" spc="-1" strike="noStrike">
                <a:latin typeface="Arial"/>
              </a:rPr>
              <a:t>Sixth Outline Level</a:t>
            </a:r>
            <a:endParaRPr b="0" lang="en-IE" sz="1800" spc="-1" strike="noStrike">
              <a:latin typeface="Arial"/>
            </a:endParaRPr>
          </a:p>
          <a:p>
            <a:pPr lvl="6" marL="3024000" indent="-216000">
              <a:spcBef>
                <a:spcPts val="283"/>
              </a:spcBef>
              <a:buClr>
                <a:srgbClr val="000000"/>
              </a:buClr>
              <a:buSzPct val="45000"/>
              <a:buFont typeface="Wingdings" charset="2"/>
              <a:buChar char=""/>
            </a:pPr>
            <a:r>
              <a:rPr b="0" lang="en-IE" sz="1800" spc="-1" strike="noStrike">
                <a:latin typeface="Arial"/>
              </a:rPr>
              <a:t>Seventh Outline Level</a:t>
            </a:r>
            <a:endParaRPr b="0" lang="en-IE" sz="1800" spc="-1" strike="noStrike">
              <a:latin typeface="Arial"/>
            </a:endParaRPr>
          </a:p>
        </p:txBody>
      </p:sp>
      <p:sp>
        <p:nvSpPr>
          <p:cNvPr id="193" name="PlaceHolder 3"/>
          <p:cNvSpPr>
            <a:spLocks noGrp="1"/>
          </p:cNvSpPr>
          <p:nvPr>
            <p:ph type="body"/>
          </p:nvPr>
        </p:nvSpPr>
        <p:spPr>
          <a:xfrm>
            <a:off x="6231960" y="1604520"/>
            <a:ext cx="535392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IE" sz="1800" spc="-1" strike="noStrike">
                <a:latin typeface="Arial"/>
              </a:rPr>
              <a:t>Click to edit the outline text format</a:t>
            </a:r>
            <a:endParaRPr b="0" lang="en-IE" sz="1800" spc="-1" strike="noStrike">
              <a:latin typeface="Arial"/>
            </a:endParaRPr>
          </a:p>
          <a:p>
            <a:pPr lvl="1" marL="864000" indent="-324000">
              <a:spcBef>
                <a:spcPts val="1134"/>
              </a:spcBef>
              <a:buClr>
                <a:srgbClr val="000000"/>
              </a:buClr>
              <a:buSzPct val="75000"/>
              <a:buFont typeface="Symbol" charset="2"/>
              <a:buChar char=""/>
            </a:pPr>
            <a:r>
              <a:rPr b="0" lang="en-IE" sz="1800" spc="-1" strike="noStrike">
                <a:latin typeface="Arial"/>
              </a:rPr>
              <a:t>Second Outline Level</a:t>
            </a:r>
            <a:endParaRPr b="0" lang="en-IE" sz="1800" spc="-1" strike="noStrike">
              <a:latin typeface="Arial"/>
            </a:endParaRPr>
          </a:p>
          <a:p>
            <a:pPr lvl="2" marL="1296000" indent="-288000">
              <a:spcBef>
                <a:spcPts val="850"/>
              </a:spcBef>
              <a:buClr>
                <a:srgbClr val="000000"/>
              </a:buClr>
              <a:buSzPct val="45000"/>
              <a:buFont typeface="Wingdings" charset="2"/>
              <a:buChar char=""/>
            </a:pPr>
            <a:r>
              <a:rPr b="0" lang="en-IE" sz="1800" spc="-1" strike="noStrike">
                <a:latin typeface="Arial"/>
              </a:rPr>
              <a:t>Third Outline Level</a:t>
            </a:r>
            <a:endParaRPr b="0" lang="en-IE" sz="1800" spc="-1" strike="noStrike">
              <a:latin typeface="Arial"/>
            </a:endParaRPr>
          </a:p>
          <a:p>
            <a:pPr lvl="3" marL="1728000" indent="-216000">
              <a:spcBef>
                <a:spcPts val="567"/>
              </a:spcBef>
              <a:buClr>
                <a:srgbClr val="000000"/>
              </a:buClr>
              <a:buSzPct val="75000"/>
              <a:buFont typeface="Symbol" charset="2"/>
              <a:buChar char=""/>
            </a:pPr>
            <a:r>
              <a:rPr b="0" lang="en-IE" sz="1800" spc="-1" strike="noStrike">
                <a:latin typeface="Arial"/>
              </a:rPr>
              <a:t>Fourth Outline Level</a:t>
            </a:r>
            <a:endParaRPr b="0" lang="en-IE" sz="1800" spc="-1" strike="noStrike">
              <a:latin typeface="Arial"/>
            </a:endParaRPr>
          </a:p>
          <a:p>
            <a:pPr lvl="4" marL="2160000" indent="-216000">
              <a:spcBef>
                <a:spcPts val="283"/>
              </a:spcBef>
              <a:buClr>
                <a:srgbClr val="000000"/>
              </a:buClr>
              <a:buSzPct val="45000"/>
              <a:buFont typeface="Wingdings" charset="2"/>
              <a:buChar char=""/>
            </a:pPr>
            <a:r>
              <a:rPr b="0" lang="en-IE" sz="1800" spc="-1" strike="noStrike">
                <a:latin typeface="Arial"/>
              </a:rPr>
              <a:t>Fifth Outline Level</a:t>
            </a:r>
            <a:endParaRPr b="0" lang="en-IE" sz="1800" spc="-1" strike="noStrike">
              <a:latin typeface="Arial"/>
            </a:endParaRPr>
          </a:p>
          <a:p>
            <a:pPr lvl="5" marL="2592000" indent="-216000">
              <a:spcBef>
                <a:spcPts val="283"/>
              </a:spcBef>
              <a:buClr>
                <a:srgbClr val="000000"/>
              </a:buClr>
              <a:buSzPct val="45000"/>
              <a:buFont typeface="Wingdings" charset="2"/>
              <a:buChar char=""/>
            </a:pPr>
            <a:r>
              <a:rPr b="0" lang="en-IE" sz="1800" spc="-1" strike="noStrike">
                <a:latin typeface="Arial"/>
              </a:rPr>
              <a:t>Sixth Outline Level</a:t>
            </a:r>
            <a:endParaRPr b="0" lang="en-IE" sz="1800" spc="-1" strike="noStrike">
              <a:latin typeface="Arial"/>
            </a:endParaRPr>
          </a:p>
          <a:p>
            <a:pPr lvl="6" marL="3024000" indent="-216000">
              <a:spcBef>
                <a:spcPts val="283"/>
              </a:spcBef>
              <a:buClr>
                <a:srgbClr val="000000"/>
              </a:buClr>
              <a:buSzPct val="45000"/>
              <a:buFont typeface="Wingdings" charset="2"/>
              <a:buChar char=""/>
            </a:pPr>
            <a:r>
              <a:rPr b="0" lang="en-IE" sz="1800" spc="-1" strike="noStrike">
                <a:latin typeface="Arial"/>
              </a:rPr>
              <a:t>Seventh Outline Level</a:t>
            </a:r>
            <a:endParaRPr b="0" lang="en-IE"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1.xml"/><Relationship Id="rId3"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40.xml"/><Relationship Id="rId3"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40.xml"/>
</Relationships>
</file>

<file path=ppt/slides/_rels/slide13.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25.xml"/>
</Relationships>
</file>

<file path=ppt/slides/_rels/slide14.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25.xml"/>
</Relationships>
</file>

<file path=ppt/slides/_rels/slide15.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25.xml"/>
</Relationships>
</file>

<file path=ppt/slides/_rels/slide16.xml.rels><?xml version="1.0" encoding="UTF-8"?>
<Relationships xmlns="http://schemas.openxmlformats.org/package/2006/relationships"><Relationship Id="rId1" Type="http://schemas.openxmlformats.org/officeDocument/2006/relationships/diagramData" Target="../diagrams/data2.xml"/><Relationship Id="rId2" Type="http://schemas.openxmlformats.org/officeDocument/2006/relationships/diagramLayout" Target="../diagrams/layout2.xml"/><Relationship Id="rId3" Type="http://schemas.openxmlformats.org/officeDocument/2006/relationships/diagramQuickStyle" Target="../diagrams/quickStyle2.xml"/><Relationship Id="rId4" Type="http://schemas.openxmlformats.org/officeDocument/2006/relationships/diagramColors" Target="../diagrams/colors2.xml"/><Relationship Id="rId5" Type="http://schemas.openxmlformats.org/officeDocument/2006/relationships/slideLayout" Target="../slideLayouts/slideLayout40.xml"/><Relationship Id="rId6"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slideLayout" Target="../slideLayouts/slideLayout40.xml"/><Relationship Id="rId3"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image" Target="../media/image18.jpeg"/><Relationship Id="rId2" Type="http://schemas.openxmlformats.org/officeDocument/2006/relationships/slideLayout" Target="../slideLayouts/slideLayout25.xml"/><Relationship Id="rId3"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diagramData" Target="../diagrams/data3.xml"/><Relationship Id="rId2" Type="http://schemas.openxmlformats.org/officeDocument/2006/relationships/diagramLayout" Target="../diagrams/layout3.xml"/><Relationship Id="rId3" Type="http://schemas.openxmlformats.org/officeDocument/2006/relationships/diagramQuickStyle" Target="../diagrams/quickStyle3.xml"/><Relationship Id="rId4" Type="http://schemas.openxmlformats.org/officeDocument/2006/relationships/diagramColors" Target="../diagrams/colors3.xml"/><Relationship Id="rId5" Type="http://schemas.microsoft.com/office/2007/relationships/diagramDrawing" Target="../diagrams/drawing3.xml"/><Relationship Id="rId6" Type="http://schemas.openxmlformats.org/officeDocument/2006/relationships/slideLayout" Target="../slideLayouts/slideLayout49.xml"/><Relationship Id="rId7"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24.xml"/>
</Relationships>
</file>

<file path=ppt/slides/_rels/slide25.xml.rels><?xml version="1.0" encoding="UTF-8"?>
<Relationships xmlns="http://schemas.openxmlformats.org/package/2006/relationships"><Relationship Id="rId1" Type="http://schemas.openxmlformats.org/officeDocument/2006/relationships/image" Target="../media/image19.gif"/><Relationship Id="rId2" Type="http://schemas.openxmlformats.org/officeDocument/2006/relationships/hyperlink" Target="http://blogs.leeward.hawaii.edu/teachonline/tag/tomooc13-2/page/2/" TargetMode="External"/><Relationship Id="rId3" Type="http://schemas.openxmlformats.org/officeDocument/2006/relationships/hyperlink" Target="https://creativecommons.org/licenses/by-nc-sa/3.0/" TargetMode="External"/><Relationship Id="rId4" Type="http://schemas.openxmlformats.org/officeDocument/2006/relationships/slideLayout" Target="../slideLayouts/slideLayout64.xml"/><Relationship Id="rId5" Type="http://schemas.openxmlformats.org/officeDocument/2006/relationships/notesSlide" Target="../notesSlides/notesSlide25.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26.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27.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28.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29.xml"/>
</Relationships>
</file>

<file path=ppt/slides/_rels/slide3.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25.xml"/><Relationship Id="rId3" Type="http://schemas.openxmlformats.org/officeDocument/2006/relationships/notesSlide" Target="../notesSlides/notesSlide3.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30.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31.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32.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3.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4.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5.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7.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8.xml"/>
</Relationships>
</file>

<file path=ppt/slides/_rels/slide39.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40.xml"/><Relationship Id="rId3" Type="http://schemas.openxmlformats.org/officeDocument/2006/relationships/notesSlide" Target="../notesSlides/notesSlide39.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
</Relationships>
</file>

<file path=ppt/slides/_rels/slide40.xml.rels><?xml version="1.0" encoding="UTF-8"?>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40.xml"/><Relationship Id="rId3" Type="http://schemas.openxmlformats.org/officeDocument/2006/relationships/notesSlide" Target="../notesSlides/notesSlide40.xml"/>
</Relationships>
</file>

<file path=ppt/slides/_rels/slide41.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42.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43.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44.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4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5.xml"/>
</Relationships>
</file>

<file path=ppt/slides/_rels/slide4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6.xml"/>
</Relationships>
</file>

<file path=ppt/slides/_rels/slide47.xml.rels><?xml version="1.0" encoding="UTF-8"?>
<Relationships xmlns="http://schemas.openxmlformats.org/package/2006/relationships"><Relationship Id="rId1" Type="http://schemas.openxmlformats.org/officeDocument/2006/relationships/image" Target="../media/image22.jpeg"/><Relationship Id="rId2" Type="http://schemas.openxmlformats.org/officeDocument/2006/relationships/slideLayout" Target="../slideLayouts/slideLayout49.xml"/><Relationship Id="rId3" Type="http://schemas.openxmlformats.org/officeDocument/2006/relationships/notesSlide" Target="../notesSlides/notesSlide47.xml"/>
</Relationships>
</file>

<file path=ppt/slides/_rels/slide48.xml.rels><?xml version="1.0" encoding="UTF-8"?>
<Relationships xmlns="http://schemas.openxmlformats.org/package/2006/relationships"><Relationship Id="rId1" Type="http://schemas.openxmlformats.org/officeDocument/2006/relationships/image" Target="../media/image23.jpeg"/><Relationship Id="rId2" Type="http://schemas.openxmlformats.org/officeDocument/2006/relationships/slideLayout" Target="../slideLayouts/slideLayout40.xml"/><Relationship Id="rId3" Type="http://schemas.openxmlformats.org/officeDocument/2006/relationships/notesSlide" Target="../notesSlides/notesSlide48.xml"/>
</Relationships>
</file>

<file path=ppt/slides/_rels/slide49.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40.xml"/><Relationship Id="rId3"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diagramData" Target="../diagrams/data1.xml"/><Relationship Id="rId2" Type="http://schemas.openxmlformats.org/officeDocument/2006/relationships/diagramLayout" Target="../diagrams/layout1.xml"/><Relationship Id="rId3" Type="http://schemas.openxmlformats.org/officeDocument/2006/relationships/diagramQuickStyle" Target="../diagrams/quickStyle1.xml"/><Relationship Id="rId4" Type="http://schemas.openxmlformats.org/officeDocument/2006/relationships/diagramColors" Target="../diagrams/colors1.xml"/><Relationship Id="rId5" Type="http://schemas.microsoft.com/office/2007/relationships/diagramDrawing" Target="../diagrams/drawing1.xml"/><Relationship Id="rId6" Type="http://schemas.openxmlformats.org/officeDocument/2006/relationships/slideLayout" Target="../slideLayouts/slideLayout40.xml"/><Relationship Id="rId7"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40.xml"/><Relationship Id="rId3"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40.xml"/><Relationship Id="rId3"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6" name="PlaceHolder 1"/>
          <p:cNvSpPr>
            <a:spLocks noGrp="1"/>
          </p:cNvSpPr>
          <p:nvPr>
            <p:ph type="title"/>
          </p:nvPr>
        </p:nvSpPr>
        <p:spPr>
          <a:xfrm>
            <a:off x="7534800" y="1137600"/>
            <a:ext cx="4014360" cy="3705840"/>
          </a:xfrm>
          <a:prstGeom prst="rect">
            <a:avLst/>
          </a:prstGeom>
          <a:noFill/>
          <a:ln w="0">
            <a:noFill/>
          </a:ln>
        </p:spPr>
        <p:txBody>
          <a:bodyPr lIns="0" rIns="0" tIns="0" bIns="0" anchor="b">
            <a:normAutofit/>
          </a:bodyPr>
          <a:p>
            <a:pPr>
              <a:lnSpc>
                <a:spcPct val="90000"/>
              </a:lnSpc>
            </a:pPr>
            <a:r>
              <a:rPr b="0" lang="en-IE" sz="4400" spc="-1" strike="noStrike">
                <a:solidFill>
                  <a:srgbClr val="000000"/>
                </a:solidFill>
                <a:latin typeface="Calibri Light"/>
                <a:ea typeface="Noto Sans CJK SC"/>
              </a:rPr>
              <a:t>Se</a:t>
            </a:r>
            <a:r>
              <a:rPr b="0" lang="en-IE" sz="4400" spc="-1" strike="noStrike">
                <a:solidFill>
                  <a:srgbClr val="000000"/>
                </a:solidFill>
                <a:latin typeface="Calibri Light"/>
                <a:ea typeface="Noto Sans CJK SC"/>
              </a:rPr>
              <a:t>ss</a:t>
            </a:r>
            <a:r>
              <a:rPr b="0" lang="en-IE" sz="4400" spc="-1" strike="noStrike">
                <a:solidFill>
                  <a:srgbClr val="000000"/>
                </a:solidFill>
                <a:latin typeface="Calibri Light"/>
                <a:ea typeface="Noto Sans CJK SC"/>
              </a:rPr>
              <a:t>io</a:t>
            </a:r>
            <a:r>
              <a:rPr b="0" lang="en-IE" sz="4400" spc="-1" strike="noStrike">
                <a:solidFill>
                  <a:srgbClr val="000000"/>
                </a:solidFill>
                <a:latin typeface="Calibri Light"/>
                <a:ea typeface="Noto Sans CJK SC"/>
              </a:rPr>
              <a:t>n </a:t>
            </a:r>
            <a:r>
              <a:rPr b="0" lang="en-IE" sz="4400" spc="-1" strike="noStrike">
                <a:solidFill>
                  <a:srgbClr val="000000"/>
                </a:solidFill>
                <a:latin typeface="Calibri Light"/>
                <a:ea typeface="Noto Sans CJK SC"/>
              </a:rPr>
              <a:t>1:</a:t>
            </a:r>
            <a:r>
              <a:rPr b="0" lang="en-IE" sz="4400" spc="-1" strike="noStrike">
                <a:solidFill>
                  <a:srgbClr val="000000"/>
                </a:solidFill>
                <a:latin typeface="Calibri Light"/>
                <a:ea typeface="Noto Sans CJK SC"/>
              </a:rPr>
              <a:t>Th</a:t>
            </a:r>
            <a:r>
              <a:rPr b="0" lang="en-IE" sz="4400" spc="-1" strike="noStrike">
                <a:solidFill>
                  <a:srgbClr val="000000"/>
                </a:solidFill>
                <a:latin typeface="Calibri Light"/>
                <a:ea typeface="Noto Sans CJK SC"/>
              </a:rPr>
              <a:t>e </a:t>
            </a:r>
            <a:r>
              <a:rPr b="0" lang="en-IE" sz="4400" spc="-1" strike="noStrike">
                <a:solidFill>
                  <a:srgbClr val="000000"/>
                </a:solidFill>
                <a:latin typeface="Calibri Light"/>
                <a:ea typeface="Noto Sans CJK SC"/>
              </a:rPr>
              <a:t>R</a:t>
            </a:r>
            <a:r>
              <a:rPr b="0" lang="en-IE" sz="4400" spc="-1" strike="noStrike">
                <a:solidFill>
                  <a:srgbClr val="000000"/>
                </a:solidFill>
                <a:latin typeface="Calibri Light"/>
                <a:ea typeface="Noto Sans CJK SC"/>
              </a:rPr>
              <a:t>ol</a:t>
            </a:r>
            <a:r>
              <a:rPr b="0" lang="en-IE" sz="4400" spc="-1" strike="noStrike">
                <a:solidFill>
                  <a:srgbClr val="000000"/>
                </a:solidFill>
                <a:latin typeface="Calibri Light"/>
                <a:ea typeface="Noto Sans CJK SC"/>
              </a:rPr>
              <a:t>e </a:t>
            </a:r>
            <a:r>
              <a:rPr b="0" lang="en-IE" sz="4400" spc="-1" strike="noStrike">
                <a:solidFill>
                  <a:srgbClr val="000000"/>
                </a:solidFill>
                <a:latin typeface="Calibri Light"/>
                <a:ea typeface="Noto Sans CJK SC"/>
              </a:rPr>
              <a:t>of </a:t>
            </a:r>
            <a:r>
              <a:rPr b="0" lang="en-IE" sz="4400" spc="-1" strike="noStrike">
                <a:solidFill>
                  <a:srgbClr val="000000"/>
                </a:solidFill>
                <a:latin typeface="Calibri Light"/>
                <a:ea typeface="Noto Sans CJK SC"/>
              </a:rPr>
              <a:t>th</a:t>
            </a:r>
            <a:r>
              <a:rPr b="0" lang="en-IE" sz="4400" spc="-1" strike="noStrike">
                <a:solidFill>
                  <a:srgbClr val="000000"/>
                </a:solidFill>
                <a:latin typeface="Calibri Light"/>
                <a:ea typeface="Noto Sans CJK SC"/>
              </a:rPr>
              <a:t>e </a:t>
            </a:r>
            <a:r>
              <a:rPr b="0" lang="en-IE" sz="4400" spc="-1" strike="noStrike">
                <a:solidFill>
                  <a:srgbClr val="000000"/>
                </a:solidFill>
                <a:latin typeface="Calibri Light"/>
                <a:ea typeface="Noto Sans CJK SC"/>
              </a:rPr>
              <a:t>PP</a:t>
            </a:r>
            <a:r>
              <a:rPr b="0" lang="en-IE" sz="4400" spc="-1" strike="noStrike">
                <a:solidFill>
                  <a:srgbClr val="000000"/>
                </a:solidFill>
                <a:latin typeface="Calibri Light"/>
                <a:ea typeface="Noto Sans CJK SC"/>
              </a:rPr>
              <a:t>N </a:t>
            </a:r>
            <a:r>
              <a:rPr b="0" lang="en-IE" sz="4400" spc="-1" strike="noStrike">
                <a:solidFill>
                  <a:srgbClr val="000000"/>
                </a:solidFill>
                <a:latin typeface="Calibri Light"/>
                <a:ea typeface="Noto Sans CJK SC"/>
              </a:rPr>
              <a:t>an</a:t>
            </a:r>
            <a:r>
              <a:rPr b="0" lang="en-IE" sz="4400" spc="-1" strike="noStrike">
                <a:solidFill>
                  <a:srgbClr val="000000"/>
                </a:solidFill>
                <a:latin typeface="Calibri Light"/>
                <a:ea typeface="Noto Sans CJK SC"/>
              </a:rPr>
              <a:t>d </a:t>
            </a:r>
            <a:r>
              <a:rPr b="0" lang="en-IE" sz="4400" spc="-1" strike="noStrike">
                <a:solidFill>
                  <a:srgbClr val="000000"/>
                </a:solidFill>
                <a:latin typeface="Calibri Light"/>
                <a:ea typeface="Noto Sans CJK SC"/>
              </a:rPr>
              <a:t>th</a:t>
            </a:r>
            <a:r>
              <a:rPr b="0" lang="en-IE" sz="4400" spc="-1" strike="noStrike">
                <a:solidFill>
                  <a:srgbClr val="000000"/>
                </a:solidFill>
                <a:latin typeface="Calibri Light"/>
                <a:ea typeface="Noto Sans CJK SC"/>
              </a:rPr>
              <a:t>e </a:t>
            </a:r>
            <a:r>
              <a:rPr b="0" lang="en-IE" sz="4400" spc="-1" strike="noStrike">
                <a:solidFill>
                  <a:srgbClr val="000000"/>
                </a:solidFill>
                <a:latin typeface="Calibri Light"/>
                <a:ea typeface="Noto Sans CJK SC"/>
              </a:rPr>
              <a:t>Se</a:t>
            </a:r>
            <a:r>
              <a:rPr b="0" lang="en-IE" sz="4400" spc="-1" strike="noStrike">
                <a:solidFill>
                  <a:srgbClr val="000000"/>
                </a:solidFill>
                <a:latin typeface="Calibri Light"/>
                <a:ea typeface="Noto Sans CJK SC"/>
              </a:rPr>
              <a:t>cr</a:t>
            </a:r>
            <a:r>
              <a:rPr b="0" lang="en-IE" sz="4400" spc="-1" strike="noStrike">
                <a:solidFill>
                  <a:srgbClr val="000000"/>
                </a:solidFill>
                <a:latin typeface="Calibri Light"/>
                <a:ea typeface="Noto Sans CJK SC"/>
              </a:rPr>
              <a:t>et</a:t>
            </a:r>
            <a:r>
              <a:rPr b="0" lang="en-IE" sz="4400" spc="-1" strike="noStrike">
                <a:solidFill>
                  <a:srgbClr val="000000"/>
                </a:solidFill>
                <a:latin typeface="Calibri Light"/>
                <a:ea typeface="Noto Sans CJK SC"/>
              </a:rPr>
              <a:t>ar</a:t>
            </a:r>
            <a:r>
              <a:rPr b="0" lang="en-IE" sz="4400" spc="-1" strike="noStrike">
                <a:solidFill>
                  <a:srgbClr val="000000"/>
                </a:solidFill>
                <a:latin typeface="Calibri Light"/>
                <a:ea typeface="Noto Sans CJK SC"/>
              </a:rPr>
              <a:t>ia</a:t>
            </a:r>
            <a:r>
              <a:rPr b="0" lang="en-IE" sz="4400" spc="-1" strike="noStrike">
                <a:solidFill>
                  <a:srgbClr val="000000"/>
                </a:solidFill>
                <a:latin typeface="Calibri Light"/>
                <a:ea typeface="Noto Sans CJK SC"/>
              </a:rPr>
              <a:t>t </a:t>
            </a:r>
            <a:br/>
            <a:br/>
            <a:endParaRPr b="0" lang="en-IE" sz="4400" spc="-1" strike="noStrike">
              <a:latin typeface="Arial"/>
            </a:endParaRPr>
          </a:p>
        </p:txBody>
      </p:sp>
      <p:sp>
        <p:nvSpPr>
          <p:cNvPr id="237" name="PlaceHolder 2"/>
          <p:cNvSpPr>
            <a:spLocks noGrp="1"/>
          </p:cNvSpPr>
          <p:nvPr>
            <p:ph type="subTitle"/>
          </p:nvPr>
        </p:nvSpPr>
        <p:spPr>
          <a:xfrm>
            <a:off x="8174880" y="5280120"/>
            <a:ext cx="3374280" cy="1643040"/>
          </a:xfrm>
          <a:prstGeom prst="rect">
            <a:avLst/>
          </a:prstGeom>
          <a:noFill/>
          <a:ln w="0">
            <a:noFill/>
          </a:ln>
        </p:spPr>
        <p:txBody>
          <a:bodyPr lIns="0" rIns="0" tIns="0" bIns="0" anchor="t">
            <a:normAutofit/>
          </a:bodyPr>
          <a:p>
            <a:pPr>
              <a:lnSpc>
                <a:spcPct val="90000"/>
              </a:lnSpc>
              <a:tabLst>
                <a:tab algn="l" pos="0"/>
              </a:tabLst>
            </a:pPr>
            <a:r>
              <a:rPr b="0" lang="en-US" sz="2000" spc="-1" strike="noStrike">
                <a:solidFill>
                  <a:srgbClr val="000000"/>
                </a:solidFill>
                <a:latin typeface="Calibri"/>
              </a:rPr>
              <a:t>Susan</a:t>
            </a:r>
            <a:r>
              <a:rPr b="0" lang="en-US" sz="2000" spc="-1" strike="noStrike">
                <a:solidFill>
                  <a:srgbClr val="000000"/>
                </a:solidFill>
                <a:latin typeface="Calibri"/>
              </a:rPr>
              <a:t>ne </a:t>
            </a:r>
            <a:r>
              <a:rPr b="0" lang="en-US" sz="2000" spc="-1" strike="noStrike">
                <a:solidFill>
                  <a:srgbClr val="000000"/>
                </a:solidFill>
                <a:latin typeface="Calibri"/>
              </a:rPr>
              <a:t>Rogers</a:t>
            </a:r>
            <a:endParaRPr b="0" lang="en-IE" sz="2000" spc="-1" strike="noStrike">
              <a:latin typeface="Arial"/>
            </a:endParaRPr>
          </a:p>
          <a:p>
            <a:pPr>
              <a:lnSpc>
                <a:spcPct val="90000"/>
              </a:lnSpc>
              <a:tabLst>
                <a:tab algn="l" pos="0"/>
              </a:tabLst>
            </a:pPr>
            <a:r>
              <a:rPr b="0" lang="en-US" sz="2000" spc="-1" strike="noStrike">
                <a:solidFill>
                  <a:srgbClr val="000000"/>
                </a:solidFill>
                <a:latin typeface="Calibri"/>
              </a:rPr>
              <a:t>Resear</a:t>
            </a:r>
            <a:r>
              <a:rPr b="0" lang="en-US" sz="2000" spc="-1" strike="noStrike">
                <a:solidFill>
                  <a:srgbClr val="000000"/>
                </a:solidFill>
                <a:latin typeface="Calibri"/>
              </a:rPr>
              <a:t>ch and </a:t>
            </a:r>
            <a:r>
              <a:rPr b="0" lang="en-US" sz="2000" spc="-1" strike="noStrike">
                <a:solidFill>
                  <a:srgbClr val="000000"/>
                </a:solidFill>
                <a:latin typeface="Calibri"/>
              </a:rPr>
              <a:t>Policy </a:t>
            </a:r>
            <a:r>
              <a:rPr b="0" lang="en-US" sz="2000" spc="-1" strike="noStrike">
                <a:solidFill>
                  <a:srgbClr val="000000"/>
                </a:solidFill>
                <a:latin typeface="Calibri"/>
              </a:rPr>
              <a:t>Analys</a:t>
            </a:r>
            <a:r>
              <a:rPr b="0" lang="en-US" sz="2000" spc="-1" strike="noStrike">
                <a:solidFill>
                  <a:srgbClr val="000000"/>
                </a:solidFill>
                <a:latin typeface="Calibri"/>
              </a:rPr>
              <a:t>t</a:t>
            </a:r>
            <a:endParaRPr b="0" lang="en-IE" sz="2000" spc="-1" strike="noStrike">
              <a:latin typeface="Arial"/>
            </a:endParaRPr>
          </a:p>
          <a:p>
            <a:pPr>
              <a:lnSpc>
                <a:spcPct val="90000"/>
              </a:lnSpc>
              <a:tabLst>
                <a:tab algn="l" pos="0"/>
              </a:tabLst>
            </a:pPr>
            <a:r>
              <a:rPr b="0" i="1" lang="en-IE" sz="2000" spc="-1" strike="noStrike">
                <a:solidFill>
                  <a:srgbClr val="000000"/>
                </a:solidFill>
                <a:latin typeface="Calibri"/>
              </a:rPr>
              <a:t>Social </a:t>
            </a:r>
            <a:r>
              <a:rPr b="0" i="1" lang="en-IE" sz="2000" spc="-1" strike="noStrike">
                <a:solidFill>
                  <a:srgbClr val="000000"/>
                </a:solidFill>
                <a:latin typeface="Calibri"/>
              </a:rPr>
              <a:t>Justice </a:t>
            </a:r>
            <a:r>
              <a:rPr b="0" i="1" lang="en-IE" sz="2000" spc="-1" strike="noStrike">
                <a:solidFill>
                  <a:srgbClr val="000000"/>
                </a:solidFill>
                <a:latin typeface="Calibri"/>
              </a:rPr>
              <a:t>Irelan</a:t>
            </a:r>
            <a:r>
              <a:rPr b="0" i="1" lang="en-IE" sz="2000" spc="-1" strike="noStrike">
                <a:solidFill>
                  <a:srgbClr val="000000"/>
                </a:solidFill>
                <a:latin typeface="Calibri"/>
              </a:rPr>
              <a:t>d</a:t>
            </a:r>
            <a:endParaRPr b="0" lang="en-IE" sz="2000" spc="-1" strike="noStrike">
              <a:latin typeface="Arial"/>
            </a:endParaRPr>
          </a:p>
        </p:txBody>
      </p:sp>
      <p:pic>
        <p:nvPicPr>
          <p:cNvPr id="238" name="Picture 4" descr="A close up of a logo&#10;&#10;Description generated with high confidence"/>
          <p:cNvPicPr/>
          <p:nvPr/>
        </p:nvPicPr>
        <p:blipFill>
          <a:blip r:embed="rId1"/>
          <a:srcRect l="0" t="5114" r="0" b="0"/>
          <a:stretch/>
        </p:blipFill>
        <p:spPr>
          <a:xfrm>
            <a:off x="1696320" y="2231640"/>
            <a:ext cx="2628360" cy="2392200"/>
          </a:xfrm>
          <a:prstGeom prst="rect">
            <a:avLst/>
          </a:prstGeom>
          <a:ln w="0">
            <a:noFill/>
          </a:ln>
        </p:spPr>
      </p:pic>
      <p:sp>
        <p:nvSpPr>
          <p:cNvPr id="239" name="PlaceHolder 3"/>
          <p:cNvSpPr>
            <a:spLocks noGrp="1"/>
          </p:cNvSpPr>
          <p:nvPr>
            <p:ph type="ftr"/>
          </p:nvPr>
        </p:nvSpPr>
        <p:spPr>
          <a:xfrm>
            <a:off x="7534800" y="6492960"/>
            <a:ext cx="4654440" cy="362160"/>
          </a:xfrm>
          <a:prstGeom prst="rect">
            <a:avLst/>
          </a:prstGeom>
          <a:noFill/>
          <a:ln w="0">
            <a:noFill/>
          </a:ln>
        </p:spPr>
        <p:txBody>
          <a:bodyPr lIns="90000" rIns="90000" tIns="45000" bIns="45000" anchor="ctr">
            <a:noAutofit/>
          </a:bodyPr>
          <a:p>
            <a:pPr algn="ctr">
              <a:lnSpc>
                <a:spcPct val="100000"/>
              </a:lnSpc>
            </a:pPr>
            <a:r>
              <a:rPr b="1" lang="en-GB" sz="1200" spc="-1" strike="noStrike">
                <a:solidFill>
                  <a:srgbClr val="8b8b8b"/>
                </a:solidFill>
                <a:latin typeface="Calibri"/>
              </a:rPr>
              <a:t>© Social </a:t>
            </a:r>
            <a:r>
              <a:rPr b="1" lang="en-GB" sz="1200" spc="-1" strike="noStrike">
                <a:solidFill>
                  <a:srgbClr val="8b8b8b"/>
                </a:solidFill>
                <a:latin typeface="Calibri"/>
              </a:rPr>
              <a:t>Justice </a:t>
            </a:r>
            <a:r>
              <a:rPr b="1" lang="en-GB" sz="1200" spc="-1" strike="noStrike">
                <a:solidFill>
                  <a:srgbClr val="8b8b8b"/>
                </a:solidFill>
                <a:latin typeface="Calibri"/>
              </a:rPr>
              <a:t>Ireland  </a:t>
            </a:r>
            <a:endParaRPr b="0" lang="en-IE" sz="1200" spc="-1" strike="noStrike">
              <a:latin typeface="Times New Roman"/>
            </a:endParaRPr>
          </a:p>
          <a:p>
            <a:pPr algn="ctr">
              <a:lnSpc>
                <a:spcPct val="100000"/>
              </a:lnSpc>
            </a:pPr>
            <a:r>
              <a:rPr b="1" lang="en-GB" sz="1200" spc="-1" strike="noStrike">
                <a:solidFill>
                  <a:srgbClr val="8b8b8b"/>
                </a:solidFill>
                <a:latin typeface="Calibri"/>
              </a:rPr>
              <a:t>W: </a:t>
            </a:r>
            <a:r>
              <a:rPr b="1" lang="en-GB" sz="1200" spc="-1" strike="noStrike">
                <a:solidFill>
                  <a:srgbClr val="8b8b8b"/>
                </a:solidFill>
                <a:latin typeface="Calibri"/>
              </a:rPr>
              <a:t>www.socia</a:t>
            </a:r>
            <a:r>
              <a:rPr b="1" lang="en-GB" sz="1200" spc="-1" strike="noStrike">
                <a:solidFill>
                  <a:srgbClr val="8b8b8b"/>
                </a:solidFill>
                <a:latin typeface="Calibri"/>
              </a:rPr>
              <a:t>ljustice.ie   </a:t>
            </a:r>
            <a:r>
              <a:rPr b="1" lang="en-GB" sz="1200" spc="-1" strike="noStrike">
                <a:solidFill>
                  <a:srgbClr val="8b8b8b"/>
                </a:solidFill>
                <a:latin typeface="Calibri"/>
              </a:rPr>
              <a:t>T: </a:t>
            </a:r>
            <a:r>
              <a:rPr b="1" lang="en-GB" sz="1200" spc="-1" strike="noStrike">
                <a:solidFill>
                  <a:srgbClr val="8b8b8b"/>
                </a:solidFill>
                <a:latin typeface="Calibri"/>
              </a:rPr>
              <a:t>@SocialJu</a:t>
            </a:r>
            <a:r>
              <a:rPr b="1" lang="en-GB" sz="1200" spc="-1" strike="noStrike">
                <a:solidFill>
                  <a:srgbClr val="8b8b8b"/>
                </a:solidFill>
                <a:latin typeface="Calibri"/>
              </a:rPr>
              <a:t>sticeI  F: </a:t>
            </a:r>
            <a:r>
              <a:rPr b="1" lang="en-GB" sz="1200" spc="-1" strike="noStrike">
                <a:solidFill>
                  <a:srgbClr val="8b8b8b"/>
                </a:solidFill>
                <a:latin typeface="Calibri"/>
              </a:rPr>
              <a:t>fb.me/Soc</a:t>
            </a:r>
            <a:r>
              <a:rPr b="1" lang="en-GB" sz="1200" spc="-1" strike="noStrike">
                <a:solidFill>
                  <a:srgbClr val="8b8b8b"/>
                </a:solidFill>
                <a:latin typeface="Calibri"/>
              </a:rPr>
              <a:t>ialJusticeI </a:t>
            </a:r>
            <a:endParaRPr b="0" lang="en-IE" sz="1200" spc="-1" strike="noStrike">
              <a:latin typeface="Times New Roman"/>
            </a:endParaRPr>
          </a:p>
        </p:txBody>
      </p:sp>
    </p:spTree>
  </p:cSld>
  <mc:AlternateContent>
    <mc:Choice Requires="p14">
      <p:transition spd="slow" advTm="19000" p14:dur="2000"/>
    </mc:Choice>
    <mc:Fallback>
      <p:transition spd="slow" advTm="19000"/>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8" name="PlaceHolder 1"/>
          <p:cNvSpPr>
            <a:spLocks noGrp="1"/>
          </p:cNvSpPr>
          <p:nvPr>
            <p:ph type="title"/>
          </p:nvPr>
        </p:nvSpPr>
        <p:spPr>
          <a:xfrm>
            <a:off x="838080" y="365040"/>
            <a:ext cx="10512720" cy="1322640"/>
          </a:xfrm>
          <a:prstGeom prst="rect">
            <a:avLst/>
          </a:prstGeom>
          <a:noFill/>
          <a:ln w="0">
            <a:noFill/>
          </a:ln>
        </p:spPr>
        <p:txBody>
          <a:bodyPr lIns="0" rIns="0" tIns="0" bIns="0" anchor="ctr">
            <a:noAutofit/>
          </a:bodyPr>
          <a:p>
            <a:pPr>
              <a:lnSpc>
                <a:spcPct val="90000"/>
              </a:lnSpc>
            </a:pPr>
            <a:r>
              <a:rPr b="0" lang="en-US" sz="4400" spc="-1" strike="noStrike">
                <a:solidFill>
                  <a:srgbClr val="000000"/>
                </a:solidFill>
                <a:latin typeface="Calibri Light"/>
              </a:rPr>
              <a:t>Role of the PPN</a:t>
            </a:r>
            <a:endParaRPr b="0" lang="en-IE" sz="4400" spc="-1" strike="noStrike">
              <a:latin typeface="Arial"/>
            </a:endParaRPr>
          </a:p>
        </p:txBody>
      </p:sp>
      <p:sp>
        <p:nvSpPr>
          <p:cNvPr id="269" name="PlaceHolder 2"/>
          <p:cNvSpPr>
            <a:spLocks noGrp="1"/>
          </p:cNvSpPr>
          <p:nvPr>
            <p:ph/>
          </p:nvPr>
        </p:nvSpPr>
        <p:spPr>
          <a:xfrm>
            <a:off x="721080" y="1429560"/>
            <a:ext cx="5295600" cy="4924080"/>
          </a:xfrm>
          <a:prstGeom prst="rect">
            <a:avLst/>
          </a:prstGeom>
          <a:noFill/>
          <a:ln w="0">
            <a:noFill/>
          </a:ln>
        </p:spPr>
        <p:txBody>
          <a:bodyPr lIns="0" rIns="0" tIns="0" bIns="0" anchor="t">
            <a:normAutofit fontScale="86000"/>
          </a:bodyPr>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support the individual members / organisations of the PPN so that:</a:t>
            </a:r>
            <a:endParaRPr b="0" lang="en-IE" sz="2800" spc="-1" strike="noStrike">
              <a:latin typeface="Arial"/>
            </a:endParaRPr>
          </a:p>
          <a:p>
            <a:pPr lvl="1" marL="685800" indent="-228600">
              <a:lnSpc>
                <a:spcPct val="90000"/>
              </a:lnSpc>
              <a:spcBef>
                <a:spcPts val="499"/>
              </a:spcBef>
              <a:buClr>
                <a:srgbClr val="000000"/>
              </a:buClr>
              <a:buFont typeface="Arial"/>
              <a:buChar char="•"/>
            </a:pPr>
            <a:r>
              <a:rPr b="0" lang="en-US" sz="2400" spc="-1" strike="noStrike">
                <a:solidFill>
                  <a:srgbClr val="000000"/>
                </a:solidFill>
                <a:latin typeface="Calibri"/>
              </a:rPr>
              <a:t>they develop their capacity and do their work more effectively.</a:t>
            </a:r>
            <a:endParaRPr b="0" lang="en-IE" sz="2400" spc="-1" strike="noStrike">
              <a:latin typeface="Arial"/>
            </a:endParaRPr>
          </a:p>
          <a:p>
            <a:pPr lvl="1" marL="685800" indent="-228600">
              <a:lnSpc>
                <a:spcPct val="90000"/>
              </a:lnSpc>
              <a:spcBef>
                <a:spcPts val="499"/>
              </a:spcBef>
              <a:buClr>
                <a:srgbClr val="000000"/>
              </a:buClr>
              <a:buFont typeface="Arial"/>
              <a:buChar char="•"/>
            </a:pPr>
            <a:r>
              <a:rPr b="0" lang="en-US" sz="2400" spc="-1" strike="noStrike">
                <a:solidFill>
                  <a:srgbClr val="000000"/>
                </a:solidFill>
                <a:latin typeface="Calibri"/>
              </a:rPr>
              <a:t>they participate effectively in PPN activities.</a:t>
            </a:r>
            <a:endParaRPr b="0" lang="en-IE" sz="2400" spc="-1" strike="noStrike">
              <a:latin typeface="Arial"/>
            </a:endParaRPr>
          </a:p>
          <a:p>
            <a:pPr lvl="1" marL="685800" indent="-228600">
              <a:lnSpc>
                <a:spcPct val="90000"/>
              </a:lnSpc>
              <a:spcBef>
                <a:spcPts val="499"/>
              </a:spcBef>
              <a:buClr>
                <a:srgbClr val="000000"/>
              </a:buClr>
              <a:buFont typeface="Arial"/>
              <a:buChar char="•"/>
            </a:pPr>
            <a:r>
              <a:rPr b="0" lang="en-US" sz="2400" spc="-1" strike="noStrike">
                <a:solidFill>
                  <a:srgbClr val="000000"/>
                </a:solidFill>
                <a:latin typeface="Calibri"/>
              </a:rPr>
              <a:t>they are included and have their voices and concerns are heard.</a:t>
            </a:r>
            <a:endParaRPr b="0" lang="en-IE" sz="2400" spc="-1" strike="noStrike">
              <a:latin typeface="Arial"/>
            </a:endParaRPr>
          </a:p>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to facilitate opportunities for networking, communication and information sharing between groups and between these groups and the LA.</a:t>
            </a:r>
            <a:endParaRPr b="0" lang="en-IE" sz="2800" spc="-1" strike="noStrike">
              <a:latin typeface="Arial"/>
            </a:endParaRPr>
          </a:p>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to contribute to the development of a Vision for Community Wellbeing for this and future generations.</a:t>
            </a:r>
            <a:endParaRPr b="0" lang="en-IE" sz="2800" spc="-1" strike="noStrike">
              <a:latin typeface="Arial"/>
            </a:endParaRPr>
          </a:p>
          <a:p>
            <a:pPr>
              <a:lnSpc>
                <a:spcPct val="90000"/>
              </a:lnSpc>
              <a:spcBef>
                <a:spcPts val="1001"/>
              </a:spcBef>
            </a:pPr>
            <a:endParaRPr b="0" lang="en-IE" sz="2800" spc="-1" strike="noStrike">
              <a:latin typeface="Arial"/>
            </a:endParaRPr>
          </a:p>
        </p:txBody>
      </p:sp>
      <p:pic>
        <p:nvPicPr>
          <p:cNvPr id="270" name="Content Placeholder 7" descr=""/>
          <p:cNvPicPr/>
          <p:nvPr/>
        </p:nvPicPr>
        <p:blipFill>
          <a:blip r:embed="rId1"/>
          <a:stretch/>
        </p:blipFill>
        <p:spPr>
          <a:xfrm>
            <a:off x="6136920" y="1918440"/>
            <a:ext cx="5254920" cy="3715920"/>
          </a:xfrm>
          <a:prstGeom prst="rect">
            <a:avLst/>
          </a:prstGeom>
          <a:ln w="0">
            <a:noFill/>
          </a:ln>
        </p:spPr>
      </p:pic>
      <p:sp>
        <p:nvSpPr>
          <p:cNvPr id="271" name="PlaceHolder 3"/>
          <p:cNvSpPr>
            <a:spLocks noGrp="1"/>
          </p:cNvSpPr>
          <p:nvPr>
            <p:ph type="ftr"/>
          </p:nvPr>
        </p:nvSpPr>
        <p:spPr>
          <a:xfrm>
            <a:off x="3581280" y="6356520"/>
            <a:ext cx="4569120" cy="362160"/>
          </a:xfrm>
          <a:prstGeom prst="rect">
            <a:avLst/>
          </a:prstGeom>
          <a:noFill/>
          <a:ln w="0">
            <a:noFill/>
          </a:ln>
        </p:spPr>
        <p:txBody>
          <a:bodyPr lIns="90000" rIns="90000" tIns="45000" bIns="45000" anchor="ctr">
            <a:noAutofit/>
          </a:bodyPr>
          <a:p>
            <a:pPr algn="ctr">
              <a:lnSpc>
                <a:spcPct val="100000"/>
              </a:lnSpc>
            </a:pPr>
            <a:r>
              <a:rPr b="0" lang="fr-FR" sz="1200" spc="-1" strike="noStrike">
                <a:solidFill>
                  <a:srgbClr val="8b8b8b"/>
                </a:solidFill>
                <a:latin typeface="Calibri"/>
              </a:rPr>
              <a:t>© Social Justice Ireland   </a:t>
            </a:r>
            <a:endParaRPr b="0" lang="en-IE" sz="1200" spc="-1" strike="noStrike">
              <a:latin typeface="Times New Roman"/>
            </a:endParaRPr>
          </a:p>
          <a:p>
            <a:pPr algn="ctr">
              <a:lnSpc>
                <a:spcPct val="100000"/>
              </a:lnSpc>
            </a:pPr>
            <a:r>
              <a:rPr b="0" lang="fr-FR" sz="1200" spc="-1" strike="noStrike">
                <a:solidFill>
                  <a:srgbClr val="8b8b8b"/>
                </a:solidFill>
                <a:latin typeface="Calibri"/>
              </a:rPr>
              <a:t>W: www.socialjustice.ie   T: @SocialJusticeI  F: fb.me/SocialJusticeI </a:t>
            </a:r>
            <a:endParaRPr b="0" lang="en-IE" sz="1200" spc="-1" strike="noStrike">
              <a:latin typeface="Times New Roman"/>
            </a:endParaRPr>
          </a:p>
        </p:txBody>
      </p:sp>
    </p:spTree>
  </p:cSld>
  <mc:AlternateContent>
    <mc:Choice Requires="p14">
      <p:transition spd="slow" advTm="90000" p14:dur="2000"/>
    </mc:Choice>
    <mc:Fallback>
      <p:transition spd="slow" advTm="90000"/>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2" name="PlaceHolder 1"/>
          <p:cNvSpPr>
            <a:spLocks noGrp="1"/>
          </p:cNvSpPr>
          <p:nvPr>
            <p:ph type="title"/>
          </p:nvPr>
        </p:nvSpPr>
        <p:spPr>
          <a:xfrm>
            <a:off x="838080" y="365040"/>
            <a:ext cx="10512720" cy="1322640"/>
          </a:xfrm>
          <a:prstGeom prst="rect">
            <a:avLst/>
          </a:prstGeom>
          <a:noFill/>
          <a:ln w="0">
            <a:noFill/>
          </a:ln>
        </p:spPr>
        <p:txBody>
          <a:bodyPr lIns="90000" rIns="90000" tIns="45000" bIns="45000" anchor="ctr">
            <a:noAutofit/>
          </a:bodyPr>
          <a:p>
            <a:pPr>
              <a:lnSpc>
                <a:spcPct val="90000"/>
              </a:lnSpc>
            </a:pPr>
            <a:r>
              <a:rPr b="0" lang="en-US" sz="4400" spc="-1" strike="noStrike">
                <a:solidFill>
                  <a:srgbClr val="000000"/>
                </a:solidFill>
                <a:latin typeface="Calibri Light"/>
              </a:rPr>
              <a:t>Principles and Values of the PPN</a:t>
            </a:r>
            <a:endParaRPr b="0" lang="en-IE" sz="4400" spc="-1" strike="noStrike">
              <a:latin typeface="Arial"/>
            </a:endParaRPr>
          </a:p>
        </p:txBody>
      </p:sp>
      <p:sp>
        <p:nvSpPr>
          <p:cNvPr id="273" name="PlaceHolder 2"/>
          <p:cNvSpPr>
            <a:spLocks noGrp="1"/>
          </p:cNvSpPr>
          <p:nvPr>
            <p:ph type="ftr"/>
          </p:nvPr>
        </p:nvSpPr>
        <p:spPr>
          <a:xfrm>
            <a:off x="3840480" y="6356520"/>
            <a:ext cx="4309920" cy="362160"/>
          </a:xfrm>
          <a:prstGeom prst="rect">
            <a:avLst/>
          </a:prstGeom>
          <a:noFill/>
          <a:ln w="0">
            <a:noFill/>
          </a:ln>
        </p:spPr>
        <p:txBody>
          <a:bodyPr lIns="90000" rIns="90000" tIns="45000" bIns="45000" anchor="ctr">
            <a:noAutofit/>
          </a:bodyPr>
          <a:p>
            <a:pPr algn="ctr">
              <a:lnSpc>
                <a:spcPct val="100000"/>
              </a:lnSpc>
            </a:pPr>
            <a:r>
              <a:rPr b="0" lang="fr-FR" sz="1200" spc="-1" strike="noStrike">
                <a:solidFill>
                  <a:srgbClr val="8b8b8b"/>
                </a:solidFill>
                <a:latin typeface="Calibri"/>
              </a:rPr>
              <a:t>© Social Justice Ireland   </a:t>
            </a:r>
            <a:endParaRPr b="0" lang="en-IE" sz="1200" spc="-1" strike="noStrike">
              <a:latin typeface="Times New Roman"/>
            </a:endParaRPr>
          </a:p>
          <a:p>
            <a:pPr algn="ctr">
              <a:lnSpc>
                <a:spcPct val="100000"/>
              </a:lnSpc>
            </a:pPr>
            <a:r>
              <a:rPr b="0" lang="fr-FR" sz="1200" spc="-1" strike="noStrike">
                <a:solidFill>
                  <a:srgbClr val="8b8b8b"/>
                </a:solidFill>
                <a:latin typeface="Calibri"/>
              </a:rPr>
              <a:t>W: www.socialjustice.ie   T: @SocialJusticeI  F: fb.me/SocialJusticeI </a:t>
            </a:r>
            <a:endParaRPr b="0" lang="en-IE" sz="1200" spc="-1" strike="noStrike">
              <a:latin typeface="Times New Roman"/>
            </a:endParaRPr>
          </a:p>
        </p:txBody>
      </p:sp>
      <p:grpSp>
        <p:nvGrpSpPr>
          <p:cNvPr id="274" name="Diagram2"/>
          <p:cNvGrpSpPr/>
          <p:nvPr/>
        </p:nvGrpSpPr>
        <p:grpSpPr>
          <a:xfrm>
            <a:off x="1114200" y="1339560"/>
            <a:ext cx="11698200" cy="5016240"/>
            <a:chOff x="1114200" y="1339560"/>
            <a:chExt cx="11698200" cy="5016240"/>
          </a:xfrm>
        </p:grpSpPr>
        <p:sp>
          <p:nvSpPr>
            <p:cNvPr id="275" name=""/>
            <p:cNvSpPr/>
            <p:nvPr/>
          </p:nvSpPr>
          <p:spPr>
            <a:xfrm>
              <a:off x="1114200" y="1339560"/>
              <a:ext cx="11698200" cy="4624920"/>
            </a:xfrm>
            <a:prstGeom prst="rect">
              <a:avLst/>
            </a:prstGeom>
            <a:noFill/>
            <a:ln w="0">
              <a:noFill/>
            </a:ln>
          </p:spPr>
          <p:style>
            <a:lnRef idx="0"/>
            <a:fillRef idx="0"/>
            <a:effectRef idx="0"/>
            <a:fontRef idx="minor"/>
          </p:style>
        </p:sp>
        <p:sp>
          <p:nvSpPr>
            <p:cNvPr id="276" name=""/>
            <p:cNvSpPr/>
            <p:nvPr/>
          </p:nvSpPr>
          <p:spPr>
            <a:xfrm>
              <a:off x="7453800" y="1536840"/>
              <a:ext cx="1280520" cy="802440"/>
            </a:xfrm>
            <a:prstGeom prst="roundRect">
              <a:avLst>
                <a:gd name="adj" fmla="val 16667"/>
              </a:avLst>
            </a:prstGeom>
            <a:gradFill rotWithShape="0">
              <a:gsLst>
                <a:gs pos="0">
                  <a:srgbClr val="b1cbe9"/>
                </a:gs>
                <a:gs pos="100000">
                  <a:srgbClr val="a2c1e4"/>
                </a:gs>
              </a:gsLst>
              <a:lin ang="5400000"/>
            </a:gradFill>
            <a:ln w="0">
              <a:noFill/>
            </a:ln>
            <a:effectLst>
              <a:outerShdw blurRad="39960" dir="5400000" dist="20160" rotWithShape="0">
                <a:srgbClr val="000000">
                  <a:alpha val="38000"/>
                </a:srgbClr>
              </a:outerShdw>
            </a:effectLst>
            <a:scene3d>
              <a:camera prst="orthographicFront"/>
              <a:lightRig dir="t" rig="flat"/>
            </a:scene3d>
            <a:sp3d prstMaterial="dkEdge">
              <a:bevelT w="8200" h="38100"/>
            </a:sp3d>
          </p:spPr>
          <p:style>
            <a:lnRef idx="0"/>
            <a:fillRef idx="0"/>
            <a:effectRef idx="1"/>
            <a:fontRef idx="minor"/>
          </p:style>
          <p:txBody>
            <a:bodyPr numCol="1" spcCol="1440" lIns="113400" rIns="76320" tIns="113400" bIns="113400" anchor="ctr">
              <a:noAutofit/>
              <a:scene3d>
                <a:camera prst="orthographicFront"/>
                <a:lightRig dir="t" rig="flat"/>
              </a:scene3d>
              <a:sp3d prstMaterial="dkEdge">
                <a:bevelT w="8200" h="38100"/>
              </a:sp3d>
            </a:bodyPr>
            <a:p>
              <a:pPr algn="ctr">
                <a:lnSpc>
                  <a:spcPct val="90000"/>
                </a:lnSpc>
                <a:spcAft>
                  <a:spcPts val="700"/>
                </a:spcAft>
                <a:tabLst>
                  <a:tab algn="l" pos="0"/>
                </a:tabLst>
              </a:pPr>
              <a:r>
                <a:rPr b="1" lang="en-IE" sz="1800" spc="-1" strike="noStrike">
                  <a:solidFill>
                    <a:srgbClr val="000000"/>
                  </a:solidFill>
                  <a:latin typeface="Arial"/>
                  <a:ea typeface="DejaVu Sans"/>
                </a:rPr>
                <a:t>Inclusive</a:t>
              </a:r>
              <a:endParaRPr b="0" lang="en-IE" sz="1800" spc="-1" strike="noStrike">
                <a:latin typeface="Arial"/>
              </a:endParaRPr>
            </a:p>
          </p:txBody>
        </p:sp>
        <p:sp>
          <p:nvSpPr>
            <p:cNvPr id="277" name=""/>
            <p:cNvSpPr/>
            <p:nvPr/>
          </p:nvSpPr>
          <p:spPr>
            <a:xfrm>
              <a:off x="4848840" y="1742760"/>
              <a:ext cx="3928320" cy="3791160"/>
            </a:xfrm>
            <a:custGeom>
              <a:avLst/>
              <a:gdLst/>
              <a:ahLst/>
              <a:rect l="l" t="t" r="r" b="b"/>
              <a:pathLst>
                <a:path w="2386842" h="1794267">
                  <a:moveTo>
                    <a:pt x="2387131" y="100767"/>
                  </a:moveTo>
                  <a:arcTo wR="1794292" hR="1794292" stAng="17357592" swAng="1503104"/>
                </a:path>
              </a:pathLst>
            </a:custGeom>
            <a:noFill/>
            <a:ln w="6350">
              <a:solidFill>
                <a:srgbClr val="5b9bd5"/>
              </a:solidFill>
            </a:ln>
          </p:spPr>
          <p:style>
            <a:lnRef idx="1"/>
            <a:fillRef idx="0"/>
            <a:effectRef idx="0"/>
            <a:fontRef idx="minor"/>
          </p:style>
        </p:sp>
        <p:sp>
          <p:nvSpPr>
            <p:cNvPr id="278" name=""/>
            <p:cNvSpPr/>
            <p:nvPr/>
          </p:nvSpPr>
          <p:spPr>
            <a:xfrm>
              <a:off x="8777880" y="2797200"/>
              <a:ext cx="2119320" cy="802080"/>
            </a:xfrm>
            <a:prstGeom prst="roundRect">
              <a:avLst>
                <a:gd name="adj" fmla="val 16667"/>
              </a:avLst>
            </a:prstGeom>
            <a:gradFill rotWithShape="0">
              <a:gsLst>
                <a:gs pos="0">
                  <a:srgbClr val="aedfe5"/>
                </a:gs>
                <a:gs pos="100000">
                  <a:srgbClr val="a0d8e0"/>
                </a:gs>
              </a:gsLst>
              <a:lin ang="5400000"/>
            </a:gradFill>
            <a:ln w="0">
              <a:noFill/>
            </a:ln>
            <a:effectLst>
              <a:outerShdw blurRad="39960" dir="5400000" dist="20160" rotWithShape="0">
                <a:srgbClr val="000000">
                  <a:alpha val="38000"/>
                </a:srgbClr>
              </a:outerShdw>
            </a:effectLst>
            <a:scene3d>
              <a:camera prst="orthographicFront"/>
              <a:lightRig dir="t" rig="flat"/>
            </a:scene3d>
            <a:sp3d prstMaterial="dkEdge">
              <a:bevelT w="8200" h="38100"/>
            </a:sp3d>
          </p:spPr>
          <p:style>
            <a:lnRef idx="0"/>
            <a:fillRef idx="0"/>
            <a:effectRef idx="1"/>
            <a:fontRef idx="minor"/>
          </p:style>
          <p:txBody>
            <a:bodyPr numCol="1" spcCol="1440" lIns="113400" rIns="76320" tIns="113400" bIns="113400" anchor="ctr">
              <a:noAutofit/>
              <a:scene3d>
                <a:camera prst="orthographicFront"/>
                <a:lightRig dir="t" rig="flat"/>
              </a:scene3d>
              <a:sp3d prstMaterial="dkEdge">
                <a:bevelT w="8200" h="38100"/>
              </a:sp3d>
            </a:bodyPr>
            <a:p>
              <a:pPr algn="ctr">
                <a:lnSpc>
                  <a:spcPct val="90000"/>
                </a:lnSpc>
                <a:spcAft>
                  <a:spcPts val="700"/>
                </a:spcAft>
                <a:tabLst>
                  <a:tab algn="l" pos="0"/>
                </a:tabLst>
              </a:pPr>
              <a:r>
                <a:rPr b="1" lang="en-IE" sz="2000" spc="-1" strike="noStrike">
                  <a:solidFill>
                    <a:srgbClr val="000000"/>
                  </a:solidFill>
                  <a:latin typeface="Arial"/>
                  <a:ea typeface="DejaVu Sans"/>
                </a:rPr>
                <a:t>Participatory</a:t>
              </a:r>
              <a:endParaRPr b="0" lang="en-IE" sz="2000" spc="-1" strike="noStrike">
                <a:latin typeface="Arial"/>
              </a:endParaRPr>
            </a:p>
          </p:txBody>
        </p:sp>
        <p:sp>
          <p:nvSpPr>
            <p:cNvPr id="279" name=""/>
            <p:cNvSpPr/>
            <p:nvPr/>
          </p:nvSpPr>
          <p:spPr>
            <a:xfrm>
              <a:off x="4848840" y="1742760"/>
              <a:ext cx="3928320" cy="3791160"/>
            </a:xfrm>
            <a:custGeom>
              <a:avLst/>
              <a:gdLst/>
              <a:ahLst/>
              <a:rect l="l" t="t" r="r" b="b"/>
              <a:pathLst>
                <a:path w="3515189" h="1794259">
                  <a:moveTo>
                    <a:pt x="3515533" y="1287522"/>
                  </a:moveTo>
                  <a:arcTo wR="1794292" hR="1794292" stAng="20615666" swAng="1968668"/>
                </a:path>
              </a:pathLst>
            </a:custGeom>
            <a:noFill/>
            <a:ln w="6350">
              <a:solidFill>
                <a:srgbClr val="55c3cf"/>
              </a:solidFill>
            </a:ln>
          </p:spPr>
          <p:style>
            <a:lnRef idx="1"/>
            <a:fillRef idx="0"/>
            <a:effectRef idx="0"/>
            <a:fontRef idx="minor"/>
          </p:style>
        </p:sp>
        <p:sp>
          <p:nvSpPr>
            <p:cNvPr id="280" name=""/>
            <p:cNvSpPr/>
            <p:nvPr/>
          </p:nvSpPr>
          <p:spPr>
            <a:xfrm>
              <a:off x="8820000" y="4417200"/>
              <a:ext cx="2458080" cy="802080"/>
            </a:xfrm>
            <a:prstGeom prst="roundRect">
              <a:avLst>
                <a:gd name="adj" fmla="val 16667"/>
              </a:avLst>
            </a:prstGeom>
            <a:gradFill rotWithShape="0">
              <a:gsLst>
                <a:gs pos="0">
                  <a:srgbClr val="ace1d0"/>
                </a:gs>
                <a:gs pos="100000">
                  <a:srgbClr val="9edbc7"/>
                </a:gs>
              </a:gsLst>
              <a:lin ang="5400000"/>
            </a:gradFill>
            <a:ln w="0">
              <a:noFill/>
            </a:ln>
            <a:effectLst>
              <a:outerShdw blurRad="39960" dir="5400000" dist="20160" rotWithShape="0">
                <a:srgbClr val="000000">
                  <a:alpha val="38000"/>
                </a:srgbClr>
              </a:outerShdw>
            </a:effectLst>
            <a:scene3d>
              <a:camera prst="orthographicFront"/>
              <a:lightRig dir="t" rig="flat"/>
            </a:scene3d>
            <a:sp3d prstMaterial="dkEdge">
              <a:bevelT w="8200" h="38100"/>
            </a:sp3d>
          </p:spPr>
          <p:style>
            <a:lnRef idx="0"/>
            <a:fillRef idx="0"/>
            <a:effectRef idx="1"/>
            <a:fontRef idx="minor"/>
          </p:style>
          <p:txBody>
            <a:bodyPr numCol="1" spcCol="1440" lIns="113400" rIns="76320" tIns="113400" bIns="113400" anchor="ctr">
              <a:noAutofit/>
              <a:scene3d>
                <a:camera prst="orthographicFront"/>
                <a:lightRig dir="t" rig="flat"/>
              </a:scene3d>
              <a:sp3d prstMaterial="dkEdge">
                <a:bevelT w="8200" h="38100"/>
              </a:sp3d>
            </a:bodyPr>
            <a:p>
              <a:pPr algn="ctr">
                <a:lnSpc>
                  <a:spcPct val="90000"/>
                </a:lnSpc>
                <a:spcAft>
                  <a:spcPts val="700"/>
                </a:spcAft>
                <a:tabLst>
                  <a:tab algn="l" pos="0"/>
                </a:tabLst>
              </a:pPr>
              <a:r>
                <a:rPr b="1" lang="en-IE" sz="2000" spc="-1" strike="noStrike">
                  <a:solidFill>
                    <a:srgbClr val="000000"/>
                  </a:solidFill>
                  <a:latin typeface="Arial"/>
                  <a:ea typeface="DejaVu Sans"/>
                </a:rPr>
                <a:t>Independent</a:t>
              </a:r>
              <a:endParaRPr b="0" lang="en-IE" sz="2000" spc="-1" strike="noStrike">
                <a:latin typeface="Arial"/>
              </a:endParaRPr>
            </a:p>
          </p:txBody>
        </p:sp>
        <p:sp>
          <p:nvSpPr>
            <p:cNvPr id="281" name=""/>
            <p:cNvSpPr/>
            <p:nvPr/>
          </p:nvSpPr>
          <p:spPr>
            <a:xfrm>
              <a:off x="4848840" y="1742760"/>
              <a:ext cx="3928320" cy="3791160"/>
            </a:xfrm>
            <a:custGeom>
              <a:avLst/>
              <a:gdLst/>
              <a:ahLst/>
              <a:rect l="l" t="t" r="r" b="b"/>
              <a:pathLst>
                <a:path w="3050537" h="3075378">
                  <a:moveTo>
                    <a:pt x="3050583" y="3075394"/>
                  </a:moveTo>
                  <a:arcTo wR="1794292" hR="1794292" stAng="2733614" swAng="935875"/>
                </a:path>
              </a:pathLst>
            </a:custGeom>
            <a:noFill/>
            <a:ln w="6350">
              <a:solidFill>
                <a:srgbClr val="50c8a7"/>
              </a:solidFill>
            </a:ln>
          </p:spPr>
          <p:style>
            <a:lnRef idx="1"/>
            <a:fillRef idx="0"/>
            <a:effectRef idx="0"/>
            <a:fontRef idx="minor"/>
          </p:style>
        </p:sp>
        <p:sp>
          <p:nvSpPr>
            <p:cNvPr id="282" name=""/>
            <p:cNvSpPr/>
            <p:nvPr/>
          </p:nvSpPr>
          <p:spPr>
            <a:xfrm>
              <a:off x="6660000" y="5553360"/>
              <a:ext cx="1884600" cy="802440"/>
            </a:xfrm>
            <a:prstGeom prst="roundRect">
              <a:avLst>
                <a:gd name="adj" fmla="val 16667"/>
              </a:avLst>
            </a:prstGeom>
            <a:gradFill rotWithShape="0">
              <a:gsLst>
                <a:gs pos="0">
                  <a:srgbClr val="aaddb8"/>
                </a:gs>
                <a:gs pos="100000">
                  <a:srgbClr val="9cd7ac"/>
                </a:gs>
              </a:gsLst>
              <a:lin ang="5400000"/>
            </a:gradFill>
            <a:ln w="0">
              <a:noFill/>
            </a:ln>
            <a:effectLst>
              <a:outerShdw blurRad="39960" dir="5400000" dist="20160" rotWithShape="0">
                <a:srgbClr val="000000">
                  <a:alpha val="38000"/>
                </a:srgbClr>
              </a:outerShdw>
            </a:effectLst>
            <a:scene3d>
              <a:camera prst="orthographicFront"/>
              <a:lightRig dir="t" rig="flat"/>
            </a:scene3d>
            <a:sp3d prstMaterial="dkEdge">
              <a:bevelT w="8200" h="38100"/>
            </a:sp3d>
          </p:spPr>
          <p:style>
            <a:lnRef idx="0"/>
            <a:fillRef idx="0"/>
            <a:effectRef idx="1"/>
            <a:fontRef idx="minor"/>
          </p:style>
          <p:txBody>
            <a:bodyPr numCol="1" spcCol="1440" lIns="113400" rIns="76320" tIns="113400" bIns="113400" anchor="ctr">
              <a:noAutofit/>
              <a:scene3d>
                <a:camera prst="orthographicFront"/>
                <a:lightRig dir="t" rig="flat"/>
              </a:scene3d>
              <a:sp3d prstMaterial="dkEdge">
                <a:bevelT w="8200" h="38100"/>
              </a:sp3d>
            </a:bodyPr>
            <a:p>
              <a:pPr algn="ctr">
                <a:lnSpc>
                  <a:spcPct val="90000"/>
                </a:lnSpc>
                <a:spcAft>
                  <a:spcPts val="700"/>
                </a:spcAft>
                <a:tabLst>
                  <a:tab algn="l" pos="0"/>
                </a:tabLst>
              </a:pPr>
              <a:r>
                <a:rPr b="1" lang="en-IE" sz="2000" spc="-1" strike="noStrike">
                  <a:solidFill>
                    <a:srgbClr val="000000"/>
                  </a:solidFill>
                  <a:latin typeface="Arial"/>
                  <a:ea typeface="DejaVu Sans"/>
                </a:rPr>
                <a:t>Values Diversity</a:t>
              </a:r>
              <a:endParaRPr b="0" lang="en-IE" sz="2000" spc="-1" strike="noStrike">
                <a:latin typeface="Arial"/>
              </a:endParaRPr>
            </a:p>
          </p:txBody>
        </p:sp>
        <p:sp>
          <p:nvSpPr>
            <p:cNvPr id="283" name=""/>
            <p:cNvSpPr/>
            <p:nvPr/>
          </p:nvSpPr>
          <p:spPr>
            <a:xfrm>
              <a:off x="4848840" y="1742760"/>
              <a:ext cx="3928320" cy="3791160"/>
            </a:xfrm>
            <a:custGeom>
              <a:avLst/>
              <a:gdLst/>
              <a:ahLst/>
              <a:rect l="l" t="t" r="r" b="b"/>
              <a:pathLst>
                <a:path w="1794173" h="3365995">
                  <a:moveTo>
                    <a:pt x="928737" y="3366011"/>
                  </a:moveTo>
                  <a:arcTo wR="1794292" hR="1794292" stAng="7130512" swAng="935875"/>
                </a:path>
              </a:pathLst>
            </a:custGeom>
            <a:noFill/>
            <a:ln w="6350">
              <a:solidFill>
                <a:srgbClr val="4bc174"/>
              </a:solidFill>
            </a:ln>
          </p:spPr>
          <p:style>
            <a:lnRef idx="1"/>
            <a:fillRef idx="0"/>
            <a:effectRef idx="0"/>
            <a:fontRef idx="minor"/>
          </p:style>
        </p:sp>
        <p:sp>
          <p:nvSpPr>
            <p:cNvPr id="284" name=""/>
            <p:cNvSpPr/>
            <p:nvPr/>
          </p:nvSpPr>
          <p:spPr>
            <a:xfrm>
              <a:off x="3999960" y="4186080"/>
              <a:ext cx="2221200" cy="802080"/>
            </a:xfrm>
            <a:prstGeom prst="roundRect">
              <a:avLst>
                <a:gd name="adj" fmla="val 16667"/>
              </a:avLst>
            </a:prstGeom>
            <a:gradFill rotWithShape="0">
              <a:gsLst>
                <a:gs pos="0">
                  <a:srgbClr val="a9d9a8"/>
                </a:gs>
                <a:gs pos="100000">
                  <a:srgbClr val="9bd29a"/>
                </a:gs>
              </a:gsLst>
              <a:lin ang="5400000"/>
            </a:gradFill>
            <a:ln w="0">
              <a:noFill/>
            </a:ln>
            <a:effectLst>
              <a:outerShdw blurRad="39960" dir="5400000" dist="20160" rotWithShape="0">
                <a:srgbClr val="000000">
                  <a:alpha val="38000"/>
                </a:srgbClr>
              </a:outerShdw>
            </a:effectLst>
            <a:scene3d>
              <a:camera prst="orthographicFront"/>
              <a:lightRig dir="t" rig="flat"/>
            </a:scene3d>
            <a:sp3d prstMaterial="dkEdge">
              <a:bevelT w="8200" h="38100"/>
            </a:sp3d>
          </p:spPr>
          <p:style>
            <a:lnRef idx="0"/>
            <a:fillRef idx="0"/>
            <a:effectRef idx="1"/>
            <a:fontRef idx="minor"/>
          </p:style>
          <p:txBody>
            <a:bodyPr numCol="1" spcCol="1440" lIns="113400" rIns="76320" tIns="113400" bIns="113400" anchor="ctr">
              <a:noAutofit/>
              <a:scene3d>
                <a:camera prst="orthographicFront"/>
                <a:lightRig dir="t" rig="flat"/>
              </a:scene3d>
              <a:sp3d prstMaterial="dkEdge">
                <a:bevelT w="8200" h="38100"/>
              </a:sp3d>
            </a:bodyPr>
            <a:p>
              <a:pPr algn="ctr">
                <a:lnSpc>
                  <a:spcPct val="90000"/>
                </a:lnSpc>
                <a:spcAft>
                  <a:spcPts val="700"/>
                </a:spcAft>
                <a:tabLst>
                  <a:tab algn="l" pos="0"/>
                </a:tabLst>
              </a:pPr>
              <a:r>
                <a:rPr b="1" lang="en-IE" sz="2000" spc="-1" strike="noStrike">
                  <a:solidFill>
                    <a:srgbClr val="000000"/>
                  </a:solidFill>
                  <a:latin typeface="Arial"/>
                  <a:ea typeface="DejaVu Sans"/>
                </a:rPr>
                <a:t>Transparent</a:t>
              </a:r>
              <a:endParaRPr b="0" lang="en-IE" sz="2000" spc="-1" strike="noStrike">
                <a:latin typeface="Arial"/>
              </a:endParaRPr>
            </a:p>
          </p:txBody>
        </p:sp>
        <p:sp>
          <p:nvSpPr>
            <p:cNvPr id="285" name=""/>
            <p:cNvSpPr/>
            <p:nvPr/>
          </p:nvSpPr>
          <p:spPr>
            <a:xfrm>
              <a:off x="4848840" y="1742760"/>
              <a:ext cx="3928320" cy="3791160"/>
            </a:xfrm>
            <a:custGeom>
              <a:avLst/>
              <a:gdLst/>
              <a:ahLst/>
              <a:rect l="l" t="t" r="r" b="b"/>
              <a:pathLst>
                <a:path w="1794128" h="2301030">
                  <a:moveTo>
                    <a:pt x="73051" y="2301063"/>
                  </a:moveTo>
                  <a:arcTo wR="1794292" hR="1794292" stAng="9815666" swAng="1968668"/>
                </a:path>
              </a:pathLst>
            </a:custGeom>
            <a:noFill/>
            <a:ln w="6350">
              <a:solidFill>
                <a:srgbClr val="4aba46"/>
              </a:solidFill>
            </a:ln>
          </p:spPr>
          <p:style>
            <a:lnRef idx="1"/>
            <a:fillRef idx="0"/>
            <a:effectRef idx="0"/>
            <a:fontRef idx="minor"/>
          </p:style>
        </p:sp>
        <p:sp>
          <p:nvSpPr>
            <p:cNvPr id="286" name=""/>
            <p:cNvSpPr/>
            <p:nvPr/>
          </p:nvSpPr>
          <p:spPr>
            <a:xfrm>
              <a:off x="4245840" y="2289240"/>
              <a:ext cx="1730520" cy="802080"/>
            </a:xfrm>
            <a:prstGeom prst="roundRect">
              <a:avLst>
                <a:gd name="adj" fmla="val 16667"/>
              </a:avLst>
            </a:prstGeom>
            <a:gradFill rotWithShape="0">
              <a:gsLst>
                <a:gs pos="0">
                  <a:srgbClr val="b5d4a7"/>
                </a:gs>
                <a:gs pos="100000">
                  <a:srgbClr val="a9cd99"/>
                </a:gs>
              </a:gsLst>
              <a:lin ang="5400000"/>
            </a:gradFill>
            <a:ln w="0">
              <a:noFill/>
            </a:ln>
            <a:effectLst>
              <a:outerShdw blurRad="39960" dir="5400000" dist="20160" rotWithShape="0">
                <a:srgbClr val="000000">
                  <a:alpha val="38000"/>
                </a:srgbClr>
              </a:outerShdw>
            </a:effectLst>
            <a:scene3d>
              <a:camera prst="orthographicFront"/>
              <a:lightRig dir="t" rig="flat"/>
            </a:scene3d>
            <a:sp3d prstMaterial="dkEdge">
              <a:bevelT w="8200" h="38100"/>
            </a:sp3d>
          </p:spPr>
          <p:style>
            <a:lnRef idx="0"/>
            <a:fillRef idx="0"/>
            <a:effectRef idx="1"/>
            <a:fontRef idx="minor"/>
          </p:style>
          <p:txBody>
            <a:bodyPr numCol="1" spcCol="1440" lIns="113400" rIns="76320" tIns="113400" bIns="113400" anchor="ctr">
              <a:noAutofit/>
              <a:scene3d>
                <a:camera prst="orthographicFront"/>
                <a:lightRig dir="t" rig="flat"/>
              </a:scene3d>
              <a:sp3d prstMaterial="dkEdge">
                <a:bevelT w="8200" h="38100"/>
              </a:sp3d>
            </a:bodyPr>
            <a:p>
              <a:pPr algn="ctr">
                <a:lnSpc>
                  <a:spcPct val="90000"/>
                </a:lnSpc>
                <a:spcAft>
                  <a:spcPts val="700"/>
                </a:spcAft>
                <a:tabLst>
                  <a:tab algn="l" pos="0"/>
                </a:tabLst>
              </a:pPr>
              <a:r>
                <a:rPr b="1" lang="en-IE" sz="1800" spc="-1" strike="noStrike">
                  <a:solidFill>
                    <a:srgbClr val="000000"/>
                  </a:solidFill>
                  <a:latin typeface="Arial"/>
                  <a:ea typeface="DejaVu Sans"/>
                </a:rPr>
                <a:t>Accountable</a:t>
              </a:r>
              <a:endParaRPr b="0" lang="en-IE" sz="1800" spc="-1" strike="noStrike">
                <a:latin typeface="Arial"/>
              </a:endParaRPr>
            </a:p>
          </p:txBody>
        </p:sp>
        <p:sp>
          <p:nvSpPr>
            <p:cNvPr id="287" name=""/>
            <p:cNvSpPr/>
            <p:nvPr/>
          </p:nvSpPr>
          <p:spPr>
            <a:xfrm>
              <a:off x="4848840" y="1742760"/>
              <a:ext cx="3928320" cy="3791160"/>
            </a:xfrm>
            <a:custGeom>
              <a:avLst/>
              <a:gdLst/>
              <a:ahLst/>
              <a:rect l="l" t="t" r="r" b="b"/>
              <a:pathLst>
                <a:path w="1794066" h="1794267">
                  <a:moveTo>
                    <a:pt x="540124" y="511113"/>
                  </a:moveTo>
                  <a:arcTo wR="1794292" hR="1794292" stAng="13539303" swAng="1503104"/>
                </a:path>
              </a:pathLst>
            </a:custGeom>
            <a:noFill/>
            <a:ln w="6350">
              <a:solidFill>
                <a:srgbClr val="70ad47"/>
              </a:solidFill>
            </a:ln>
          </p:spPr>
          <p:style>
            <a:lnRef idx="1"/>
            <a:fillRef idx="0"/>
            <a:effectRef idx="0"/>
            <a:fontRef idx="minor"/>
          </p:style>
        </p:sp>
      </p:grpSp>
      <p:sp>
        <p:nvSpPr>
          <p:cNvPr id="288" name="Rectangle: Rounded Corners 2"/>
          <p:cNvSpPr/>
          <p:nvPr/>
        </p:nvSpPr>
        <p:spPr>
          <a:xfrm>
            <a:off x="6286680" y="3179880"/>
            <a:ext cx="1452600" cy="779400"/>
          </a:xfrm>
          <a:prstGeom prst="roundRect">
            <a:avLst>
              <a:gd name="adj" fmla="val 16667"/>
            </a:avLst>
          </a:prstGeom>
          <a:solidFill>
            <a:schemeClr val="accent5">
              <a:lumMod val="60000"/>
              <a:lumOff val="40000"/>
            </a:schemeClr>
          </a:solidFill>
          <a:ln>
            <a:solidFill>
              <a:srgbClr val="70ad47"/>
            </a:solidFill>
          </a:ln>
          <a:effectLst>
            <a:outerShdw blurRad="39960" dir="5400000" dist="20160" rotWithShape="0">
              <a:srgbClr val="000000">
                <a:alpha val="38000"/>
              </a:srgbClr>
            </a:outerShdw>
          </a:effectLst>
          <a:scene3d>
            <a:camera prst="orthographicFront"/>
            <a:lightRig dir="t" rig="flat"/>
          </a:scene3d>
          <a:sp3d prstMaterial="dkEdge">
            <a:bevelT w="8200" h="38100"/>
          </a:sp3d>
        </p:spPr>
        <p:style>
          <a:lnRef idx="2">
            <a:schemeClr val="accent1">
              <a:shade val="50000"/>
            </a:schemeClr>
          </a:lnRef>
          <a:fillRef idx="1">
            <a:schemeClr val="accent1"/>
          </a:fillRef>
          <a:effectRef idx="0">
            <a:schemeClr val="accent1"/>
          </a:effectRef>
          <a:fontRef idx="minor"/>
        </p:style>
        <p:txBody>
          <a:bodyPr numCol="1" spcCol="1440" lIns="90000" rIns="90000" tIns="45000" bIns="45000" anchor="ctr">
            <a:noAutofit/>
            <a:scene3d>
              <a:camera prst="orthographicFront"/>
              <a:lightRig dir="t" rig="flat"/>
            </a:scene3d>
            <a:sp3d prstMaterial="dkEdge">
              <a:bevelT w="8200" h="38100"/>
            </a:sp3d>
          </a:bodyPr>
          <a:p>
            <a:pPr algn="ctr">
              <a:lnSpc>
                <a:spcPct val="100000"/>
              </a:lnSpc>
            </a:pPr>
            <a:r>
              <a:rPr b="1" lang="en-US" sz="1800" spc="-1" strike="noStrike">
                <a:solidFill>
                  <a:srgbClr val="000000"/>
                </a:solidFill>
                <a:latin typeface="Calibri"/>
                <a:ea typeface="DejaVu Sans"/>
              </a:rPr>
              <a:t>PPN</a:t>
            </a:r>
            <a:endParaRPr b="0" lang="en-IE" sz="1800" spc="-1" strike="noStrike">
              <a:latin typeface="Arial"/>
            </a:endParaRPr>
          </a:p>
        </p:txBody>
      </p:sp>
    </p:spTree>
  </p:cSld>
  <mc:AlternateContent>
    <mc:Choice Requires="p14">
      <p:transition spd="slow" advTm="183000" p14:dur="2000"/>
    </mc:Choice>
    <mc:Fallback>
      <p:transition spd="slow" advTm="183000"/>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9" name="PlaceHolder 1"/>
          <p:cNvSpPr>
            <a:spLocks noGrp="1"/>
          </p:cNvSpPr>
          <p:nvPr>
            <p:ph type="title"/>
          </p:nvPr>
        </p:nvSpPr>
        <p:spPr>
          <a:xfrm>
            <a:off x="838080" y="365040"/>
            <a:ext cx="10512720" cy="1322640"/>
          </a:xfrm>
          <a:prstGeom prst="rect">
            <a:avLst/>
          </a:prstGeom>
          <a:noFill/>
          <a:ln w="0">
            <a:noFill/>
          </a:ln>
        </p:spPr>
        <p:txBody>
          <a:bodyPr lIns="0" rIns="0" tIns="0" bIns="0" anchor="ctr">
            <a:noAutofit/>
          </a:bodyPr>
          <a:p>
            <a:pPr algn="ctr">
              <a:lnSpc>
                <a:spcPct val="100000"/>
              </a:lnSpc>
            </a:pPr>
            <a:r>
              <a:rPr b="0" lang="en-IE" sz="4400" spc="-1" strike="noStrike">
                <a:latin typeface="Arial"/>
              </a:rPr>
              <a:t>Purpose of the PPN </a:t>
            </a:r>
            <a:endParaRPr b="0" lang="en-IE" sz="4400" spc="-1" strike="noStrike">
              <a:latin typeface="Arial"/>
            </a:endParaRPr>
          </a:p>
        </p:txBody>
      </p:sp>
      <p:sp>
        <p:nvSpPr>
          <p:cNvPr id="290" name="PlaceHolder 2"/>
          <p:cNvSpPr>
            <a:spLocks noGrp="1"/>
          </p:cNvSpPr>
          <p:nvPr>
            <p:ph/>
          </p:nvPr>
        </p:nvSpPr>
        <p:spPr>
          <a:xfrm>
            <a:off x="609480" y="1604520"/>
            <a:ext cx="6948720" cy="3975120"/>
          </a:xfrm>
          <a:prstGeom prst="rect">
            <a:avLst/>
          </a:prstGeom>
          <a:noFill/>
          <a:ln w="0">
            <a:noFill/>
          </a:ln>
        </p:spPr>
        <p:txBody>
          <a:bodyPr lIns="0" rIns="0" tIns="0" bIns="0" anchor="t">
            <a:normAutofit fontScale="99000"/>
          </a:bodyPr>
          <a:p>
            <a:pPr marL="432000" indent="-324000">
              <a:lnSpc>
                <a:spcPct val="100000"/>
              </a:lnSpc>
              <a:spcBef>
                <a:spcPts val="1417"/>
              </a:spcBef>
              <a:buClr>
                <a:srgbClr val="000000"/>
              </a:buClr>
              <a:buSzPct val="45000"/>
              <a:buFont typeface="Wingdings" charset="2"/>
              <a:buChar char=""/>
            </a:pPr>
            <a:r>
              <a:rPr b="0" lang="en-IE" sz="3200" spc="-1" strike="noStrike">
                <a:latin typeface="Arial"/>
              </a:rPr>
              <a:t>Delivering Deliberative Democracy</a:t>
            </a:r>
            <a:endParaRPr b="0" lang="en-IE" sz="3200" spc="-1" strike="noStrike">
              <a:latin typeface="Arial"/>
            </a:endParaRPr>
          </a:p>
          <a:p>
            <a:pPr>
              <a:lnSpc>
                <a:spcPct val="100000"/>
              </a:lnSpc>
              <a:spcBef>
                <a:spcPts val="1417"/>
              </a:spcBef>
            </a:pPr>
            <a:endParaRPr b="0" lang="en-IE" sz="3200" spc="-1" strike="noStrike">
              <a:latin typeface="Arial"/>
            </a:endParaRPr>
          </a:p>
          <a:p>
            <a:pPr marL="432000" indent="-324000">
              <a:lnSpc>
                <a:spcPct val="100000"/>
              </a:lnSpc>
              <a:spcBef>
                <a:spcPts val="1417"/>
              </a:spcBef>
              <a:buClr>
                <a:srgbClr val="000000"/>
              </a:buClr>
              <a:buSzPct val="45000"/>
              <a:buFont typeface="Wingdings" charset="2"/>
              <a:buChar char=""/>
            </a:pPr>
            <a:r>
              <a:rPr b="0" lang="en-IE" sz="2800" spc="-1" strike="noStrike">
                <a:latin typeface="Arial"/>
              </a:rPr>
              <a:t>Delivering on the Sustainable Development Goals </a:t>
            </a:r>
            <a:endParaRPr b="0" lang="en-IE" sz="2800" spc="-1" strike="noStrike">
              <a:latin typeface="Arial"/>
            </a:endParaRPr>
          </a:p>
          <a:p>
            <a:pPr marL="432000" indent="-324000">
              <a:lnSpc>
                <a:spcPct val="100000"/>
              </a:lnSpc>
              <a:spcBef>
                <a:spcPts val="1417"/>
              </a:spcBef>
              <a:buClr>
                <a:srgbClr val="000000"/>
              </a:buClr>
              <a:buSzPct val="45000"/>
              <a:buFont typeface="Wingdings" charset="2"/>
              <a:buChar char=""/>
            </a:pPr>
            <a:r>
              <a:rPr b="0" lang="en-IE" sz="2800" spc="-1" strike="noStrike">
                <a:latin typeface="Arial"/>
              </a:rPr>
              <a:t>EU Conventions and Treaties</a:t>
            </a:r>
            <a:endParaRPr b="0" lang="en-IE" sz="2800" spc="-1" strike="noStrike">
              <a:latin typeface="Arial"/>
            </a:endParaRPr>
          </a:p>
          <a:p>
            <a:pPr marL="432000" indent="-324000">
              <a:lnSpc>
                <a:spcPct val="100000"/>
              </a:lnSpc>
              <a:spcBef>
                <a:spcPts val="1417"/>
              </a:spcBef>
              <a:buClr>
                <a:srgbClr val="000000"/>
              </a:buClr>
              <a:buSzPct val="45000"/>
              <a:buFont typeface="Wingdings" charset="2"/>
              <a:buChar char=""/>
            </a:pPr>
            <a:r>
              <a:rPr b="0" lang="en-IE" sz="2800" spc="-1" strike="noStrike">
                <a:latin typeface="Arial"/>
              </a:rPr>
              <a:t>Delivering Shared Responsibilities</a:t>
            </a:r>
            <a:endParaRPr b="0" lang="en-IE" sz="2800" spc="-1" strike="noStrike">
              <a:latin typeface="Arial"/>
            </a:endParaRPr>
          </a:p>
          <a:p>
            <a:pPr marL="432000" indent="-324000">
              <a:lnSpc>
                <a:spcPct val="100000"/>
              </a:lnSpc>
              <a:spcBef>
                <a:spcPts val="1417"/>
              </a:spcBef>
              <a:buClr>
                <a:srgbClr val="000000"/>
              </a:buClr>
              <a:buSzPct val="45000"/>
              <a:buFont typeface="Wingdings" charset="2"/>
              <a:buChar char=""/>
            </a:pPr>
            <a:r>
              <a:rPr b="0" lang="en-IE" sz="2800" spc="-1" strike="noStrike">
                <a:latin typeface="Arial"/>
              </a:rPr>
              <a:t>Irish Commitments</a:t>
            </a:r>
            <a:endParaRPr b="0" lang="en-IE" sz="2800" spc="-1" strike="noStrike">
              <a:latin typeface="Arial"/>
            </a:endParaRPr>
          </a:p>
        </p:txBody>
      </p:sp>
      <p:pic>
        <p:nvPicPr>
          <p:cNvPr id="291" name="" descr=""/>
          <p:cNvPicPr/>
          <p:nvPr/>
        </p:nvPicPr>
        <p:blipFill>
          <a:blip r:embed="rId1"/>
          <a:stretch/>
        </p:blipFill>
        <p:spPr>
          <a:xfrm>
            <a:off x="8280000" y="2544120"/>
            <a:ext cx="3238200" cy="2095560"/>
          </a:xfrm>
          <a:prstGeom prst="rect">
            <a:avLst/>
          </a:prstGeom>
          <a:ln w="0">
            <a:noFill/>
          </a:ln>
        </p:spPr>
      </p:pic>
    </p:spTree>
  </p:cSld>
  <mc:AlternateContent>
    <mc:Choice Requires="p14">
      <p:transition spd="slow" advTm="371000" p14:dur="2000"/>
    </mc:Choice>
    <mc:Fallback>
      <p:transition spd="slow" advTm="371000"/>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92" name="" descr=""/>
          <p:cNvPicPr/>
          <p:nvPr/>
        </p:nvPicPr>
        <p:blipFill>
          <a:blip r:embed="rId1"/>
          <a:stretch/>
        </p:blipFill>
        <p:spPr>
          <a:xfrm>
            <a:off x="744120" y="526680"/>
            <a:ext cx="10808640" cy="5846040"/>
          </a:xfrm>
          <a:prstGeom prst="rect">
            <a:avLst/>
          </a:prstGeom>
          <a:ln w="0">
            <a:noFill/>
          </a:ln>
        </p:spPr>
      </p:pic>
    </p:spTree>
  </p:cSld>
  <mc:AlternateContent>
    <mc:Choice Requires="p14">
      <p:transition spd="slow" advTm="23000" p14:dur="2000"/>
    </mc:Choice>
    <mc:Fallback>
      <p:transition spd="slow" advTm="23000"/>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93" name="" descr=""/>
          <p:cNvPicPr/>
          <p:nvPr/>
        </p:nvPicPr>
        <p:blipFill>
          <a:blip r:embed="rId1"/>
          <a:stretch/>
        </p:blipFill>
        <p:spPr>
          <a:xfrm>
            <a:off x="540000" y="142560"/>
            <a:ext cx="9437040" cy="5255640"/>
          </a:xfrm>
          <a:prstGeom prst="rect">
            <a:avLst/>
          </a:prstGeom>
          <a:ln w="0">
            <a:noFill/>
          </a:ln>
        </p:spPr>
      </p:pic>
    </p:spTree>
  </p:cSld>
  <mc:AlternateContent>
    <mc:Choice Requires="p14">
      <p:transition spd="slow" advTm="23000" p14:dur="2000"/>
    </mc:Choice>
    <mc:Fallback>
      <p:transition spd="slow" advTm="23000"/>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94" name="" descr=""/>
          <p:cNvPicPr/>
          <p:nvPr/>
        </p:nvPicPr>
        <p:blipFill>
          <a:blip r:embed="rId1"/>
          <a:stretch/>
        </p:blipFill>
        <p:spPr>
          <a:xfrm>
            <a:off x="1260000" y="757800"/>
            <a:ext cx="9084600" cy="5360400"/>
          </a:xfrm>
          <a:prstGeom prst="rect">
            <a:avLst/>
          </a:prstGeom>
          <a:ln w="0">
            <a:noFill/>
          </a:ln>
        </p:spPr>
      </p:pic>
    </p:spTree>
  </p:cSld>
  <mc:AlternateContent>
    <mc:Choice Requires="p14">
      <p:transition spd="slow" advTm="23000" p14:dur="2000"/>
    </mc:Choice>
    <mc:Fallback>
      <p:transition spd="slow" advTm="23000"/>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5" name="PlaceHolder 1"/>
          <p:cNvSpPr>
            <a:spLocks noGrp="1"/>
          </p:cNvSpPr>
          <p:nvPr>
            <p:ph type="title"/>
          </p:nvPr>
        </p:nvSpPr>
        <p:spPr>
          <a:xfrm>
            <a:off x="838080" y="365040"/>
            <a:ext cx="10512720" cy="1322640"/>
          </a:xfrm>
          <a:prstGeom prst="rect">
            <a:avLst/>
          </a:prstGeom>
          <a:noFill/>
          <a:ln w="0">
            <a:noFill/>
          </a:ln>
        </p:spPr>
        <p:txBody>
          <a:bodyPr lIns="0" rIns="0" tIns="0" bIns="0" anchor="ctr">
            <a:noAutofit/>
          </a:bodyPr>
          <a:p>
            <a:pPr>
              <a:lnSpc>
                <a:spcPct val="90000"/>
              </a:lnSpc>
            </a:pPr>
            <a:r>
              <a:rPr b="0" lang="en-US" sz="4400" spc="-1" strike="noStrike">
                <a:solidFill>
                  <a:srgbClr val="000000"/>
                </a:solidFill>
                <a:latin typeface="Calibri Light"/>
              </a:rPr>
              <a:t>Who can join the PPN?</a:t>
            </a:r>
            <a:endParaRPr b="0" lang="en-IE" sz="4400" spc="-1" strike="noStrike">
              <a:latin typeface="Arial"/>
            </a:endParaRPr>
          </a:p>
        </p:txBody>
      </p:sp>
      <p:sp>
        <p:nvSpPr>
          <p:cNvPr id="296" name="PlaceHolder 2"/>
          <p:cNvSpPr>
            <a:spLocks noGrp="1"/>
          </p:cNvSpPr>
          <p:nvPr>
            <p:ph/>
          </p:nvPr>
        </p:nvSpPr>
        <p:spPr>
          <a:xfrm>
            <a:off x="838080" y="1825560"/>
            <a:ext cx="5178600" cy="4348440"/>
          </a:xfrm>
          <a:prstGeom prst="rect">
            <a:avLst/>
          </a:prstGeom>
          <a:noFill/>
          <a:ln w="0">
            <a:noFill/>
          </a:ln>
        </p:spPr>
        <p:txBody>
          <a:bodyPr lIns="0" rIns="0" tIns="0" bIns="0" anchor="t">
            <a:normAutofit fontScale="81000"/>
          </a:bodyPr>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All “not for profit” groups active in the area</a:t>
            </a:r>
            <a:endParaRPr b="0" lang="en-IE" sz="2800" spc="-1" strike="noStrike">
              <a:latin typeface="Arial"/>
            </a:endParaRPr>
          </a:p>
          <a:p>
            <a:pPr>
              <a:lnSpc>
                <a:spcPct val="90000"/>
              </a:lnSpc>
              <a:spcBef>
                <a:spcPts val="1001"/>
              </a:spcBef>
            </a:pPr>
            <a:endParaRPr b="0" lang="en-IE" sz="2800" spc="-1" strike="noStrike">
              <a:latin typeface="Arial"/>
            </a:endParaRPr>
          </a:p>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Select a College based on primary activity</a:t>
            </a:r>
            <a:endParaRPr b="0" lang="en-IE" sz="2800" spc="-1" strike="noStrike">
              <a:latin typeface="Arial"/>
            </a:endParaRPr>
          </a:p>
          <a:p>
            <a:pPr lvl="1" marL="685800" indent="-228600">
              <a:lnSpc>
                <a:spcPct val="90000"/>
              </a:lnSpc>
              <a:spcBef>
                <a:spcPts val="499"/>
              </a:spcBef>
              <a:buClr>
                <a:srgbClr val="000000"/>
              </a:buClr>
              <a:buFont typeface="Arial"/>
              <a:buChar char="•"/>
            </a:pPr>
            <a:r>
              <a:rPr b="0" lang="en-US" sz="2400" spc="-1" strike="noStrike">
                <a:solidFill>
                  <a:srgbClr val="000000"/>
                </a:solidFill>
                <a:latin typeface="Calibri"/>
              </a:rPr>
              <a:t>Social Inclusion</a:t>
            </a:r>
            <a:endParaRPr b="0" lang="en-IE" sz="2400" spc="-1" strike="noStrike">
              <a:latin typeface="Arial"/>
            </a:endParaRPr>
          </a:p>
          <a:p>
            <a:pPr lvl="1" marL="685800" indent="-228600">
              <a:lnSpc>
                <a:spcPct val="90000"/>
              </a:lnSpc>
              <a:spcBef>
                <a:spcPts val="499"/>
              </a:spcBef>
              <a:buClr>
                <a:srgbClr val="000000"/>
              </a:buClr>
              <a:buFont typeface="Arial"/>
              <a:buChar char="•"/>
            </a:pPr>
            <a:r>
              <a:rPr b="0" lang="en-US" sz="2400" spc="-1" strike="noStrike">
                <a:solidFill>
                  <a:srgbClr val="000000"/>
                </a:solidFill>
                <a:latin typeface="Calibri"/>
              </a:rPr>
              <a:t>Environmental</a:t>
            </a:r>
            <a:endParaRPr b="0" lang="en-IE" sz="2400" spc="-1" strike="noStrike">
              <a:latin typeface="Arial"/>
            </a:endParaRPr>
          </a:p>
          <a:p>
            <a:pPr lvl="1" marL="685800" indent="-228600">
              <a:lnSpc>
                <a:spcPct val="90000"/>
              </a:lnSpc>
              <a:spcBef>
                <a:spcPts val="499"/>
              </a:spcBef>
              <a:buClr>
                <a:srgbClr val="000000"/>
              </a:buClr>
              <a:buFont typeface="Arial"/>
              <a:buChar char="•"/>
            </a:pPr>
            <a:r>
              <a:rPr b="0" lang="en-US" sz="2400" spc="-1" strike="noStrike">
                <a:solidFill>
                  <a:srgbClr val="000000"/>
                </a:solidFill>
                <a:latin typeface="Calibri"/>
              </a:rPr>
              <a:t>General Community and Voluntary</a:t>
            </a:r>
            <a:endParaRPr b="0" lang="en-IE" sz="2400" spc="-1" strike="noStrike">
              <a:latin typeface="Arial"/>
            </a:endParaRPr>
          </a:p>
          <a:p>
            <a:pPr>
              <a:lnSpc>
                <a:spcPct val="90000"/>
              </a:lnSpc>
              <a:spcBef>
                <a:spcPts val="1001"/>
              </a:spcBef>
            </a:pPr>
            <a:endParaRPr b="0" lang="en-IE" sz="2400" spc="-1" strike="noStrike">
              <a:latin typeface="Arial"/>
            </a:endParaRPr>
          </a:p>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Inclusive of minority or traditionally hard to reach groups</a:t>
            </a:r>
            <a:endParaRPr b="0" lang="en-IE" sz="2800" spc="-1" strike="noStrike">
              <a:latin typeface="Arial"/>
            </a:endParaRPr>
          </a:p>
          <a:p>
            <a:pPr>
              <a:lnSpc>
                <a:spcPct val="90000"/>
              </a:lnSpc>
              <a:spcBef>
                <a:spcPts val="1001"/>
              </a:spcBef>
            </a:pPr>
            <a:endParaRPr b="0" lang="en-IE" sz="2800" spc="-1" strike="noStrike">
              <a:latin typeface="Arial"/>
            </a:endParaRPr>
          </a:p>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Not political parties</a:t>
            </a:r>
            <a:endParaRPr b="0" lang="en-IE" sz="2800" spc="-1" strike="noStrike">
              <a:latin typeface="Arial"/>
            </a:endParaRPr>
          </a:p>
          <a:p>
            <a:pPr>
              <a:lnSpc>
                <a:spcPct val="90000"/>
              </a:lnSpc>
              <a:spcBef>
                <a:spcPts val="1001"/>
              </a:spcBef>
            </a:pPr>
            <a:endParaRPr b="0" lang="en-IE" sz="2800" spc="-1" strike="noStrike">
              <a:latin typeface="Arial"/>
            </a:endParaRPr>
          </a:p>
        </p:txBody>
      </p:sp>
      <p:graphicFrame>
        <p:nvGraphicFramePr>
          <p:cNvPr id="2" name="Diagram2"/>
          <p:cNvGraphicFramePr/>
          <p:nvPr>
            <p:extLst>
              <p:ext uri="{D42A27DB-BD31-4B8C-83A1-F6EECF244321}">
                <p14:modId xmlns:p14="http://schemas.microsoft.com/office/powerpoint/2010/main" val="2614586705"/>
              </p:ext>
            </p:extLst>
          </p:nvPr>
        </p:nvGraphicFramePr>
        <p:xfrm>
          <a:off x="6275160" y="2086200"/>
          <a:ext cx="5415840" cy="341784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297" name="PlaceHolder 3"/>
          <p:cNvSpPr>
            <a:spLocks noGrp="1"/>
          </p:cNvSpPr>
          <p:nvPr>
            <p:ph type="ftr"/>
          </p:nvPr>
        </p:nvSpPr>
        <p:spPr>
          <a:xfrm>
            <a:off x="3581280" y="6356520"/>
            <a:ext cx="4569120" cy="362160"/>
          </a:xfrm>
          <a:prstGeom prst="rect">
            <a:avLst/>
          </a:prstGeom>
          <a:noFill/>
          <a:ln w="0">
            <a:noFill/>
          </a:ln>
        </p:spPr>
        <p:txBody>
          <a:bodyPr lIns="90000" rIns="90000" tIns="45000" bIns="45000" anchor="ctr">
            <a:noAutofit/>
          </a:bodyPr>
          <a:p>
            <a:pPr algn="ctr">
              <a:lnSpc>
                <a:spcPct val="100000"/>
              </a:lnSpc>
            </a:pPr>
            <a:r>
              <a:rPr b="0" lang="fr-FR" sz="1200" spc="-1" strike="noStrike">
                <a:solidFill>
                  <a:srgbClr val="8b8b8b"/>
                </a:solidFill>
                <a:latin typeface="Calibri"/>
              </a:rPr>
              <a:t>© Social Justice Ireland   </a:t>
            </a:r>
            <a:endParaRPr b="0" lang="en-IE" sz="1200" spc="-1" strike="noStrike">
              <a:latin typeface="Times New Roman"/>
            </a:endParaRPr>
          </a:p>
          <a:p>
            <a:pPr algn="ctr">
              <a:lnSpc>
                <a:spcPct val="100000"/>
              </a:lnSpc>
            </a:pPr>
            <a:r>
              <a:rPr b="0" lang="fr-FR" sz="1200" spc="-1" strike="noStrike">
                <a:solidFill>
                  <a:srgbClr val="8b8b8b"/>
                </a:solidFill>
                <a:latin typeface="Calibri"/>
              </a:rPr>
              <a:t>W: www.socialjustice.ie   T: @SocialJusticeI  F: fb.me/SocialJusticeI </a:t>
            </a:r>
            <a:endParaRPr b="0" lang="en-IE" sz="1200" spc="-1" strike="noStrike">
              <a:latin typeface="Times New Roman"/>
            </a:endParaRPr>
          </a:p>
        </p:txBody>
      </p:sp>
    </p:spTree>
  </p:cSld>
  <mc:AlternateContent>
    <mc:Choice Requires="p14">
      <p:transition spd="slow" advTm="123000" p14:dur="2000"/>
    </mc:Choice>
    <mc:Fallback>
      <p:transition spd="slow" advTm="123000"/>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8" name="PlaceHolder 1"/>
          <p:cNvSpPr>
            <a:spLocks noGrp="1"/>
          </p:cNvSpPr>
          <p:nvPr>
            <p:ph type="title"/>
          </p:nvPr>
        </p:nvSpPr>
        <p:spPr>
          <a:xfrm>
            <a:off x="838080" y="365040"/>
            <a:ext cx="10512720" cy="1322640"/>
          </a:xfrm>
          <a:prstGeom prst="rect">
            <a:avLst/>
          </a:prstGeom>
          <a:noFill/>
          <a:ln w="0">
            <a:noFill/>
          </a:ln>
        </p:spPr>
        <p:txBody>
          <a:bodyPr lIns="0" rIns="0" tIns="0" bIns="0" anchor="ctr">
            <a:noAutofit/>
          </a:bodyPr>
          <a:p>
            <a:pPr>
              <a:lnSpc>
                <a:spcPct val="90000"/>
              </a:lnSpc>
            </a:pPr>
            <a:r>
              <a:rPr b="0" lang="en-US" sz="4400" spc="-1" strike="noStrike">
                <a:solidFill>
                  <a:srgbClr val="000000"/>
                </a:solidFill>
                <a:latin typeface="Calibri Light"/>
              </a:rPr>
              <a:t>The Structure</a:t>
            </a:r>
            <a:endParaRPr b="0" lang="en-IE" sz="4400" spc="-1" strike="noStrike">
              <a:latin typeface="Arial"/>
            </a:endParaRPr>
          </a:p>
        </p:txBody>
      </p:sp>
      <p:sp>
        <p:nvSpPr>
          <p:cNvPr id="299" name="PlaceHolder 2"/>
          <p:cNvSpPr>
            <a:spLocks noGrp="1"/>
          </p:cNvSpPr>
          <p:nvPr>
            <p:ph/>
          </p:nvPr>
        </p:nvSpPr>
        <p:spPr>
          <a:xfrm>
            <a:off x="838080" y="1825560"/>
            <a:ext cx="5178600" cy="4348440"/>
          </a:xfrm>
          <a:prstGeom prst="rect">
            <a:avLst/>
          </a:prstGeom>
          <a:noFill/>
          <a:ln w="0">
            <a:noFill/>
          </a:ln>
        </p:spPr>
        <p:txBody>
          <a:bodyPr lIns="0" rIns="0" tIns="0" bIns="0" anchor="t">
            <a:normAutofit fontScale="83000"/>
          </a:bodyPr>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Flat structure</a:t>
            </a:r>
            <a:endParaRPr b="0" lang="en-IE" sz="2800" spc="-1" strike="noStrike">
              <a:latin typeface="Arial"/>
            </a:endParaRPr>
          </a:p>
          <a:p>
            <a:pPr lvl="1" marL="685800" indent="-228600">
              <a:lnSpc>
                <a:spcPct val="90000"/>
              </a:lnSpc>
              <a:spcBef>
                <a:spcPts val="499"/>
              </a:spcBef>
              <a:buClr>
                <a:srgbClr val="000000"/>
              </a:buClr>
              <a:buFont typeface="Arial"/>
              <a:buChar char="•"/>
            </a:pPr>
            <a:r>
              <a:rPr b="0" lang="en-US" sz="2400" spc="-1" strike="noStrike">
                <a:solidFill>
                  <a:srgbClr val="000000"/>
                </a:solidFill>
                <a:latin typeface="Calibri"/>
              </a:rPr>
              <a:t>Rotating Facilitator</a:t>
            </a:r>
            <a:endParaRPr b="0" lang="en-IE" sz="2400" spc="-1" strike="noStrike">
              <a:latin typeface="Arial"/>
            </a:endParaRPr>
          </a:p>
          <a:p>
            <a:pPr>
              <a:lnSpc>
                <a:spcPct val="90000"/>
              </a:lnSpc>
              <a:spcBef>
                <a:spcPts val="1001"/>
              </a:spcBef>
            </a:pPr>
            <a:endParaRPr b="0" lang="en-IE" sz="2400" spc="-1" strike="noStrike">
              <a:latin typeface="Arial"/>
            </a:endParaRPr>
          </a:p>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Plenary</a:t>
            </a:r>
            <a:endParaRPr b="0" lang="en-IE" sz="2800" spc="-1" strike="noStrike">
              <a:latin typeface="Arial"/>
            </a:endParaRPr>
          </a:p>
          <a:p>
            <a:pPr lvl="1" marL="685800" indent="-228600">
              <a:lnSpc>
                <a:spcPct val="90000"/>
              </a:lnSpc>
              <a:spcBef>
                <a:spcPts val="499"/>
              </a:spcBef>
              <a:buClr>
                <a:srgbClr val="000000"/>
              </a:buClr>
              <a:buFont typeface="Arial"/>
              <a:buChar char="•"/>
            </a:pPr>
            <a:r>
              <a:rPr b="0" lang="en-US" sz="2400" spc="-1" strike="noStrike">
                <a:solidFill>
                  <a:srgbClr val="000000"/>
                </a:solidFill>
                <a:latin typeface="Calibri"/>
              </a:rPr>
              <a:t>Municipal District Plenaries</a:t>
            </a:r>
            <a:endParaRPr b="0" lang="en-IE" sz="2400" spc="-1" strike="noStrike">
              <a:latin typeface="Arial"/>
            </a:endParaRPr>
          </a:p>
          <a:p>
            <a:pPr>
              <a:lnSpc>
                <a:spcPct val="90000"/>
              </a:lnSpc>
              <a:spcBef>
                <a:spcPts val="1001"/>
              </a:spcBef>
            </a:pPr>
            <a:endParaRPr b="0" lang="en-IE" sz="2400" spc="-1" strike="noStrike">
              <a:latin typeface="Arial"/>
            </a:endParaRPr>
          </a:p>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3 Colleges</a:t>
            </a:r>
            <a:endParaRPr b="0" lang="en-IE" sz="2800" spc="-1" strike="noStrike">
              <a:latin typeface="Arial"/>
            </a:endParaRPr>
          </a:p>
          <a:p>
            <a:pPr lvl="1" marL="685800" indent="-228600">
              <a:lnSpc>
                <a:spcPct val="90000"/>
              </a:lnSpc>
              <a:spcBef>
                <a:spcPts val="499"/>
              </a:spcBef>
              <a:buClr>
                <a:srgbClr val="000000"/>
              </a:buClr>
              <a:buFont typeface="Arial"/>
              <a:buChar char="•"/>
            </a:pPr>
            <a:r>
              <a:rPr b="0" lang="en-US" sz="2400" spc="-1" strike="noStrike">
                <a:solidFill>
                  <a:srgbClr val="000000"/>
                </a:solidFill>
                <a:latin typeface="Calibri"/>
              </a:rPr>
              <a:t>Community and Voluntary</a:t>
            </a:r>
            <a:endParaRPr b="0" lang="en-IE" sz="2400" spc="-1" strike="noStrike">
              <a:latin typeface="Arial"/>
            </a:endParaRPr>
          </a:p>
          <a:p>
            <a:pPr lvl="1" marL="685800" indent="-228600">
              <a:lnSpc>
                <a:spcPct val="90000"/>
              </a:lnSpc>
              <a:spcBef>
                <a:spcPts val="499"/>
              </a:spcBef>
              <a:buClr>
                <a:srgbClr val="000000"/>
              </a:buClr>
              <a:buFont typeface="Arial"/>
              <a:buChar char="•"/>
            </a:pPr>
            <a:r>
              <a:rPr b="0" lang="en-US" sz="2400" spc="-1" strike="noStrike">
                <a:solidFill>
                  <a:srgbClr val="000000"/>
                </a:solidFill>
                <a:latin typeface="Calibri"/>
              </a:rPr>
              <a:t>Social Inclusion</a:t>
            </a:r>
            <a:endParaRPr b="0" lang="en-IE" sz="2400" spc="-1" strike="noStrike">
              <a:latin typeface="Arial"/>
            </a:endParaRPr>
          </a:p>
          <a:p>
            <a:pPr lvl="1" marL="685800" indent="-228600">
              <a:lnSpc>
                <a:spcPct val="90000"/>
              </a:lnSpc>
              <a:spcBef>
                <a:spcPts val="499"/>
              </a:spcBef>
              <a:buClr>
                <a:srgbClr val="000000"/>
              </a:buClr>
              <a:buFont typeface="Arial"/>
              <a:buChar char="•"/>
            </a:pPr>
            <a:r>
              <a:rPr b="0" lang="en-US" sz="2400" spc="-1" strike="noStrike">
                <a:solidFill>
                  <a:srgbClr val="000000"/>
                </a:solidFill>
                <a:latin typeface="Calibri"/>
              </a:rPr>
              <a:t>Environmental</a:t>
            </a:r>
            <a:endParaRPr b="0" lang="en-IE" sz="2400" spc="-1" strike="noStrike">
              <a:latin typeface="Arial"/>
            </a:endParaRPr>
          </a:p>
          <a:p>
            <a:pPr>
              <a:lnSpc>
                <a:spcPct val="90000"/>
              </a:lnSpc>
              <a:spcBef>
                <a:spcPts val="1001"/>
              </a:spcBef>
              <a:tabLst>
                <a:tab algn="l" pos="0"/>
              </a:tabLst>
            </a:pPr>
            <a:endParaRPr b="0" lang="en-IE" sz="2400" spc="-1" strike="noStrike">
              <a:latin typeface="Arial"/>
            </a:endParaRPr>
          </a:p>
          <a:p>
            <a:pPr marL="228600" indent="-228600">
              <a:lnSpc>
                <a:spcPct val="90000"/>
              </a:lnSpc>
              <a:spcBef>
                <a:spcPts val="1001"/>
              </a:spcBef>
              <a:buClr>
                <a:srgbClr val="000000"/>
              </a:buClr>
              <a:buFont typeface="Arial"/>
              <a:buChar char="•"/>
              <a:tabLst>
                <a:tab algn="l" pos="0"/>
              </a:tabLst>
            </a:pPr>
            <a:r>
              <a:rPr b="0" lang="en-US" sz="2800" spc="-1" strike="noStrike">
                <a:solidFill>
                  <a:srgbClr val="000000"/>
                </a:solidFill>
                <a:latin typeface="Calibri"/>
              </a:rPr>
              <a:t>Linkage Groups</a:t>
            </a:r>
            <a:endParaRPr b="0" lang="en-IE" sz="2800" spc="-1" strike="noStrike">
              <a:latin typeface="Arial"/>
            </a:endParaRPr>
          </a:p>
        </p:txBody>
      </p:sp>
      <p:sp>
        <p:nvSpPr>
          <p:cNvPr id="300" name="PlaceHolder 3"/>
          <p:cNvSpPr>
            <a:spLocks noGrp="1"/>
          </p:cNvSpPr>
          <p:nvPr>
            <p:ph type="ftr"/>
          </p:nvPr>
        </p:nvSpPr>
        <p:spPr>
          <a:xfrm>
            <a:off x="3581280" y="6356520"/>
            <a:ext cx="4569120" cy="362160"/>
          </a:xfrm>
          <a:prstGeom prst="rect">
            <a:avLst/>
          </a:prstGeom>
          <a:noFill/>
          <a:ln w="0">
            <a:noFill/>
          </a:ln>
        </p:spPr>
        <p:txBody>
          <a:bodyPr lIns="90000" rIns="90000" tIns="45000" bIns="45000" anchor="ctr">
            <a:noAutofit/>
          </a:bodyPr>
          <a:p>
            <a:pPr algn="ctr">
              <a:lnSpc>
                <a:spcPct val="100000"/>
              </a:lnSpc>
            </a:pPr>
            <a:r>
              <a:rPr b="0" lang="fr-FR" sz="1200" spc="-1" strike="noStrike">
                <a:solidFill>
                  <a:srgbClr val="8b8b8b"/>
                </a:solidFill>
                <a:latin typeface="Calibri"/>
              </a:rPr>
              <a:t>© Social Justice Ireland   </a:t>
            </a:r>
            <a:endParaRPr b="0" lang="en-IE" sz="1200" spc="-1" strike="noStrike">
              <a:latin typeface="Times New Roman"/>
            </a:endParaRPr>
          </a:p>
          <a:p>
            <a:pPr algn="ctr">
              <a:lnSpc>
                <a:spcPct val="100000"/>
              </a:lnSpc>
            </a:pPr>
            <a:r>
              <a:rPr b="0" lang="fr-FR" sz="1200" spc="-1" strike="noStrike">
                <a:solidFill>
                  <a:srgbClr val="8b8b8b"/>
                </a:solidFill>
                <a:latin typeface="Calibri"/>
              </a:rPr>
              <a:t>W: www.socialjustice.ie   T: @SocialJusticeI  F: fb.me/SocialJusticeI </a:t>
            </a:r>
            <a:endParaRPr b="0" lang="en-IE" sz="1200" spc="-1" strike="noStrike">
              <a:latin typeface="Times New Roman"/>
            </a:endParaRPr>
          </a:p>
        </p:txBody>
      </p:sp>
      <p:pic>
        <p:nvPicPr>
          <p:cNvPr id="301" name="Content Placeholder 8" descr=""/>
          <p:cNvPicPr/>
          <p:nvPr/>
        </p:nvPicPr>
        <p:blipFill>
          <a:blip r:embed="rId1"/>
          <a:stretch/>
        </p:blipFill>
        <p:spPr>
          <a:xfrm>
            <a:off x="6095880" y="2241000"/>
            <a:ext cx="5069520" cy="3116520"/>
          </a:xfrm>
          <a:prstGeom prst="rect">
            <a:avLst/>
          </a:prstGeom>
          <a:ln w="0">
            <a:noFill/>
          </a:ln>
        </p:spPr>
      </p:pic>
    </p:spTree>
  </p:cSld>
  <mc:AlternateContent>
    <mc:Choice Requires="p14">
      <p:transition spd="slow" advTm="371000" p14:dur="2000"/>
    </mc:Choice>
    <mc:Fallback>
      <p:transition spd="slow" advTm="371000"/>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2" name="PlaceHolder 1"/>
          <p:cNvSpPr>
            <a:spLocks noGrp="1"/>
          </p:cNvSpPr>
          <p:nvPr>
            <p:ph type="title"/>
          </p:nvPr>
        </p:nvSpPr>
        <p:spPr>
          <a:xfrm>
            <a:off x="831960" y="1709640"/>
            <a:ext cx="10512720" cy="2849760"/>
          </a:xfrm>
          <a:prstGeom prst="rect">
            <a:avLst/>
          </a:prstGeom>
          <a:noFill/>
          <a:ln w="0">
            <a:noFill/>
          </a:ln>
        </p:spPr>
        <p:txBody>
          <a:bodyPr lIns="90000" rIns="90000" tIns="45000" bIns="45000" anchor="b">
            <a:normAutofit/>
          </a:bodyPr>
          <a:p>
            <a:pPr>
              <a:lnSpc>
                <a:spcPct val="90000"/>
              </a:lnSpc>
            </a:pPr>
            <a:r>
              <a:rPr b="0" lang="en-US" sz="6000" spc="-1" strike="noStrike">
                <a:solidFill>
                  <a:srgbClr val="000000"/>
                </a:solidFill>
                <a:latin typeface="Calibri Light"/>
              </a:rPr>
              <a:t>Section 2:</a:t>
            </a:r>
            <a:br/>
            <a:r>
              <a:rPr b="0" lang="en-US" sz="6000" spc="-1" strike="noStrike">
                <a:solidFill>
                  <a:srgbClr val="000000"/>
                </a:solidFill>
                <a:latin typeface="Calibri Light"/>
              </a:rPr>
              <a:t>Stakeholder Roles and Responsibilities</a:t>
            </a:r>
            <a:endParaRPr b="0" lang="en-IE" sz="6000" spc="-1" strike="noStrike">
              <a:latin typeface="Arial"/>
            </a:endParaRPr>
          </a:p>
        </p:txBody>
      </p:sp>
      <p:sp>
        <p:nvSpPr>
          <p:cNvPr id="303" name="PlaceHolder 2"/>
          <p:cNvSpPr>
            <a:spLocks noGrp="1"/>
          </p:cNvSpPr>
          <p:nvPr>
            <p:ph type="ftr"/>
          </p:nvPr>
        </p:nvSpPr>
        <p:spPr>
          <a:xfrm>
            <a:off x="3581280" y="6356520"/>
            <a:ext cx="4569120" cy="362160"/>
          </a:xfrm>
          <a:prstGeom prst="rect">
            <a:avLst/>
          </a:prstGeom>
          <a:noFill/>
          <a:ln w="0">
            <a:noFill/>
          </a:ln>
        </p:spPr>
        <p:txBody>
          <a:bodyPr lIns="90000" rIns="90000" tIns="45000" bIns="45000" anchor="ctr">
            <a:noAutofit/>
          </a:bodyPr>
          <a:p>
            <a:pPr algn="ctr">
              <a:lnSpc>
                <a:spcPct val="100000"/>
              </a:lnSpc>
            </a:pPr>
            <a:r>
              <a:rPr b="0" lang="fr-FR" sz="1200" spc="-1" strike="noStrike">
                <a:solidFill>
                  <a:srgbClr val="8b8b8b"/>
                </a:solidFill>
                <a:latin typeface="Calibri"/>
              </a:rPr>
              <a:t>© Social Justice Ireland   </a:t>
            </a:r>
            <a:endParaRPr b="0" lang="en-IE" sz="1200" spc="-1" strike="noStrike">
              <a:latin typeface="Times New Roman"/>
            </a:endParaRPr>
          </a:p>
          <a:p>
            <a:pPr algn="ctr">
              <a:lnSpc>
                <a:spcPct val="100000"/>
              </a:lnSpc>
            </a:pPr>
            <a:r>
              <a:rPr b="0" lang="fr-FR" sz="1200" spc="-1" strike="noStrike">
                <a:solidFill>
                  <a:srgbClr val="8b8b8b"/>
                </a:solidFill>
                <a:latin typeface="Calibri"/>
              </a:rPr>
              <a:t>W: www.socialjustice.ie   T: @SocialJusticeI  F: fb.me/SocialJusticeI </a:t>
            </a:r>
            <a:endParaRPr b="0" lang="en-IE" sz="1200" spc="-1" strike="noStrike">
              <a:latin typeface="Times New Roman"/>
            </a:endParaRPr>
          </a:p>
        </p:txBody>
      </p:sp>
      <p:pic>
        <p:nvPicPr>
          <p:cNvPr id="304" name="" descr=""/>
          <p:cNvPicPr/>
          <p:nvPr/>
        </p:nvPicPr>
        <p:blipFill>
          <a:blip r:embed="rId1"/>
          <a:stretch/>
        </p:blipFill>
        <p:spPr>
          <a:xfrm>
            <a:off x="9000000" y="180000"/>
            <a:ext cx="2878200" cy="2703960"/>
          </a:xfrm>
          <a:prstGeom prst="rect">
            <a:avLst/>
          </a:prstGeom>
          <a:ln w="0">
            <a:noFill/>
          </a:ln>
        </p:spPr>
      </p:pic>
    </p:spTree>
  </p:cSld>
  <mc:AlternateContent>
    <mc:Choice Requires="p14">
      <p:transition spd="slow" advTm="23000" p14:dur="2000"/>
    </mc:Choice>
    <mc:Fallback>
      <p:transition spd="slow" advTm="23000"/>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5" name="PlaceHolder 1"/>
          <p:cNvSpPr>
            <a:spLocks noGrp="1"/>
          </p:cNvSpPr>
          <p:nvPr>
            <p:ph type="title"/>
          </p:nvPr>
        </p:nvSpPr>
        <p:spPr>
          <a:xfrm>
            <a:off x="180000" y="1194840"/>
            <a:ext cx="10990800" cy="1322640"/>
          </a:xfrm>
          <a:prstGeom prst="rect">
            <a:avLst/>
          </a:prstGeom>
          <a:noFill/>
          <a:ln w="0">
            <a:noFill/>
          </a:ln>
        </p:spPr>
        <p:txBody>
          <a:bodyPr lIns="90000" rIns="90000" tIns="45000" bIns="45000" anchor="ctr">
            <a:noAutofit/>
          </a:bodyPr>
          <a:p>
            <a:pPr>
              <a:lnSpc>
                <a:spcPct val="90000"/>
              </a:lnSpc>
            </a:pPr>
            <a:r>
              <a:rPr b="0" lang="en-US" sz="4400" spc="-1" strike="noStrike">
                <a:solidFill>
                  <a:srgbClr val="000000"/>
                </a:solidFill>
                <a:latin typeface="Calibri Light"/>
              </a:rPr>
              <a:t>The Stakeholders</a:t>
            </a:r>
            <a:endParaRPr b="0" lang="en-IE" sz="4400" spc="-1" strike="noStrike">
              <a:latin typeface="Arial"/>
            </a:endParaRPr>
          </a:p>
        </p:txBody>
      </p:sp>
      <p:sp>
        <p:nvSpPr>
          <p:cNvPr id="306" name="PlaceHolder 2"/>
          <p:cNvSpPr>
            <a:spLocks noGrp="1"/>
          </p:cNvSpPr>
          <p:nvPr>
            <p:ph type="ftr"/>
          </p:nvPr>
        </p:nvSpPr>
        <p:spPr>
          <a:xfrm>
            <a:off x="3840480" y="6356520"/>
            <a:ext cx="4309920" cy="362160"/>
          </a:xfrm>
          <a:prstGeom prst="rect">
            <a:avLst/>
          </a:prstGeom>
          <a:noFill/>
          <a:ln w="0">
            <a:noFill/>
          </a:ln>
        </p:spPr>
        <p:txBody>
          <a:bodyPr lIns="90000" rIns="90000" tIns="45000" bIns="45000" anchor="ctr">
            <a:noAutofit/>
          </a:bodyPr>
          <a:p>
            <a:pPr algn="ctr">
              <a:lnSpc>
                <a:spcPct val="100000"/>
              </a:lnSpc>
            </a:pPr>
            <a:r>
              <a:rPr b="0" lang="fr-FR" sz="1200" spc="-1" strike="noStrike">
                <a:solidFill>
                  <a:srgbClr val="8b8b8b"/>
                </a:solidFill>
                <a:latin typeface="Calibri"/>
              </a:rPr>
              <a:t>© Social Justice Ireland   </a:t>
            </a:r>
            <a:endParaRPr b="0" lang="en-IE" sz="1200" spc="-1" strike="noStrike">
              <a:latin typeface="Times New Roman"/>
            </a:endParaRPr>
          </a:p>
          <a:p>
            <a:pPr algn="ctr">
              <a:lnSpc>
                <a:spcPct val="100000"/>
              </a:lnSpc>
            </a:pPr>
            <a:r>
              <a:rPr b="0" lang="fr-FR" sz="1200" spc="-1" strike="noStrike">
                <a:solidFill>
                  <a:srgbClr val="8b8b8b"/>
                </a:solidFill>
                <a:latin typeface="Calibri"/>
              </a:rPr>
              <a:t>W: www.socialjustice.ie   T: @SocialJusticeI  F: fb.me/SocialJusticeI </a:t>
            </a:r>
            <a:endParaRPr b="0" lang="en-IE" sz="1200" spc="-1" strike="noStrike">
              <a:latin typeface="Times New Roman"/>
            </a:endParaRPr>
          </a:p>
        </p:txBody>
      </p:sp>
      <p:grpSp>
        <p:nvGrpSpPr>
          <p:cNvPr id="307" name="Diagram4"/>
          <p:cNvGrpSpPr/>
          <p:nvPr/>
        </p:nvGrpSpPr>
        <p:grpSpPr>
          <a:xfrm>
            <a:off x="2700000" y="2028600"/>
            <a:ext cx="8458200" cy="4215960"/>
            <a:chOff x="2700000" y="2028600"/>
            <a:chExt cx="8458200" cy="4215960"/>
          </a:xfrm>
        </p:grpSpPr>
        <p:sp>
          <p:nvSpPr>
            <p:cNvPr id="308" name=""/>
            <p:cNvSpPr/>
            <p:nvPr/>
          </p:nvSpPr>
          <p:spPr>
            <a:xfrm>
              <a:off x="2700000" y="2028600"/>
              <a:ext cx="8458200" cy="4215600"/>
            </a:xfrm>
            <a:prstGeom prst="rect">
              <a:avLst/>
            </a:prstGeom>
            <a:noFill/>
            <a:ln w="0">
              <a:noFill/>
            </a:ln>
          </p:spPr>
          <p:style>
            <a:lnRef idx="0"/>
            <a:fillRef idx="0"/>
            <a:effectRef idx="0"/>
            <a:fontRef idx="minor"/>
          </p:style>
        </p:sp>
        <p:sp>
          <p:nvSpPr>
            <p:cNvPr id="309" name=""/>
            <p:cNvSpPr/>
            <p:nvPr/>
          </p:nvSpPr>
          <p:spPr>
            <a:xfrm>
              <a:off x="5543280" y="3389400"/>
              <a:ext cx="1888920" cy="1494000"/>
            </a:xfrm>
            <a:prstGeom prst="hexagon">
              <a:avLst>
                <a:gd name="adj" fmla="val 28570"/>
                <a:gd name="vf" fmla="val 115470"/>
              </a:avLst>
            </a:prstGeom>
            <a:solidFill>
              <a:schemeClr val="accent4">
                <a:hueOff val="0"/>
                <a:satOff val="0"/>
                <a:lumOff val="0"/>
                <a:alphaOff val="0"/>
              </a:schemeClr>
            </a:solidFill>
            <a:ln w="12700">
              <a:solidFill>
                <a:srgbClr val="ffffff"/>
              </a:solidFill>
            </a:ln>
          </p:spPr>
          <p:style>
            <a:lnRef idx="2"/>
            <a:fillRef idx="0"/>
            <a:effectRef idx="0"/>
            <a:fontRef idx="minor"/>
          </p:style>
          <p:txBody>
            <a:bodyPr numCol="1" spcCol="1440" lIns="16560" rIns="16560" tIns="16560" bIns="16560" anchor="ctr">
              <a:noAutofit/>
            </a:bodyPr>
            <a:p>
              <a:pPr algn="ctr">
                <a:lnSpc>
                  <a:spcPct val="90000"/>
                </a:lnSpc>
                <a:spcAft>
                  <a:spcPts val="456"/>
                </a:spcAft>
                <a:tabLst>
                  <a:tab algn="l" pos="0"/>
                </a:tabLst>
              </a:pPr>
              <a:r>
                <a:rPr b="0" lang="en-IE" sz="1300" spc="-1" strike="noStrike">
                  <a:solidFill>
                    <a:srgbClr val="ffffff"/>
                  </a:solidFill>
                  <a:latin typeface="Arial"/>
                  <a:ea typeface="DejaVu Sans"/>
                </a:rPr>
                <a:t>PPN</a:t>
              </a:r>
              <a:endParaRPr b="0" lang="en-IE" sz="1300" spc="-1" strike="noStrike">
                <a:latin typeface="Arial"/>
              </a:endParaRPr>
            </a:p>
          </p:txBody>
        </p:sp>
        <p:sp>
          <p:nvSpPr>
            <p:cNvPr id="310" name=""/>
            <p:cNvSpPr/>
            <p:nvPr/>
          </p:nvSpPr>
          <p:spPr>
            <a:xfrm>
              <a:off x="6727320" y="2673720"/>
              <a:ext cx="711000" cy="560160"/>
            </a:xfrm>
            <a:prstGeom prst="hexagon">
              <a:avLst>
                <a:gd name="adj" fmla="val 28900"/>
                <a:gd name="vf" fmla="val 115470"/>
              </a:avLst>
            </a:prstGeom>
            <a:solidFill>
              <a:schemeClr val="accent5">
                <a:tint val="40000"/>
                <a:hueOff val="0"/>
                <a:satOff val="0"/>
                <a:lumOff val="0"/>
                <a:alphaOff val="0"/>
              </a:schemeClr>
            </a:solidFill>
            <a:ln w="0">
              <a:noFill/>
            </a:ln>
          </p:spPr>
          <p:style>
            <a:lnRef idx="0"/>
            <a:fillRef idx="0"/>
            <a:effectRef idx="0"/>
            <a:fontRef idx="minor"/>
          </p:style>
        </p:sp>
        <p:sp>
          <p:nvSpPr>
            <p:cNvPr id="311" name=""/>
            <p:cNvSpPr/>
            <p:nvPr/>
          </p:nvSpPr>
          <p:spPr>
            <a:xfrm>
              <a:off x="5717520" y="2028600"/>
              <a:ext cx="1547280" cy="1224000"/>
            </a:xfrm>
            <a:prstGeom prst="hexagon">
              <a:avLst>
                <a:gd name="adj" fmla="val 28570"/>
                <a:gd name="vf" fmla="val 115470"/>
              </a:avLst>
            </a:prstGeom>
            <a:solidFill>
              <a:schemeClr val="accent5">
                <a:hueOff val="0"/>
                <a:satOff val="0"/>
                <a:lumOff val="0"/>
                <a:alphaOff val="0"/>
              </a:schemeClr>
            </a:solidFill>
            <a:ln w="12700">
              <a:solidFill>
                <a:srgbClr val="ffffff"/>
              </a:solidFill>
            </a:ln>
          </p:spPr>
          <p:style>
            <a:lnRef idx="2"/>
            <a:fillRef idx="0"/>
            <a:effectRef idx="0"/>
            <a:fontRef idx="minor"/>
          </p:style>
          <p:txBody>
            <a:bodyPr numCol="1" spcCol="1440" lIns="16560" rIns="16560" tIns="16560" bIns="16560" anchor="ctr">
              <a:noAutofit/>
            </a:bodyPr>
            <a:p>
              <a:pPr algn="ctr">
                <a:lnSpc>
                  <a:spcPct val="90000"/>
                </a:lnSpc>
                <a:spcAft>
                  <a:spcPts val="456"/>
                </a:spcAft>
                <a:tabLst>
                  <a:tab algn="l" pos="0"/>
                </a:tabLst>
              </a:pPr>
              <a:r>
                <a:rPr b="0" lang="en-IE" sz="1300" spc="-1" strike="noStrike">
                  <a:solidFill>
                    <a:srgbClr val="ffffff"/>
                  </a:solidFill>
                  <a:latin typeface="Arial"/>
                  <a:ea typeface="DejaVu Sans"/>
                </a:rPr>
                <a:t>Plenary (the Members)</a:t>
              </a:r>
              <a:endParaRPr b="0" lang="en-IE" sz="1300" spc="-1" strike="noStrike">
                <a:latin typeface="Arial"/>
              </a:endParaRPr>
            </a:p>
          </p:txBody>
        </p:sp>
        <p:sp>
          <p:nvSpPr>
            <p:cNvPr id="312" name=""/>
            <p:cNvSpPr/>
            <p:nvPr/>
          </p:nvSpPr>
          <p:spPr>
            <a:xfrm>
              <a:off x="7560000" y="3724920"/>
              <a:ext cx="711360" cy="560160"/>
            </a:xfrm>
            <a:prstGeom prst="hexagon">
              <a:avLst>
                <a:gd name="adj" fmla="val 28900"/>
                <a:gd name="vf" fmla="val 115470"/>
              </a:avLst>
            </a:prstGeom>
            <a:solidFill>
              <a:schemeClr val="accent5">
                <a:tint val="40000"/>
                <a:hueOff val="0"/>
                <a:satOff val="0"/>
                <a:lumOff val="0"/>
                <a:alphaOff val="0"/>
              </a:schemeClr>
            </a:solidFill>
            <a:ln w="0">
              <a:noFill/>
            </a:ln>
          </p:spPr>
          <p:style>
            <a:lnRef idx="0"/>
            <a:fillRef idx="0"/>
            <a:effectRef idx="0"/>
            <a:fontRef idx="minor"/>
          </p:style>
        </p:sp>
        <p:sp>
          <p:nvSpPr>
            <p:cNvPr id="313" name=""/>
            <p:cNvSpPr/>
            <p:nvPr/>
          </p:nvSpPr>
          <p:spPr>
            <a:xfrm>
              <a:off x="7138800" y="2782800"/>
              <a:ext cx="1546920" cy="1224000"/>
            </a:xfrm>
            <a:prstGeom prst="hexagon">
              <a:avLst>
                <a:gd name="adj" fmla="val 28570"/>
                <a:gd name="vf" fmla="val 115470"/>
              </a:avLst>
            </a:prstGeom>
            <a:solidFill>
              <a:schemeClr val="accent5">
                <a:hueOff val="-1351709"/>
                <a:satOff val="-3484"/>
                <a:lumOff val="-2353"/>
                <a:alphaOff val="0"/>
              </a:schemeClr>
            </a:solidFill>
            <a:ln w="12700">
              <a:solidFill>
                <a:srgbClr val="ffffff"/>
              </a:solidFill>
            </a:ln>
          </p:spPr>
          <p:style>
            <a:lnRef idx="2"/>
            <a:fillRef idx="0"/>
            <a:effectRef idx="0"/>
            <a:fontRef idx="minor"/>
          </p:style>
          <p:txBody>
            <a:bodyPr numCol="1" spcCol="1440" lIns="16560" rIns="16560" tIns="16560" bIns="16560" anchor="ctr">
              <a:noAutofit/>
            </a:bodyPr>
            <a:p>
              <a:pPr algn="ctr">
                <a:lnSpc>
                  <a:spcPct val="90000"/>
                </a:lnSpc>
                <a:spcAft>
                  <a:spcPts val="456"/>
                </a:spcAft>
                <a:tabLst>
                  <a:tab algn="l" pos="0"/>
                </a:tabLst>
              </a:pPr>
              <a:r>
                <a:rPr b="0" lang="en-IE" sz="1300" spc="-1" strike="noStrike">
                  <a:solidFill>
                    <a:srgbClr val="ffffff"/>
                  </a:solidFill>
                  <a:latin typeface="Arial"/>
                  <a:ea typeface="DejaVu Sans"/>
                </a:rPr>
                <a:t>Secretariat</a:t>
              </a:r>
              <a:endParaRPr b="0" lang="en-IE" sz="1300" spc="-1" strike="noStrike">
                <a:latin typeface="Arial"/>
              </a:endParaRPr>
            </a:p>
          </p:txBody>
        </p:sp>
        <p:sp>
          <p:nvSpPr>
            <p:cNvPr id="314" name=""/>
            <p:cNvSpPr/>
            <p:nvPr/>
          </p:nvSpPr>
          <p:spPr>
            <a:xfrm>
              <a:off x="6981480" y="4911480"/>
              <a:ext cx="711360" cy="560160"/>
            </a:xfrm>
            <a:prstGeom prst="hexagon">
              <a:avLst>
                <a:gd name="adj" fmla="val 28900"/>
                <a:gd name="vf" fmla="val 115470"/>
              </a:avLst>
            </a:prstGeom>
            <a:solidFill>
              <a:schemeClr val="accent5">
                <a:tint val="40000"/>
                <a:hueOff val="0"/>
                <a:satOff val="0"/>
                <a:lumOff val="0"/>
                <a:alphaOff val="0"/>
              </a:schemeClr>
            </a:solidFill>
            <a:ln w="0">
              <a:noFill/>
            </a:ln>
          </p:spPr>
          <p:style>
            <a:lnRef idx="0"/>
            <a:fillRef idx="0"/>
            <a:effectRef idx="0"/>
            <a:fontRef idx="minor"/>
          </p:style>
        </p:sp>
        <p:sp>
          <p:nvSpPr>
            <p:cNvPr id="315" name=""/>
            <p:cNvSpPr/>
            <p:nvPr/>
          </p:nvSpPr>
          <p:spPr>
            <a:xfrm>
              <a:off x="7138800" y="4265640"/>
              <a:ext cx="1546920" cy="1224000"/>
            </a:xfrm>
            <a:prstGeom prst="hexagon">
              <a:avLst>
                <a:gd name="adj" fmla="val 28570"/>
                <a:gd name="vf" fmla="val 115470"/>
              </a:avLst>
            </a:prstGeom>
            <a:solidFill>
              <a:schemeClr val="accent5">
                <a:hueOff val="-2703417"/>
                <a:satOff val="-6968"/>
                <a:lumOff val="-4706"/>
                <a:alphaOff val="0"/>
              </a:schemeClr>
            </a:solidFill>
            <a:ln w="12700">
              <a:solidFill>
                <a:srgbClr val="ffffff"/>
              </a:solidFill>
            </a:ln>
          </p:spPr>
          <p:style>
            <a:lnRef idx="2"/>
            <a:fillRef idx="0"/>
            <a:effectRef idx="0"/>
            <a:fontRef idx="minor"/>
          </p:style>
          <p:txBody>
            <a:bodyPr numCol="1" spcCol="1440" lIns="16560" rIns="16560" tIns="16560" bIns="16560" anchor="ctr">
              <a:noAutofit/>
            </a:bodyPr>
            <a:p>
              <a:pPr algn="ctr">
                <a:lnSpc>
                  <a:spcPct val="90000"/>
                </a:lnSpc>
                <a:spcAft>
                  <a:spcPts val="456"/>
                </a:spcAft>
                <a:tabLst>
                  <a:tab algn="l" pos="0"/>
                </a:tabLst>
              </a:pPr>
              <a:r>
                <a:rPr b="0" lang="en-IE" sz="1300" spc="-1" strike="noStrike">
                  <a:solidFill>
                    <a:srgbClr val="ffffff"/>
                  </a:solidFill>
                  <a:latin typeface="Arial"/>
                  <a:ea typeface="DejaVu Sans"/>
                </a:rPr>
                <a:t>PPN Workers</a:t>
              </a:r>
              <a:endParaRPr b="0" lang="en-IE" sz="1300" spc="-1" strike="noStrike">
                <a:latin typeface="Arial"/>
              </a:endParaRPr>
            </a:p>
          </p:txBody>
        </p:sp>
        <p:sp>
          <p:nvSpPr>
            <p:cNvPr id="316" name=""/>
            <p:cNvSpPr/>
            <p:nvPr/>
          </p:nvSpPr>
          <p:spPr>
            <a:xfrm>
              <a:off x="5546520" y="5034600"/>
              <a:ext cx="711720" cy="560160"/>
            </a:xfrm>
            <a:prstGeom prst="hexagon">
              <a:avLst>
                <a:gd name="adj" fmla="val 28900"/>
                <a:gd name="vf" fmla="val 115470"/>
              </a:avLst>
            </a:prstGeom>
            <a:solidFill>
              <a:schemeClr val="accent5">
                <a:tint val="40000"/>
                <a:hueOff val="0"/>
                <a:satOff val="0"/>
                <a:lumOff val="0"/>
                <a:alphaOff val="0"/>
              </a:schemeClr>
            </a:solidFill>
            <a:ln w="0">
              <a:noFill/>
            </a:ln>
          </p:spPr>
          <p:style>
            <a:lnRef idx="0"/>
            <a:fillRef idx="0"/>
            <a:effectRef idx="0"/>
            <a:fontRef idx="minor"/>
          </p:style>
        </p:sp>
        <p:sp>
          <p:nvSpPr>
            <p:cNvPr id="317" name=""/>
            <p:cNvSpPr/>
            <p:nvPr/>
          </p:nvSpPr>
          <p:spPr>
            <a:xfrm>
              <a:off x="5717520" y="5020560"/>
              <a:ext cx="1547280" cy="1224000"/>
            </a:xfrm>
            <a:prstGeom prst="hexagon">
              <a:avLst>
                <a:gd name="adj" fmla="val 28570"/>
                <a:gd name="vf" fmla="val 115470"/>
              </a:avLst>
            </a:prstGeom>
            <a:solidFill>
              <a:schemeClr val="accent5">
                <a:hueOff val="-4055126"/>
                <a:satOff val="-10451"/>
                <a:lumOff val="-7059"/>
                <a:alphaOff val="0"/>
              </a:schemeClr>
            </a:solidFill>
            <a:ln w="12700">
              <a:solidFill>
                <a:srgbClr val="ffffff"/>
              </a:solidFill>
            </a:ln>
          </p:spPr>
          <p:style>
            <a:lnRef idx="2"/>
            <a:fillRef idx="0"/>
            <a:effectRef idx="0"/>
            <a:fontRef idx="minor"/>
          </p:style>
          <p:txBody>
            <a:bodyPr numCol="1" spcCol="1440" lIns="16560" rIns="16560" tIns="16560" bIns="16560" anchor="ctr">
              <a:noAutofit/>
            </a:bodyPr>
            <a:p>
              <a:pPr algn="ctr">
                <a:lnSpc>
                  <a:spcPct val="90000"/>
                </a:lnSpc>
                <a:spcAft>
                  <a:spcPts val="456"/>
                </a:spcAft>
                <a:tabLst>
                  <a:tab algn="l" pos="0"/>
                </a:tabLst>
              </a:pPr>
              <a:r>
                <a:rPr b="0" lang="en-IE" sz="1200" spc="-1" strike="noStrike">
                  <a:solidFill>
                    <a:srgbClr val="ffffff"/>
                  </a:solidFill>
                  <a:latin typeface="Arial"/>
                  <a:ea typeface="DejaVu Sans"/>
                </a:rPr>
                <a:t>Department of Rural and Community Development</a:t>
              </a:r>
              <a:endParaRPr b="0" lang="en-IE" sz="1200" spc="-1" strike="noStrike">
                <a:latin typeface="Arial"/>
              </a:endParaRPr>
            </a:p>
          </p:txBody>
        </p:sp>
        <p:sp>
          <p:nvSpPr>
            <p:cNvPr id="318" name=""/>
            <p:cNvSpPr/>
            <p:nvPr/>
          </p:nvSpPr>
          <p:spPr>
            <a:xfrm>
              <a:off x="4700520" y="3983760"/>
              <a:ext cx="711360" cy="560160"/>
            </a:xfrm>
            <a:prstGeom prst="hexagon">
              <a:avLst>
                <a:gd name="adj" fmla="val 28900"/>
                <a:gd name="vf" fmla="val 115470"/>
              </a:avLst>
            </a:prstGeom>
            <a:solidFill>
              <a:schemeClr val="accent5">
                <a:tint val="40000"/>
                <a:hueOff val="0"/>
                <a:satOff val="0"/>
                <a:lumOff val="0"/>
                <a:alphaOff val="0"/>
              </a:schemeClr>
            </a:solidFill>
            <a:ln w="0">
              <a:noFill/>
            </a:ln>
          </p:spPr>
          <p:style>
            <a:lnRef idx="0"/>
            <a:fillRef idx="0"/>
            <a:effectRef idx="0"/>
            <a:fontRef idx="minor"/>
          </p:style>
        </p:sp>
        <p:sp>
          <p:nvSpPr>
            <p:cNvPr id="319" name=""/>
            <p:cNvSpPr/>
            <p:nvPr/>
          </p:nvSpPr>
          <p:spPr>
            <a:xfrm>
              <a:off x="4289760" y="4266360"/>
              <a:ext cx="1547280" cy="1224000"/>
            </a:xfrm>
            <a:prstGeom prst="hexagon">
              <a:avLst>
                <a:gd name="adj" fmla="val 28570"/>
                <a:gd name="vf" fmla="val 115470"/>
              </a:avLst>
            </a:prstGeom>
            <a:solidFill>
              <a:schemeClr val="accent5">
                <a:hueOff val="-5406834"/>
                <a:satOff val="-13935"/>
                <a:lumOff val="-9412"/>
                <a:alphaOff val="0"/>
              </a:schemeClr>
            </a:solidFill>
            <a:ln w="12700">
              <a:solidFill>
                <a:srgbClr val="ffffff"/>
              </a:solidFill>
            </a:ln>
          </p:spPr>
          <p:style>
            <a:lnRef idx="2"/>
            <a:fillRef idx="0"/>
            <a:effectRef idx="0"/>
            <a:fontRef idx="minor"/>
          </p:style>
          <p:txBody>
            <a:bodyPr numCol="1" spcCol="1440" lIns="16560" rIns="16560" tIns="16560" bIns="16560" anchor="ctr">
              <a:noAutofit/>
            </a:bodyPr>
            <a:p>
              <a:pPr algn="ctr">
                <a:lnSpc>
                  <a:spcPct val="90000"/>
                </a:lnSpc>
                <a:spcAft>
                  <a:spcPts val="456"/>
                </a:spcAft>
                <a:tabLst>
                  <a:tab algn="l" pos="0"/>
                </a:tabLst>
              </a:pPr>
              <a:r>
                <a:rPr b="0" lang="en-US" sz="1300" spc="-1" strike="noStrike">
                  <a:solidFill>
                    <a:srgbClr val="ffffff"/>
                  </a:solidFill>
                  <a:latin typeface="Arial"/>
                  <a:ea typeface="DejaVu Sans"/>
                </a:rPr>
                <a:t>Local Authority</a:t>
              </a:r>
              <a:endParaRPr b="0" lang="en-IE" sz="1300" spc="-1" strike="noStrike">
                <a:latin typeface="Arial"/>
              </a:endParaRPr>
            </a:p>
          </p:txBody>
        </p:sp>
        <p:sp>
          <p:nvSpPr>
            <p:cNvPr id="320" name=""/>
            <p:cNvSpPr/>
            <p:nvPr/>
          </p:nvSpPr>
          <p:spPr>
            <a:xfrm>
              <a:off x="4289760" y="2781000"/>
              <a:ext cx="1547280" cy="1224000"/>
            </a:xfrm>
            <a:prstGeom prst="hexagon">
              <a:avLst>
                <a:gd name="adj" fmla="val 28570"/>
                <a:gd name="vf" fmla="val 115470"/>
              </a:avLst>
            </a:prstGeom>
            <a:solidFill>
              <a:schemeClr val="accent5">
                <a:hueOff val="-6758543"/>
                <a:satOff val="-17419"/>
                <a:lumOff val="-11765"/>
                <a:alphaOff val="0"/>
              </a:schemeClr>
            </a:solidFill>
            <a:ln w="12700">
              <a:solidFill>
                <a:srgbClr val="ffffff"/>
              </a:solidFill>
            </a:ln>
          </p:spPr>
          <p:style>
            <a:lnRef idx="2"/>
            <a:fillRef idx="0"/>
            <a:effectRef idx="0"/>
            <a:fontRef idx="minor"/>
          </p:style>
          <p:txBody>
            <a:bodyPr numCol="1" spcCol="1440" lIns="16560" rIns="16560" tIns="16560" bIns="16560" anchor="ctr">
              <a:noAutofit/>
            </a:bodyPr>
            <a:p>
              <a:pPr algn="ctr">
                <a:lnSpc>
                  <a:spcPct val="90000"/>
                </a:lnSpc>
                <a:spcAft>
                  <a:spcPts val="456"/>
                </a:spcAft>
                <a:tabLst>
                  <a:tab algn="l" pos="0"/>
                </a:tabLst>
              </a:pPr>
              <a:r>
                <a:rPr b="0" lang="en-IE" sz="1300" spc="-1" strike="noStrike">
                  <a:solidFill>
                    <a:srgbClr val="ffffff"/>
                  </a:solidFill>
                  <a:latin typeface="Arial"/>
                  <a:ea typeface="DejaVu Sans"/>
                </a:rPr>
                <a:t>National Advisory Group</a:t>
              </a:r>
              <a:endParaRPr b="0" lang="en-IE" sz="1300" spc="-1" strike="noStrike">
                <a:latin typeface="Arial"/>
              </a:endParaRPr>
            </a:p>
          </p:txBody>
        </p:sp>
      </p:grpSp>
      <p:sp>
        <p:nvSpPr>
          <p:cNvPr id="321" name="Hexagon 10"/>
          <p:cNvSpPr/>
          <p:nvPr/>
        </p:nvSpPr>
        <p:spPr>
          <a:xfrm>
            <a:off x="6672960" y="767160"/>
            <a:ext cx="1233360" cy="1123560"/>
          </a:xfrm>
          <a:prstGeom prst="hexagon">
            <a:avLst>
              <a:gd name="adj" fmla="val 25000"/>
              <a:gd name="vf" fmla="val 115470"/>
            </a:avLst>
          </a:prstGeom>
          <a:solidFill>
            <a:schemeClr val="accent5">
              <a:hueOff val="-6758543"/>
              <a:satOff val="-17419"/>
              <a:lumOff val="-11765"/>
              <a:alphaOff val="0"/>
            </a:schemeClr>
          </a:solidFill>
          <a:ln>
            <a:solidFill>
              <a:srgbClr val="ffffff"/>
            </a:solidFill>
          </a:ln>
        </p:spPr>
        <p:style>
          <a:lnRef idx="2">
            <a:schemeClr val="accent1">
              <a:shade val="50000"/>
            </a:schemeClr>
          </a:lnRef>
          <a:fillRef idx="1">
            <a:schemeClr val="accent1"/>
          </a:fillRef>
          <a:effectRef idx="0">
            <a:schemeClr val="accent1"/>
          </a:effectRef>
          <a:fontRef idx="minor"/>
        </p:style>
        <p:txBody>
          <a:bodyPr numCol="1" spcCol="1440" lIns="90000" rIns="90000" tIns="45000" bIns="45000" anchor="ctr">
            <a:noAutofit/>
          </a:bodyPr>
          <a:p>
            <a:pPr algn="ctr">
              <a:lnSpc>
                <a:spcPct val="100000"/>
              </a:lnSpc>
            </a:pPr>
            <a:r>
              <a:rPr b="0" lang="en-US" sz="1800" spc="-1" strike="noStrike">
                <a:solidFill>
                  <a:srgbClr val="ffffff"/>
                </a:solidFill>
                <a:latin typeface="Calibri"/>
                <a:ea typeface="DejaVu Sans"/>
              </a:rPr>
              <a:t>Reps</a:t>
            </a:r>
            <a:endParaRPr b="0" lang="en-IE" sz="1800" spc="-1" strike="noStrike">
              <a:latin typeface="Arial"/>
            </a:endParaRPr>
          </a:p>
        </p:txBody>
      </p:sp>
      <p:sp>
        <p:nvSpPr>
          <p:cNvPr id="322" name="Hexagon 11"/>
          <p:cNvSpPr/>
          <p:nvPr/>
        </p:nvSpPr>
        <p:spPr>
          <a:xfrm>
            <a:off x="5040000" y="775080"/>
            <a:ext cx="1258200" cy="1123560"/>
          </a:xfrm>
          <a:prstGeom prst="hexagon">
            <a:avLst>
              <a:gd name="adj" fmla="val 25000"/>
              <a:gd name="vf" fmla="val 11547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rmAutofit/>
          </a:bodyPr>
          <a:p>
            <a:pPr algn="ctr">
              <a:lnSpc>
                <a:spcPct val="100000"/>
              </a:lnSpc>
            </a:pPr>
            <a:r>
              <a:rPr b="0" lang="en-US" sz="1800" spc="-1" strike="noStrike">
                <a:solidFill>
                  <a:srgbClr val="ffffff"/>
                </a:solidFill>
                <a:latin typeface="Calibri"/>
                <a:ea typeface="DejaVu Sans"/>
              </a:rPr>
              <a:t>Linkage Groups</a:t>
            </a:r>
            <a:endParaRPr b="0" lang="en-IE" sz="1800" spc="-1" strike="noStrike">
              <a:latin typeface="Arial"/>
            </a:endParaRPr>
          </a:p>
        </p:txBody>
      </p:sp>
      <p:sp>
        <p:nvSpPr>
          <p:cNvPr id="323" name="Hexagon 13"/>
          <p:cNvSpPr/>
          <p:nvPr/>
        </p:nvSpPr>
        <p:spPr>
          <a:xfrm>
            <a:off x="2700000" y="4319640"/>
            <a:ext cx="1587960" cy="1123560"/>
          </a:xfrm>
          <a:prstGeom prst="hexagon">
            <a:avLst>
              <a:gd name="adj" fmla="val 25000"/>
              <a:gd name="vf" fmla="val 11547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rmAutofit fontScale="94000"/>
          </a:bodyPr>
          <a:p>
            <a:pPr algn="ctr">
              <a:lnSpc>
                <a:spcPct val="100000"/>
              </a:lnSpc>
            </a:pPr>
            <a:r>
              <a:rPr b="0" lang="en-US" sz="1800" spc="-1" strike="noStrike">
                <a:solidFill>
                  <a:srgbClr val="ffffff"/>
                </a:solidFill>
                <a:latin typeface="Calibri"/>
                <a:ea typeface="DejaVu Sans"/>
              </a:rPr>
              <a:t>Boards and Committees</a:t>
            </a:r>
            <a:endParaRPr b="0" lang="en-IE" sz="1800" spc="-1" strike="noStrike">
              <a:latin typeface="Arial"/>
            </a:endParaRPr>
          </a:p>
        </p:txBody>
      </p:sp>
      <p:sp>
        <p:nvSpPr>
          <p:cNvPr id="324" name="Straight Arrow Connector 22"/>
          <p:cNvSpPr/>
          <p:nvPr/>
        </p:nvSpPr>
        <p:spPr>
          <a:xfrm flipH="1" flipV="1">
            <a:off x="5805360" y="1890720"/>
            <a:ext cx="185760" cy="460080"/>
          </a:xfrm>
          <a:custGeom>
            <a:avLst/>
            <a:gdLst/>
            <a:ahLst/>
            <a:rect l="l" t="t" r="r" b="b"/>
            <a:pathLst>
              <a:path w="21600" h="21600">
                <a:moveTo>
                  <a:pt x="0" y="0"/>
                </a:moveTo>
                <a:lnTo>
                  <a:pt x="21600" y="21600"/>
                </a:lnTo>
              </a:path>
            </a:pathLst>
          </a:custGeom>
          <a:noFill/>
          <a:ln>
            <a:solidFill>
              <a:srgbClr val="4472c4"/>
            </a:solidFill>
            <a:tailEnd len="med" type="triangle" w="med"/>
          </a:ln>
        </p:spPr>
        <p:style>
          <a:lnRef idx="1">
            <a:schemeClr val="accent1"/>
          </a:lnRef>
          <a:fillRef idx="0">
            <a:schemeClr val="accent1"/>
          </a:fillRef>
          <a:effectRef idx="0">
            <a:schemeClr val="accent1"/>
          </a:effectRef>
          <a:fontRef idx="minor"/>
        </p:style>
      </p:sp>
      <p:sp>
        <p:nvSpPr>
          <p:cNvPr id="325" name="Straight Arrow Connector 24"/>
          <p:cNvSpPr/>
          <p:nvPr/>
        </p:nvSpPr>
        <p:spPr>
          <a:xfrm flipV="1">
            <a:off x="7044840" y="1890720"/>
            <a:ext cx="243360" cy="460080"/>
          </a:xfrm>
          <a:custGeom>
            <a:avLst/>
            <a:gdLst/>
            <a:ahLst/>
            <a:rect l="l" t="t" r="r" b="b"/>
            <a:pathLst>
              <a:path w="21600" h="21600">
                <a:moveTo>
                  <a:pt x="0" y="0"/>
                </a:moveTo>
                <a:lnTo>
                  <a:pt x="21600" y="21600"/>
                </a:lnTo>
              </a:path>
            </a:pathLst>
          </a:custGeom>
          <a:noFill/>
          <a:ln>
            <a:solidFill>
              <a:srgbClr val="4472c4"/>
            </a:solidFill>
            <a:tailEnd len="med" type="triangle" w="med"/>
          </a:ln>
        </p:spPr>
        <p:style>
          <a:lnRef idx="1">
            <a:schemeClr val="accent1"/>
          </a:lnRef>
          <a:fillRef idx="0">
            <a:schemeClr val="accent1"/>
          </a:fillRef>
          <a:effectRef idx="0">
            <a:schemeClr val="accent1"/>
          </a:effectRef>
          <a:fontRef idx="minor"/>
        </p:style>
      </p:sp>
      <p:sp>
        <p:nvSpPr>
          <p:cNvPr id="326" name="Straight Arrow Connector 27"/>
          <p:cNvSpPr/>
          <p:nvPr/>
        </p:nvSpPr>
        <p:spPr>
          <a:xfrm flipV="1">
            <a:off x="6334920" y="1324800"/>
            <a:ext cx="335160" cy="5040"/>
          </a:xfrm>
          <a:custGeom>
            <a:avLst/>
            <a:gdLst/>
            <a:ahLst/>
            <a:rect l="l" t="t" r="r" b="b"/>
            <a:pathLst>
              <a:path w="21600" h="21600">
                <a:moveTo>
                  <a:pt x="0" y="0"/>
                </a:moveTo>
                <a:lnTo>
                  <a:pt x="21600" y="21600"/>
                </a:lnTo>
              </a:path>
            </a:pathLst>
          </a:custGeom>
          <a:noFill/>
          <a:ln>
            <a:solidFill>
              <a:srgbClr val="4472c4"/>
            </a:solidFill>
            <a:tailEnd len="med" type="triangle" w="med"/>
          </a:ln>
        </p:spPr>
        <p:style>
          <a:lnRef idx="1">
            <a:schemeClr val="accent1"/>
          </a:lnRef>
          <a:fillRef idx="0">
            <a:schemeClr val="accent1"/>
          </a:fillRef>
          <a:effectRef idx="0">
            <a:schemeClr val="accent1"/>
          </a:effectRef>
          <a:fontRef idx="minor"/>
        </p:style>
      </p:sp>
    </p:spTree>
  </p:cSld>
  <mc:AlternateContent>
    <mc:Choice Requires="p14">
      <p:transition spd="slow" advTm="238000" p14:dur="2000"/>
    </mc:Choice>
    <mc:Fallback>
      <p:transition spd="slow" advTm="238000"/>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0" name="PlaceHolder 1"/>
          <p:cNvSpPr>
            <a:spLocks noGrp="1"/>
          </p:cNvSpPr>
          <p:nvPr>
            <p:ph type="title"/>
          </p:nvPr>
        </p:nvSpPr>
        <p:spPr>
          <a:xfrm>
            <a:off x="838080" y="365040"/>
            <a:ext cx="10512720" cy="1322640"/>
          </a:xfrm>
          <a:prstGeom prst="rect">
            <a:avLst/>
          </a:prstGeom>
          <a:noFill/>
          <a:ln w="0">
            <a:noFill/>
          </a:ln>
        </p:spPr>
        <p:txBody>
          <a:bodyPr lIns="90000" rIns="90000" tIns="45000" bIns="45000" anchor="ctr">
            <a:noAutofit/>
          </a:bodyPr>
          <a:p>
            <a:pPr>
              <a:lnSpc>
                <a:spcPct val="90000"/>
              </a:lnSpc>
            </a:pPr>
            <a:r>
              <a:rPr b="0" lang="en-US" sz="4400" spc="-1" strike="noStrike">
                <a:solidFill>
                  <a:srgbClr val="000000"/>
                </a:solidFill>
                <a:latin typeface="Calibri Light"/>
              </a:rPr>
              <a:t>So </a:t>
            </a:r>
            <a:r>
              <a:rPr b="0" lang="en-US" sz="4400" spc="-1" strike="noStrike">
                <a:solidFill>
                  <a:srgbClr val="000000"/>
                </a:solidFill>
                <a:latin typeface="Calibri Light"/>
              </a:rPr>
              <a:t>– </a:t>
            </a:r>
            <a:r>
              <a:rPr b="0" lang="en-US" sz="4400" spc="-1" strike="noStrike">
                <a:solidFill>
                  <a:srgbClr val="000000"/>
                </a:solidFill>
                <a:latin typeface="Calibri Light"/>
              </a:rPr>
              <a:t>w</a:t>
            </a:r>
            <a:r>
              <a:rPr b="0" lang="en-US" sz="4400" spc="-1" strike="noStrike">
                <a:solidFill>
                  <a:srgbClr val="000000"/>
                </a:solidFill>
                <a:latin typeface="Calibri Light"/>
              </a:rPr>
              <a:t>ha</a:t>
            </a:r>
            <a:r>
              <a:rPr b="0" lang="en-US" sz="4400" spc="-1" strike="noStrike">
                <a:solidFill>
                  <a:srgbClr val="000000"/>
                </a:solidFill>
                <a:latin typeface="Calibri Light"/>
              </a:rPr>
              <a:t>t’s </a:t>
            </a:r>
            <a:r>
              <a:rPr b="0" lang="en-US" sz="4400" spc="-1" strike="noStrike">
                <a:solidFill>
                  <a:srgbClr val="000000"/>
                </a:solidFill>
                <a:latin typeface="Calibri Light"/>
              </a:rPr>
              <a:t>go</a:t>
            </a:r>
            <a:r>
              <a:rPr b="0" lang="en-US" sz="4400" spc="-1" strike="noStrike">
                <a:solidFill>
                  <a:srgbClr val="000000"/>
                </a:solidFill>
                <a:latin typeface="Calibri Light"/>
              </a:rPr>
              <a:t>in</a:t>
            </a:r>
            <a:r>
              <a:rPr b="0" lang="en-US" sz="4400" spc="-1" strike="noStrike">
                <a:solidFill>
                  <a:srgbClr val="000000"/>
                </a:solidFill>
                <a:latin typeface="Calibri Light"/>
              </a:rPr>
              <a:t>g </a:t>
            </a:r>
            <a:r>
              <a:rPr b="0" lang="en-US" sz="4400" spc="-1" strike="noStrike">
                <a:solidFill>
                  <a:srgbClr val="000000"/>
                </a:solidFill>
                <a:latin typeface="Calibri Light"/>
              </a:rPr>
              <a:t>to </a:t>
            </a:r>
            <a:r>
              <a:rPr b="0" lang="en-US" sz="4400" spc="-1" strike="noStrike">
                <a:solidFill>
                  <a:srgbClr val="000000"/>
                </a:solidFill>
                <a:latin typeface="Calibri Light"/>
              </a:rPr>
              <a:t>be </a:t>
            </a:r>
            <a:r>
              <a:rPr b="0" lang="en-US" sz="4400" spc="-1" strike="noStrike">
                <a:solidFill>
                  <a:srgbClr val="000000"/>
                </a:solidFill>
                <a:latin typeface="Calibri Light"/>
              </a:rPr>
              <a:t>co</a:t>
            </a:r>
            <a:r>
              <a:rPr b="0" lang="en-US" sz="4400" spc="-1" strike="noStrike">
                <a:solidFill>
                  <a:srgbClr val="000000"/>
                </a:solidFill>
                <a:latin typeface="Calibri Light"/>
              </a:rPr>
              <a:t>ve</a:t>
            </a:r>
            <a:r>
              <a:rPr b="0" lang="en-US" sz="4400" spc="-1" strike="noStrike">
                <a:solidFill>
                  <a:srgbClr val="000000"/>
                </a:solidFill>
                <a:latin typeface="Calibri Light"/>
              </a:rPr>
              <a:t>re</a:t>
            </a:r>
            <a:r>
              <a:rPr b="0" lang="en-US" sz="4400" spc="-1" strike="noStrike">
                <a:solidFill>
                  <a:srgbClr val="000000"/>
                </a:solidFill>
                <a:latin typeface="Calibri Light"/>
              </a:rPr>
              <a:t>d?</a:t>
            </a:r>
            <a:endParaRPr b="0" lang="en-IE" sz="4400" spc="-1" strike="noStrike">
              <a:latin typeface="Arial"/>
            </a:endParaRPr>
          </a:p>
        </p:txBody>
      </p:sp>
      <p:sp>
        <p:nvSpPr>
          <p:cNvPr id="241" name="PlaceHolder 2"/>
          <p:cNvSpPr>
            <a:spLocks noGrp="1"/>
          </p:cNvSpPr>
          <p:nvPr>
            <p:ph/>
          </p:nvPr>
        </p:nvSpPr>
        <p:spPr>
          <a:xfrm>
            <a:off x="838080" y="1825560"/>
            <a:ext cx="10512720" cy="4348440"/>
          </a:xfrm>
          <a:prstGeom prst="rect">
            <a:avLst/>
          </a:prstGeom>
          <a:noFill/>
          <a:ln w="0">
            <a:noFill/>
          </a:ln>
        </p:spPr>
        <p:txBody>
          <a:bodyPr lIns="90000" rIns="90000" tIns="45000" bIns="45000" anchor="t">
            <a:noAutofit/>
          </a:bodyPr>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Section 1: Why the PPN?</a:t>
            </a:r>
            <a:endParaRPr b="0" lang="en-IE" sz="2800" spc="-1" strike="noStrike">
              <a:latin typeface="Arial"/>
            </a:endParaRPr>
          </a:p>
          <a:p>
            <a:pPr>
              <a:lnSpc>
                <a:spcPct val="90000"/>
              </a:lnSpc>
              <a:spcBef>
                <a:spcPts val="1001"/>
              </a:spcBef>
            </a:pPr>
            <a:endParaRPr b="0" lang="en-IE" sz="2800" spc="-1" strike="noStrike">
              <a:latin typeface="Arial"/>
            </a:endParaRPr>
          </a:p>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Section 2: Stakeholder Roles and Responsibilities</a:t>
            </a:r>
            <a:endParaRPr b="0" lang="en-IE" sz="2800" spc="-1" strike="noStrike">
              <a:latin typeface="Arial"/>
            </a:endParaRPr>
          </a:p>
        </p:txBody>
      </p:sp>
      <p:sp>
        <p:nvSpPr>
          <p:cNvPr id="242" name="PlaceHolder 3"/>
          <p:cNvSpPr>
            <a:spLocks noGrp="1"/>
          </p:cNvSpPr>
          <p:nvPr>
            <p:ph type="ftr"/>
          </p:nvPr>
        </p:nvSpPr>
        <p:spPr>
          <a:xfrm>
            <a:off x="3840480" y="6356520"/>
            <a:ext cx="4309920" cy="362160"/>
          </a:xfrm>
          <a:prstGeom prst="rect">
            <a:avLst/>
          </a:prstGeom>
          <a:noFill/>
          <a:ln w="0">
            <a:noFill/>
          </a:ln>
        </p:spPr>
        <p:txBody>
          <a:bodyPr lIns="90000" rIns="90000" tIns="45000" bIns="45000" anchor="ctr">
            <a:noAutofit/>
          </a:bodyPr>
          <a:p>
            <a:pPr algn="ctr">
              <a:lnSpc>
                <a:spcPct val="100000"/>
              </a:lnSpc>
            </a:pPr>
            <a:r>
              <a:rPr b="0" lang="fr-FR" sz="1200" spc="-1" strike="noStrike">
                <a:solidFill>
                  <a:srgbClr val="8b8b8b"/>
                </a:solidFill>
                <a:latin typeface="Calibri"/>
              </a:rPr>
              <a:t>© Social </a:t>
            </a:r>
            <a:r>
              <a:rPr b="0" lang="fr-FR" sz="1200" spc="-1" strike="noStrike">
                <a:solidFill>
                  <a:srgbClr val="8b8b8b"/>
                </a:solidFill>
                <a:latin typeface="Calibri"/>
              </a:rPr>
              <a:t>Justice </a:t>
            </a:r>
            <a:r>
              <a:rPr b="0" lang="fr-FR" sz="1200" spc="-1" strike="noStrike">
                <a:solidFill>
                  <a:srgbClr val="8b8b8b"/>
                </a:solidFill>
                <a:latin typeface="Calibri"/>
              </a:rPr>
              <a:t>Ireland   </a:t>
            </a:r>
            <a:endParaRPr b="0" lang="en-IE" sz="1200" spc="-1" strike="noStrike">
              <a:latin typeface="Times New Roman"/>
            </a:endParaRPr>
          </a:p>
          <a:p>
            <a:pPr algn="ctr">
              <a:lnSpc>
                <a:spcPct val="100000"/>
              </a:lnSpc>
            </a:pPr>
            <a:r>
              <a:rPr b="0" lang="fr-FR" sz="1200" spc="-1" strike="noStrike">
                <a:solidFill>
                  <a:srgbClr val="8b8b8b"/>
                </a:solidFill>
                <a:latin typeface="Calibri"/>
              </a:rPr>
              <a:t>W: </a:t>
            </a:r>
            <a:r>
              <a:rPr b="0" lang="fr-FR" sz="1200" spc="-1" strike="noStrike">
                <a:solidFill>
                  <a:srgbClr val="8b8b8b"/>
                </a:solidFill>
                <a:latin typeface="Calibri"/>
              </a:rPr>
              <a:t>www.socia</a:t>
            </a:r>
            <a:r>
              <a:rPr b="0" lang="fr-FR" sz="1200" spc="-1" strike="noStrike">
                <a:solidFill>
                  <a:srgbClr val="8b8b8b"/>
                </a:solidFill>
                <a:latin typeface="Calibri"/>
              </a:rPr>
              <a:t>ljustice.ie   </a:t>
            </a:r>
            <a:r>
              <a:rPr b="0" lang="fr-FR" sz="1200" spc="-1" strike="noStrike">
                <a:solidFill>
                  <a:srgbClr val="8b8b8b"/>
                </a:solidFill>
                <a:latin typeface="Calibri"/>
              </a:rPr>
              <a:t>T: </a:t>
            </a:r>
            <a:r>
              <a:rPr b="0" lang="fr-FR" sz="1200" spc="-1" strike="noStrike">
                <a:solidFill>
                  <a:srgbClr val="8b8b8b"/>
                </a:solidFill>
                <a:latin typeface="Calibri"/>
              </a:rPr>
              <a:t>@SocialJus</a:t>
            </a:r>
            <a:r>
              <a:rPr b="0" lang="fr-FR" sz="1200" spc="-1" strike="noStrike">
                <a:solidFill>
                  <a:srgbClr val="8b8b8b"/>
                </a:solidFill>
                <a:latin typeface="Calibri"/>
              </a:rPr>
              <a:t>ticeI  F: </a:t>
            </a:r>
            <a:r>
              <a:rPr b="0" lang="fr-FR" sz="1200" spc="-1" strike="noStrike">
                <a:solidFill>
                  <a:srgbClr val="8b8b8b"/>
                </a:solidFill>
                <a:latin typeface="Calibri"/>
              </a:rPr>
              <a:t>fb.me/Soci</a:t>
            </a:r>
            <a:r>
              <a:rPr b="0" lang="fr-FR" sz="1200" spc="-1" strike="noStrike">
                <a:solidFill>
                  <a:srgbClr val="8b8b8b"/>
                </a:solidFill>
                <a:latin typeface="Calibri"/>
              </a:rPr>
              <a:t>alJusticeI </a:t>
            </a:r>
            <a:endParaRPr b="0" lang="en-IE" sz="1200" spc="-1" strike="noStrike">
              <a:latin typeface="Times New Roman"/>
            </a:endParaRPr>
          </a:p>
        </p:txBody>
      </p:sp>
    </p:spTree>
  </p:cSld>
  <mc:AlternateContent>
    <mc:Choice Requires="p14">
      <p:transition spd="slow" advTm="0" p14:dur="2000"/>
    </mc:Choice>
    <mc:Fallback>
      <p:transition spd="slow" advTm="0"/>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7" name="PlaceHolder 1"/>
          <p:cNvSpPr>
            <a:spLocks noGrp="1"/>
          </p:cNvSpPr>
          <p:nvPr>
            <p:ph type="title"/>
          </p:nvPr>
        </p:nvSpPr>
        <p:spPr>
          <a:xfrm>
            <a:off x="838080" y="365040"/>
            <a:ext cx="10513440" cy="1323360"/>
          </a:xfrm>
          <a:prstGeom prst="rect">
            <a:avLst/>
          </a:prstGeom>
          <a:noFill/>
          <a:ln w="0">
            <a:noFill/>
          </a:ln>
        </p:spPr>
        <p:txBody>
          <a:bodyPr lIns="90000" rIns="90000" tIns="45000" bIns="45000" anchor="ctr">
            <a:noAutofit/>
          </a:bodyPr>
          <a:p>
            <a:pPr>
              <a:lnSpc>
                <a:spcPct val="90000"/>
              </a:lnSpc>
            </a:pPr>
            <a:r>
              <a:rPr b="0" lang="en-US" sz="4400" spc="-1" strike="noStrike">
                <a:solidFill>
                  <a:srgbClr val="000000"/>
                </a:solidFill>
                <a:latin typeface="Calibri Light"/>
              </a:rPr>
              <a:t>Role, Responsibilities and Rights</a:t>
            </a:r>
            <a:endParaRPr b="0" lang="en-IE" sz="4400" spc="-1" strike="noStrike">
              <a:latin typeface="Arial"/>
            </a:endParaRPr>
          </a:p>
        </p:txBody>
      </p:sp>
      <p:sp>
        <p:nvSpPr>
          <p:cNvPr id="328" name="PlaceHolder 2"/>
          <p:cNvSpPr>
            <a:spLocks noGrp="1"/>
          </p:cNvSpPr>
          <p:nvPr>
            <p:ph type="ftr"/>
          </p:nvPr>
        </p:nvSpPr>
        <p:spPr>
          <a:xfrm>
            <a:off x="3840480" y="6356520"/>
            <a:ext cx="4310640" cy="362880"/>
          </a:xfrm>
          <a:prstGeom prst="rect">
            <a:avLst/>
          </a:prstGeom>
          <a:noFill/>
          <a:ln w="0">
            <a:noFill/>
          </a:ln>
        </p:spPr>
        <p:txBody>
          <a:bodyPr lIns="90000" rIns="90000" tIns="45000" bIns="45000" anchor="ctr">
            <a:noAutofit/>
          </a:bodyPr>
          <a:p>
            <a:pPr algn="ctr">
              <a:lnSpc>
                <a:spcPct val="100000"/>
              </a:lnSpc>
            </a:pPr>
            <a:r>
              <a:rPr b="0" lang="fr-FR" sz="1200" spc="-1" strike="noStrike">
                <a:solidFill>
                  <a:srgbClr val="8b8b8b"/>
                </a:solidFill>
                <a:latin typeface="Calibri"/>
              </a:rPr>
              <a:t>© Social Justice Ireland   </a:t>
            </a:r>
            <a:endParaRPr b="0" lang="en-IE" sz="1200" spc="-1" strike="noStrike">
              <a:latin typeface="Times New Roman"/>
            </a:endParaRPr>
          </a:p>
          <a:p>
            <a:pPr algn="ctr">
              <a:lnSpc>
                <a:spcPct val="100000"/>
              </a:lnSpc>
            </a:pPr>
            <a:r>
              <a:rPr b="0" lang="fr-FR" sz="1200" spc="-1" strike="noStrike">
                <a:solidFill>
                  <a:srgbClr val="8b8b8b"/>
                </a:solidFill>
                <a:latin typeface="Calibri"/>
              </a:rPr>
              <a:t>W: www.socialjustice.ie   T: @SocialJusticeI  F: fb.me/SocialJusticeI </a:t>
            </a:r>
            <a:endParaRPr b="0" lang="en-IE" sz="1200" spc="-1" strike="noStrike">
              <a:latin typeface="Times New Roman"/>
            </a:endParaRPr>
          </a:p>
        </p:txBody>
      </p:sp>
      <p:graphicFrame>
        <p:nvGraphicFramePr>
          <p:cNvPr id="3" name="Diagram3"/>
          <p:cNvGraphicFramePr/>
          <p:nvPr>
            <p:extLst>
              <p:ext uri="{D42A27DB-BD31-4B8C-83A1-F6EECF244321}">
                <p14:modId xmlns:p14="http://schemas.microsoft.com/office/powerpoint/2010/main" val="1611976160"/>
              </p:ext>
            </p:extLst>
          </p:nvPr>
        </p:nvGraphicFramePr>
        <p:xfrm>
          <a:off x="838080" y="1825560"/>
          <a:ext cx="10513440" cy="434916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mc:AlternateContent>
    <mc:Choice Requires="p14">
      <p:transition spd="slow" advTm="18000" p14:dur="2000"/>
    </mc:Choice>
    <mc:Fallback>
      <p:transition spd="slow" advTm="18000"/>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9" name="PlaceHolder 1"/>
          <p:cNvSpPr>
            <a:spLocks noGrp="1"/>
          </p:cNvSpPr>
          <p:nvPr>
            <p:ph type="title"/>
          </p:nvPr>
        </p:nvSpPr>
        <p:spPr>
          <a:xfrm>
            <a:off x="838080" y="365040"/>
            <a:ext cx="10513440" cy="1323360"/>
          </a:xfrm>
          <a:prstGeom prst="rect">
            <a:avLst/>
          </a:prstGeom>
          <a:noFill/>
          <a:ln w="0">
            <a:noFill/>
          </a:ln>
        </p:spPr>
        <p:txBody>
          <a:bodyPr lIns="90000" rIns="90000" tIns="45000" bIns="45000" anchor="ctr">
            <a:noAutofit/>
          </a:bodyPr>
          <a:p>
            <a:pPr>
              <a:lnSpc>
                <a:spcPct val="90000"/>
              </a:lnSpc>
            </a:pPr>
            <a:r>
              <a:rPr b="0" lang="en-US" sz="4400" spc="-1" strike="noStrike">
                <a:solidFill>
                  <a:srgbClr val="000000"/>
                </a:solidFill>
                <a:latin typeface="Calibri Light"/>
              </a:rPr>
              <a:t>Role of the Representative</a:t>
            </a:r>
            <a:endParaRPr b="0" lang="en-IE" sz="4400" spc="-1" strike="noStrike">
              <a:latin typeface="Arial"/>
            </a:endParaRPr>
          </a:p>
        </p:txBody>
      </p:sp>
      <p:sp>
        <p:nvSpPr>
          <p:cNvPr id="330" name="PlaceHolder 2"/>
          <p:cNvSpPr>
            <a:spLocks noGrp="1"/>
          </p:cNvSpPr>
          <p:nvPr>
            <p:ph/>
          </p:nvPr>
        </p:nvSpPr>
        <p:spPr>
          <a:xfrm>
            <a:off x="838080" y="1371600"/>
            <a:ext cx="10513440" cy="4982760"/>
          </a:xfrm>
          <a:prstGeom prst="rect">
            <a:avLst/>
          </a:prstGeom>
          <a:noFill/>
          <a:ln w="0">
            <a:noFill/>
          </a:ln>
        </p:spPr>
        <p:txBody>
          <a:bodyPr lIns="90000" rIns="90000" tIns="45000" bIns="45000" anchor="t">
            <a:noAutofit/>
          </a:bodyPr>
          <a:p>
            <a:pPr>
              <a:lnSpc>
                <a:spcPct val="90000"/>
              </a:lnSpc>
              <a:spcBef>
                <a:spcPts val="1001"/>
              </a:spcBef>
              <a:tabLst>
                <a:tab algn="l" pos="0"/>
              </a:tabLst>
            </a:pPr>
            <a:r>
              <a:rPr b="0" lang="en-US" sz="1800" spc="-1" strike="noStrike">
                <a:solidFill>
                  <a:srgbClr val="000000"/>
                </a:solidFill>
                <a:latin typeface="Calibri"/>
              </a:rPr>
              <a:t>Representatives play a pivotal role in ensuring that the PPN achieves it overall purpose. The role of a PPN representatives is to: </a:t>
            </a:r>
            <a:endParaRPr b="0" lang="en-IE" sz="1800" spc="-1" strike="noStrike">
              <a:latin typeface="Arial"/>
            </a:endParaRPr>
          </a:p>
          <a:p>
            <a:pPr marL="514440" indent="-514440">
              <a:lnSpc>
                <a:spcPct val="90000"/>
              </a:lnSpc>
              <a:spcBef>
                <a:spcPts val="1001"/>
              </a:spcBef>
              <a:buClr>
                <a:srgbClr val="000000"/>
              </a:buClr>
              <a:buFont typeface="Calibri Light"/>
              <a:buAutoNum type="alphaLcParenR"/>
              <a:tabLst>
                <a:tab algn="l" pos="0"/>
              </a:tabLst>
            </a:pPr>
            <a:r>
              <a:rPr b="0" lang="en-US" sz="1800" spc="-1" strike="noStrike">
                <a:solidFill>
                  <a:srgbClr val="000000"/>
                </a:solidFill>
                <a:latin typeface="Calibri"/>
              </a:rPr>
              <a:t>Attend and participate fully in meetings of the Linkage Group and committee, including any subgroups to which they may be appointed </a:t>
            </a:r>
            <a:endParaRPr b="0" lang="en-IE" sz="1800" spc="-1" strike="noStrike">
              <a:latin typeface="Arial"/>
            </a:endParaRPr>
          </a:p>
          <a:p>
            <a:pPr marL="514440" indent="-514440">
              <a:lnSpc>
                <a:spcPct val="90000"/>
              </a:lnSpc>
              <a:spcBef>
                <a:spcPts val="1001"/>
              </a:spcBef>
              <a:buClr>
                <a:srgbClr val="000000"/>
              </a:buClr>
              <a:buFont typeface="Calibri Light"/>
              <a:buAutoNum type="alphaLcParenR"/>
              <a:tabLst>
                <a:tab algn="l" pos="0"/>
              </a:tabLst>
            </a:pPr>
            <a:r>
              <a:rPr b="0" lang="en-US" sz="1800" spc="-1" strike="noStrike">
                <a:solidFill>
                  <a:srgbClr val="000000"/>
                </a:solidFill>
                <a:latin typeface="Calibri"/>
              </a:rPr>
              <a:t>Bring forward the issues of the Linkage group to the committee for their consideration, including putting items on the agenda. They are not there just to represent their own group or agenda. </a:t>
            </a:r>
            <a:endParaRPr b="0" lang="en-IE" sz="1800" spc="-1" strike="noStrike">
              <a:latin typeface="Arial"/>
            </a:endParaRPr>
          </a:p>
          <a:p>
            <a:pPr marL="514440" indent="-514440">
              <a:lnSpc>
                <a:spcPct val="90000"/>
              </a:lnSpc>
              <a:spcBef>
                <a:spcPts val="1001"/>
              </a:spcBef>
              <a:buClr>
                <a:srgbClr val="000000"/>
              </a:buClr>
              <a:buFont typeface="Calibri Light"/>
              <a:buAutoNum type="alphaLcParenR"/>
              <a:tabLst>
                <a:tab algn="l" pos="0"/>
              </a:tabLst>
            </a:pPr>
            <a:r>
              <a:rPr b="0" lang="en-US" sz="1800" spc="-1" strike="noStrike">
                <a:solidFill>
                  <a:srgbClr val="000000"/>
                </a:solidFill>
                <a:latin typeface="Calibri"/>
              </a:rPr>
              <a:t>Work collaboratively with the Linkage Group to identify issues, research, policy proposals etc. </a:t>
            </a:r>
            <a:endParaRPr b="0" lang="en-IE" sz="1800" spc="-1" strike="noStrike">
              <a:latin typeface="Arial"/>
            </a:endParaRPr>
          </a:p>
          <a:p>
            <a:pPr marL="514440" indent="-514440">
              <a:lnSpc>
                <a:spcPct val="90000"/>
              </a:lnSpc>
              <a:spcBef>
                <a:spcPts val="1001"/>
              </a:spcBef>
              <a:buClr>
                <a:srgbClr val="000000"/>
              </a:buClr>
              <a:buFont typeface="Calibri Light"/>
              <a:buAutoNum type="alphaLcParenR"/>
              <a:tabLst>
                <a:tab algn="l" pos="0"/>
              </a:tabLst>
            </a:pPr>
            <a:r>
              <a:rPr b="0" lang="en-US" sz="1800" spc="-1" strike="noStrike">
                <a:solidFill>
                  <a:srgbClr val="000000"/>
                </a:solidFill>
                <a:latin typeface="Calibri"/>
              </a:rPr>
              <a:t>Communicate regularly (at least as frequently as meetings are held) with the Linkage Group on matters such as  </a:t>
            </a:r>
            <a:endParaRPr b="0" lang="en-IE" sz="1800" spc="-1" strike="noStrike">
              <a:latin typeface="Arial"/>
            </a:endParaRPr>
          </a:p>
          <a:p>
            <a:pPr lvl="1" marL="971640" indent="-514440">
              <a:lnSpc>
                <a:spcPct val="90000"/>
              </a:lnSpc>
              <a:spcBef>
                <a:spcPts val="499"/>
              </a:spcBef>
              <a:buClr>
                <a:srgbClr val="000000"/>
              </a:buClr>
              <a:buFont typeface="Calibri Light"/>
              <a:buAutoNum type="alphaLcParenR"/>
              <a:tabLst>
                <a:tab algn="l" pos="0"/>
              </a:tabLst>
            </a:pPr>
            <a:r>
              <a:rPr b="0" lang="en-US" sz="1800" spc="-1" strike="noStrike">
                <a:solidFill>
                  <a:srgbClr val="000000"/>
                </a:solidFill>
                <a:latin typeface="Calibri"/>
              </a:rPr>
              <a:t>Dates of committee meetings </a:t>
            </a:r>
            <a:endParaRPr b="0" lang="en-IE" sz="1800" spc="-1" strike="noStrike">
              <a:latin typeface="Arial"/>
            </a:endParaRPr>
          </a:p>
          <a:p>
            <a:pPr lvl="1" marL="971640" indent="-514440">
              <a:lnSpc>
                <a:spcPct val="90000"/>
              </a:lnSpc>
              <a:spcBef>
                <a:spcPts val="499"/>
              </a:spcBef>
              <a:buClr>
                <a:srgbClr val="000000"/>
              </a:buClr>
              <a:buFont typeface="Calibri Light"/>
              <a:buAutoNum type="alphaLcParenR"/>
              <a:tabLst>
                <a:tab algn="l" pos="0"/>
              </a:tabLst>
            </a:pPr>
            <a:r>
              <a:rPr b="0" lang="en-US" sz="1800" spc="-1" strike="noStrike">
                <a:solidFill>
                  <a:srgbClr val="000000"/>
                </a:solidFill>
                <a:latin typeface="Calibri"/>
              </a:rPr>
              <a:t>Agendas for committee meetings </a:t>
            </a:r>
            <a:endParaRPr b="0" lang="en-IE" sz="1800" spc="-1" strike="noStrike">
              <a:latin typeface="Arial"/>
            </a:endParaRPr>
          </a:p>
          <a:p>
            <a:pPr lvl="1" marL="971640" indent="-514440">
              <a:lnSpc>
                <a:spcPct val="90000"/>
              </a:lnSpc>
              <a:spcBef>
                <a:spcPts val="499"/>
              </a:spcBef>
              <a:buClr>
                <a:srgbClr val="000000"/>
              </a:buClr>
              <a:buFont typeface="Calibri Light"/>
              <a:buAutoNum type="alphaLcParenR"/>
              <a:tabLst>
                <a:tab algn="l" pos="0"/>
              </a:tabLst>
            </a:pPr>
            <a:r>
              <a:rPr b="0" lang="en-US" sz="1800" spc="-1" strike="noStrike">
                <a:solidFill>
                  <a:srgbClr val="000000"/>
                </a:solidFill>
                <a:latin typeface="Calibri"/>
              </a:rPr>
              <a:t>Reports and Feedback from committee meetings </a:t>
            </a:r>
            <a:endParaRPr b="0" lang="en-IE" sz="1800" spc="-1" strike="noStrike">
              <a:latin typeface="Arial"/>
            </a:endParaRPr>
          </a:p>
          <a:p>
            <a:pPr lvl="1" marL="971640" indent="-514440">
              <a:lnSpc>
                <a:spcPct val="90000"/>
              </a:lnSpc>
              <a:spcBef>
                <a:spcPts val="499"/>
              </a:spcBef>
              <a:buClr>
                <a:srgbClr val="000000"/>
              </a:buClr>
              <a:buFont typeface="Calibri Light"/>
              <a:buAutoNum type="alphaLcParenR"/>
              <a:tabLst>
                <a:tab algn="l" pos="0"/>
              </a:tabLst>
            </a:pPr>
            <a:r>
              <a:rPr b="0" lang="en-US" sz="1800" spc="-1" strike="noStrike">
                <a:solidFill>
                  <a:srgbClr val="000000"/>
                </a:solidFill>
                <a:latin typeface="Calibri"/>
              </a:rPr>
              <a:t>Items which require their input or are of interest </a:t>
            </a:r>
            <a:endParaRPr b="0" lang="en-IE" sz="1800" spc="-1" strike="noStrike">
              <a:latin typeface="Arial"/>
            </a:endParaRPr>
          </a:p>
          <a:p>
            <a:pPr marL="514440" indent="-514440">
              <a:lnSpc>
                <a:spcPct val="90000"/>
              </a:lnSpc>
              <a:spcBef>
                <a:spcPts val="1001"/>
              </a:spcBef>
              <a:buClr>
                <a:srgbClr val="000000"/>
              </a:buClr>
              <a:buFont typeface="Calibri Light"/>
              <a:buAutoNum type="alphaLcParenR"/>
              <a:tabLst>
                <a:tab algn="l" pos="0"/>
              </a:tabLst>
            </a:pPr>
            <a:r>
              <a:rPr b="0" lang="en-US" sz="1800" spc="-1" strike="noStrike">
                <a:solidFill>
                  <a:srgbClr val="000000"/>
                </a:solidFill>
                <a:latin typeface="Calibri"/>
              </a:rPr>
              <a:t>Ensure adequate minutes are taken at Linkage Group meetings and are shared with PPN. </a:t>
            </a:r>
            <a:endParaRPr b="0" lang="en-IE" sz="1800" spc="-1" strike="noStrike">
              <a:latin typeface="Arial"/>
            </a:endParaRPr>
          </a:p>
          <a:p>
            <a:pPr marL="514440" indent="-514440">
              <a:lnSpc>
                <a:spcPct val="90000"/>
              </a:lnSpc>
              <a:spcBef>
                <a:spcPts val="1001"/>
              </a:spcBef>
              <a:buClr>
                <a:srgbClr val="000000"/>
              </a:buClr>
              <a:buFont typeface="Calibri Light"/>
              <a:buAutoNum type="alphaLcParenR"/>
              <a:tabLst>
                <a:tab algn="l" pos="0"/>
              </a:tabLst>
            </a:pPr>
            <a:r>
              <a:rPr b="0" lang="en-US" sz="1800" spc="-1" strike="noStrike">
                <a:solidFill>
                  <a:srgbClr val="000000"/>
                </a:solidFill>
                <a:latin typeface="Calibri"/>
              </a:rPr>
              <a:t>Network and work strategically with other committee members for the benefit of the Linkage group and of PPN, including being able to compromise while retaining the core objective. </a:t>
            </a:r>
            <a:endParaRPr b="0" lang="en-IE" sz="1800" spc="-1" strike="noStrike">
              <a:latin typeface="Arial"/>
            </a:endParaRPr>
          </a:p>
        </p:txBody>
      </p:sp>
      <p:sp>
        <p:nvSpPr>
          <p:cNvPr id="331" name="PlaceHolder 3"/>
          <p:cNvSpPr>
            <a:spLocks noGrp="1"/>
          </p:cNvSpPr>
          <p:nvPr>
            <p:ph type="ftr"/>
          </p:nvPr>
        </p:nvSpPr>
        <p:spPr>
          <a:xfrm>
            <a:off x="3840480" y="6356520"/>
            <a:ext cx="4310640" cy="362880"/>
          </a:xfrm>
          <a:prstGeom prst="rect">
            <a:avLst/>
          </a:prstGeom>
          <a:noFill/>
          <a:ln w="0">
            <a:noFill/>
          </a:ln>
        </p:spPr>
        <p:txBody>
          <a:bodyPr lIns="90000" rIns="90000" tIns="45000" bIns="45000" anchor="ctr">
            <a:noAutofit/>
          </a:bodyPr>
          <a:p>
            <a:pPr algn="ctr">
              <a:lnSpc>
                <a:spcPct val="100000"/>
              </a:lnSpc>
            </a:pPr>
            <a:r>
              <a:rPr b="0" lang="fr-FR" sz="1200" spc="-1" strike="noStrike">
                <a:solidFill>
                  <a:srgbClr val="8b8b8b"/>
                </a:solidFill>
                <a:latin typeface="Calibri"/>
              </a:rPr>
              <a:t>© Social Justice Ireland   </a:t>
            </a:r>
            <a:endParaRPr b="0" lang="en-IE" sz="1200" spc="-1" strike="noStrike">
              <a:latin typeface="Times New Roman"/>
            </a:endParaRPr>
          </a:p>
          <a:p>
            <a:pPr algn="ctr">
              <a:lnSpc>
                <a:spcPct val="100000"/>
              </a:lnSpc>
            </a:pPr>
            <a:r>
              <a:rPr b="0" lang="fr-FR" sz="1200" spc="-1" strike="noStrike">
                <a:solidFill>
                  <a:srgbClr val="8b8b8b"/>
                </a:solidFill>
                <a:latin typeface="Calibri"/>
              </a:rPr>
              <a:t>W: www.socialjustice.ie   T: @SocialJusticeI  F: fb.me/SocialJusticeI </a:t>
            </a:r>
            <a:endParaRPr b="0" lang="en-IE" sz="1200" spc="-1" strike="noStrike">
              <a:latin typeface="Times New Roman"/>
            </a:endParaRPr>
          </a:p>
        </p:txBody>
      </p:sp>
    </p:spTree>
  </p:cSld>
  <mc:AlternateContent>
    <mc:Choice Requires="p14">
      <p:transition spd="slow" advTm="119000" p14:dur="2000"/>
    </mc:Choice>
    <mc:Fallback>
      <p:transition spd="slow" advTm="119000"/>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2" name="PlaceHolder 1"/>
          <p:cNvSpPr>
            <a:spLocks noGrp="1"/>
          </p:cNvSpPr>
          <p:nvPr>
            <p:ph type="title"/>
          </p:nvPr>
        </p:nvSpPr>
        <p:spPr>
          <a:xfrm>
            <a:off x="838080" y="365040"/>
            <a:ext cx="10513440" cy="1323360"/>
          </a:xfrm>
          <a:prstGeom prst="rect">
            <a:avLst/>
          </a:prstGeom>
          <a:noFill/>
          <a:ln w="0">
            <a:noFill/>
          </a:ln>
        </p:spPr>
        <p:txBody>
          <a:bodyPr lIns="90000" rIns="90000" tIns="45000" bIns="45000" anchor="ctr">
            <a:noAutofit/>
          </a:bodyPr>
          <a:p>
            <a:pPr>
              <a:lnSpc>
                <a:spcPct val="90000"/>
              </a:lnSpc>
            </a:pPr>
            <a:r>
              <a:rPr b="0" lang="en-US" sz="4400" spc="-1" strike="noStrike">
                <a:solidFill>
                  <a:srgbClr val="000000"/>
                </a:solidFill>
                <a:latin typeface="Calibri Light"/>
              </a:rPr>
              <a:t>Responsibilities</a:t>
            </a:r>
            <a:endParaRPr b="0" lang="en-IE" sz="4400" spc="-1" strike="noStrike">
              <a:latin typeface="Arial"/>
            </a:endParaRPr>
          </a:p>
        </p:txBody>
      </p:sp>
      <p:sp>
        <p:nvSpPr>
          <p:cNvPr id="333" name="PlaceHolder 2"/>
          <p:cNvSpPr>
            <a:spLocks noGrp="1"/>
          </p:cNvSpPr>
          <p:nvPr>
            <p:ph/>
          </p:nvPr>
        </p:nvSpPr>
        <p:spPr>
          <a:xfrm>
            <a:off x="838080" y="1344600"/>
            <a:ext cx="10513440" cy="5009400"/>
          </a:xfrm>
          <a:prstGeom prst="rect">
            <a:avLst/>
          </a:prstGeom>
          <a:noFill/>
          <a:ln w="0">
            <a:noFill/>
          </a:ln>
        </p:spPr>
        <p:txBody>
          <a:bodyPr lIns="90000" rIns="90000" tIns="45000" bIns="45000" anchor="t">
            <a:normAutofit fontScale="74000"/>
          </a:bodyPr>
          <a:p>
            <a:pPr>
              <a:lnSpc>
                <a:spcPct val="90000"/>
              </a:lnSpc>
              <a:spcBef>
                <a:spcPts val="1001"/>
              </a:spcBef>
              <a:tabLst>
                <a:tab algn="l" pos="0"/>
              </a:tabLst>
            </a:pPr>
            <a:r>
              <a:rPr b="1" lang="en-IE" sz="2800" spc="-1" strike="noStrike">
                <a:solidFill>
                  <a:srgbClr val="000000"/>
                </a:solidFill>
                <a:latin typeface="Calibri"/>
              </a:rPr>
              <a:t>Responsibilities of the Representative are to</a:t>
            </a:r>
            <a:endParaRPr b="0" lang="en-IE" sz="2800" spc="-1" strike="noStrike">
              <a:latin typeface="Arial"/>
            </a:endParaRPr>
          </a:p>
          <a:p>
            <a:pPr marL="514440" indent="-514440">
              <a:lnSpc>
                <a:spcPct val="90000"/>
              </a:lnSpc>
              <a:spcBef>
                <a:spcPts val="1001"/>
              </a:spcBef>
              <a:buClr>
                <a:srgbClr val="000000"/>
              </a:buClr>
              <a:buFont typeface="Calibri Light"/>
              <a:buAutoNum type="alphaLcParenR"/>
              <a:tabLst>
                <a:tab algn="l" pos="0"/>
              </a:tabLst>
            </a:pPr>
            <a:r>
              <a:rPr b="0" lang="en-US" sz="2800" spc="-1" strike="noStrike">
                <a:solidFill>
                  <a:srgbClr val="000000"/>
                </a:solidFill>
                <a:latin typeface="Calibri"/>
              </a:rPr>
              <a:t>Organise Linkage Group Meetings and effective two way communications with Linkage Group members [with the support of the development officer]. </a:t>
            </a:r>
            <a:endParaRPr b="0" lang="en-IE" sz="2800" spc="-1" strike="noStrike">
              <a:latin typeface="Arial"/>
            </a:endParaRPr>
          </a:p>
          <a:p>
            <a:pPr marL="514440" indent="-514440">
              <a:lnSpc>
                <a:spcPct val="90000"/>
              </a:lnSpc>
              <a:spcBef>
                <a:spcPts val="1001"/>
              </a:spcBef>
              <a:buClr>
                <a:srgbClr val="000000"/>
              </a:buClr>
              <a:buFont typeface="Calibri Light"/>
              <a:buAutoNum type="alphaLcParenR"/>
              <a:tabLst>
                <a:tab algn="l" pos="0"/>
              </a:tabLst>
            </a:pPr>
            <a:r>
              <a:rPr b="0" lang="en-US" sz="2800" spc="-1" strike="noStrike">
                <a:solidFill>
                  <a:srgbClr val="000000"/>
                </a:solidFill>
                <a:latin typeface="Calibri"/>
              </a:rPr>
              <a:t>Be able to use basic electronic communications effectively (i.e. email and internet browsing) </a:t>
            </a:r>
            <a:endParaRPr b="0" lang="en-IE" sz="2800" spc="-1" strike="noStrike">
              <a:latin typeface="Arial"/>
            </a:endParaRPr>
          </a:p>
          <a:p>
            <a:pPr marL="514440" indent="-514440">
              <a:lnSpc>
                <a:spcPct val="90000"/>
              </a:lnSpc>
              <a:spcBef>
                <a:spcPts val="1001"/>
              </a:spcBef>
              <a:buClr>
                <a:srgbClr val="000000"/>
              </a:buClr>
              <a:buFont typeface="Calibri Light"/>
              <a:buAutoNum type="alphaLcParenR"/>
              <a:tabLst>
                <a:tab algn="l" pos="0"/>
              </a:tabLst>
            </a:pPr>
            <a:r>
              <a:rPr b="0" lang="en-US" sz="2800" spc="-1" strike="noStrike">
                <a:solidFill>
                  <a:srgbClr val="000000"/>
                </a:solidFill>
                <a:latin typeface="Calibri"/>
              </a:rPr>
              <a:t>Prepare thoroughly for, attend and participate actively in Linkage Group and Committee meetings solely on behalf of PPN, leaving any personal, business or political interests outside. </a:t>
            </a:r>
            <a:endParaRPr b="0" lang="en-IE" sz="2800" spc="-1" strike="noStrike">
              <a:latin typeface="Arial"/>
            </a:endParaRPr>
          </a:p>
          <a:p>
            <a:pPr marL="514440" indent="-514440">
              <a:lnSpc>
                <a:spcPct val="90000"/>
              </a:lnSpc>
              <a:spcBef>
                <a:spcPts val="1001"/>
              </a:spcBef>
              <a:buClr>
                <a:srgbClr val="000000"/>
              </a:buClr>
              <a:buFont typeface="Calibri Light"/>
              <a:buAutoNum type="alphaLcParenR"/>
              <a:tabLst>
                <a:tab algn="l" pos="0"/>
              </a:tabLst>
            </a:pPr>
            <a:r>
              <a:rPr b="0" lang="en-US" sz="2800" spc="-1" strike="noStrike">
                <a:solidFill>
                  <a:srgbClr val="000000"/>
                </a:solidFill>
                <a:latin typeface="Calibri"/>
              </a:rPr>
              <a:t>Work openly and collaboratively with all Linkage Group members to identify issues, research, policy proposals etc., respecting the diversity of views expressed. </a:t>
            </a:r>
            <a:endParaRPr b="0" lang="en-IE" sz="2800" spc="-1" strike="noStrike">
              <a:latin typeface="Arial"/>
            </a:endParaRPr>
          </a:p>
          <a:p>
            <a:pPr marL="514440" indent="-514440">
              <a:lnSpc>
                <a:spcPct val="90000"/>
              </a:lnSpc>
              <a:spcBef>
                <a:spcPts val="1001"/>
              </a:spcBef>
              <a:buClr>
                <a:srgbClr val="000000"/>
              </a:buClr>
              <a:buFont typeface="Calibri Light"/>
              <a:buAutoNum type="alphaLcParenR"/>
              <a:tabLst>
                <a:tab algn="l" pos="0"/>
              </a:tabLst>
            </a:pPr>
            <a:r>
              <a:rPr b="0" lang="en-US" sz="2800" spc="-1" strike="noStrike">
                <a:solidFill>
                  <a:srgbClr val="000000"/>
                </a:solidFill>
                <a:latin typeface="Calibri"/>
              </a:rPr>
              <a:t>Put forward opinions / views of Linkage Group to Committee and feedback the work of the committee clearly (non jargon) to the Linkage Group </a:t>
            </a:r>
            <a:endParaRPr b="0" lang="en-IE" sz="2800" spc="-1" strike="noStrike">
              <a:latin typeface="Arial"/>
            </a:endParaRPr>
          </a:p>
          <a:p>
            <a:pPr marL="514440" indent="-514440">
              <a:lnSpc>
                <a:spcPct val="90000"/>
              </a:lnSpc>
              <a:spcBef>
                <a:spcPts val="1001"/>
              </a:spcBef>
              <a:buClr>
                <a:srgbClr val="000000"/>
              </a:buClr>
              <a:buFont typeface="Calibri Light"/>
              <a:buAutoNum type="alphaLcParenR"/>
              <a:tabLst>
                <a:tab algn="l" pos="0"/>
              </a:tabLst>
            </a:pPr>
            <a:r>
              <a:rPr b="0" lang="en-US" sz="2800" spc="-1" strike="noStrike">
                <a:solidFill>
                  <a:srgbClr val="000000"/>
                </a:solidFill>
                <a:latin typeface="Calibri"/>
              </a:rPr>
              <a:t>Attend relevant training or networking events organised by PPN or the Committee. </a:t>
            </a:r>
            <a:endParaRPr b="0" lang="en-IE" sz="2800" spc="-1" strike="noStrike">
              <a:latin typeface="Arial"/>
            </a:endParaRPr>
          </a:p>
          <a:p>
            <a:pPr marL="514440" indent="-514440">
              <a:lnSpc>
                <a:spcPct val="90000"/>
              </a:lnSpc>
              <a:spcBef>
                <a:spcPts val="1001"/>
              </a:spcBef>
              <a:buClr>
                <a:srgbClr val="000000"/>
              </a:buClr>
              <a:buFont typeface="Calibri Light"/>
              <a:buAutoNum type="alphaLcParenR"/>
              <a:tabLst>
                <a:tab algn="l" pos="0"/>
              </a:tabLst>
            </a:pPr>
            <a:r>
              <a:rPr b="0" lang="en-US" sz="2800" spc="-1" strike="noStrike">
                <a:solidFill>
                  <a:srgbClr val="000000"/>
                </a:solidFill>
                <a:latin typeface="Calibri"/>
              </a:rPr>
              <a:t>Be open and honest in dealings with all stakeholders </a:t>
            </a:r>
            <a:endParaRPr b="0" lang="en-IE" sz="2800" spc="-1" strike="noStrike">
              <a:latin typeface="Arial"/>
            </a:endParaRPr>
          </a:p>
          <a:p>
            <a:pPr marL="514440" indent="-514440">
              <a:lnSpc>
                <a:spcPct val="90000"/>
              </a:lnSpc>
              <a:spcBef>
                <a:spcPts val="1001"/>
              </a:spcBef>
              <a:buClr>
                <a:srgbClr val="000000"/>
              </a:buClr>
              <a:buFont typeface="Calibri Light"/>
              <a:buAutoNum type="alphaLcParenR"/>
              <a:tabLst>
                <a:tab algn="l" pos="0"/>
              </a:tabLst>
            </a:pPr>
            <a:r>
              <a:rPr b="0" lang="en-US" sz="2800" spc="-1" strike="noStrike">
                <a:solidFill>
                  <a:srgbClr val="000000"/>
                </a:solidFill>
                <a:latin typeface="Calibri"/>
              </a:rPr>
              <a:t>Build positive relationships with other committee members for the benefit of the PPN. </a:t>
            </a:r>
            <a:endParaRPr b="0" lang="en-IE" sz="2800" spc="-1" strike="noStrike">
              <a:latin typeface="Arial"/>
            </a:endParaRPr>
          </a:p>
          <a:p>
            <a:pPr marL="514440" indent="-514440">
              <a:lnSpc>
                <a:spcPct val="90000"/>
              </a:lnSpc>
              <a:spcBef>
                <a:spcPts val="1001"/>
              </a:spcBef>
              <a:buClr>
                <a:srgbClr val="000000"/>
              </a:buClr>
              <a:buFont typeface="Calibri Light"/>
              <a:buAutoNum type="alphaLcParenR"/>
              <a:tabLst>
                <a:tab algn="l" pos="0"/>
              </a:tabLst>
            </a:pPr>
            <a:r>
              <a:rPr b="0" lang="en-US" sz="2800" spc="-1" strike="noStrike">
                <a:solidFill>
                  <a:srgbClr val="000000"/>
                </a:solidFill>
                <a:latin typeface="Calibri"/>
              </a:rPr>
              <a:t>Portray PPN and the Linkage Group in a positive and constructive way. </a:t>
            </a:r>
            <a:endParaRPr b="0" lang="en-IE" sz="2800" spc="-1" strike="noStrike">
              <a:latin typeface="Arial"/>
            </a:endParaRPr>
          </a:p>
        </p:txBody>
      </p:sp>
      <p:sp>
        <p:nvSpPr>
          <p:cNvPr id="334" name="PlaceHolder 3"/>
          <p:cNvSpPr>
            <a:spLocks noGrp="1"/>
          </p:cNvSpPr>
          <p:nvPr>
            <p:ph type="ftr"/>
          </p:nvPr>
        </p:nvSpPr>
        <p:spPr>
          <a:xfrm>
            <a:off x="3840480" y="6356520"/>
            <a:ext cx="4310640" cy="362880"/>
          </a:xfrm>
          <a:prstGeom prst="rect">
            <a:avLst/>
          </a:prstGeom>
          <a:noFill/>
          <a:ln w="0">
            <a:noFill/>
          </a:ln>
        </p:spPr>
        <p:txBody>
          <a:bodyPr lIns="90000" rIns="90000" tIns="45000" bIns="45000" anchor="ctr">
            <a:noAutofit/>
          </a:bodyPr>
          <a:p>
            <a:pPr algn="ctr">
              <a:lnSpc>
                <a:spcPct val="100000"/>
              </a:lnSpc>
            </a:pPr>
            <a:r>
              <a:rPr b="0" lang="fr-FR" sz="1200" spc="-1" strike="noStrike">
                <a:solidFill>
                  <a:srgbClr val="8b8b8b"/>
                </a:solidFill>
                <a:latin typeface="Calibri"/>
              </a:rPr>
              <a:t>© Social Justice Ireland   </a:t>
            </a:r>
            <a:endParaRPr b="0" lang="en-IE" sz="1200" spc="-1" strike="noStrike">
              <a:latin typeface="Times New Roman"/>
            </a:endParaRPr>
          </a:p>
          <a:p>
            <a:pPr algn="ctr">
              <a:lnSpc>
                <a:spcPct val="100000"/>
              </a:lnSpc>
            </a:pPr>
            <a:r>
              <a:rPr b="0" lang="fr-FR" sz="1200" spc="-1" strike="noStrike">
                <a:solidFill>
                  <a:srgbClr val="8b8b8b"/>
                </a:solidFill>
                <a:latin typeface="Calibri"/>
              </a:rPr>
              <a:t>W: www.socialjustice.ie   T: @SocialJusticeI  F: fb.me/SocialJusticeI </a:t>
            </a:r>
            <a:endParaRPr b="0" lang="en-IE" sz="1200" spc="-1" strike="noStrike">
              <a:latin typeface="Times New Roman"/>
            </a:endParaRPr>
          </a:p>
        </p:txBody>
      </p:sp>
    </p:spTree>
  </p:cSld>
  <mc:AlternateContent>
    <mc:Choice Requires="p14">
      <p:transition spd="slow" advTm="91000" p14:dur="2000"/>
    </mc:Choice>
    <mc:Fallback>
      <p:transition spd="slow" advTm="91000"/>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5" name="PlaceHolder 1"/>
          <p:cNvSpPr>
            <a:spLocks noGrp="1"/>
          </p:cNvSpPr>
          <p:nvPr>
            <p:ph type="title"/>
          </p:nvPr>
        </p:nvSpPr>
        <p:spPr>
          <a:xfrm>
            <a:off x="838080" y="365040"/>
            <a:ext cx="10513440" cy="1323360"/>
          </a:xfrm>
          <a:prstGeom prst="rect">
            <a:avLst/>
          </a:prstGeom>
          <a:noFill/>
          <a:ln w="0">
            <a:noFill/>
          </a:ln>
        </p:spPr>
        <p:txBody>
          <a:bodyPr lIns="90000" rIns="90000" tIns="45000" bIns="45000" anchor="ctr">
            <a:noAutofit/>
          </a:bodyPr>
          <a:p>
            <a:pPr>
              <a:lnSpc>
                <a:spcPct val="90000"/>
              </a:lnSpc>
            </a:pPr>
            <a:r>
              <a:rPr b="0" lang="en-US" sz="4400" spc="-1" strike="noStrike">
                <a:solidFill>
                  <a:srgbClr val="000000"/>
                </a:solidFill>
                <a:latin typeface="Calibri Light"/>
              </a:rPr>
              <a:t>Rights</a:t>
            </a:r>
            <a:endParaRPr b="0" lang="en-IE" sz="4400" spc="-1" strike="noStrike">
              <a:latin typeface="Arial"/>
            </a:endParaRPr>
          </a:p>
        </p:txBody>
      </p:sp>
      <p:sp>
        <p:nvSpPr>
          <p:cNvPr id="336" name="PlaceHolder 2"/>
          <p:cNvSpPr>
            <a:spLocks noGrp="1"/>
          </p:cNvSpPr>
          <p:nvPr>
            <p:ph/>
          </p:nvPr>
        </p:nvSpPr>
        <p:spPr>
          <a:xfrm>
            <a:off x="838080" y="1425240"/>
            <a:ext cx="10724040" cy="4928760"/>
          </a:xfrm>
          <a:prstGeom prst="rect">
            <a:avLst/>
          </a:prstGeom>
          <a:noFill/>
          <a:ln w="0">
            <a:noFill/>
          </a:ln>
        </p:spPr>
        <p:txBody>
          <a:bodyPr lIns="90000" rIns="90000" tIns="45000" bIns="45000" anchor="t">
            <a:normAutofit fontScale="83000"/>
          </a:bodyPr>
          <a:p>
            <a:pPr>
              <a:lnSpc>
                <a:spcPct val="90000"/>
              </a:lnSpc>
              <a:spcBef>
                <a:spcPts val="1001"/>
              </a:spcBef>
              <a:tabLst>
                <a:tab algn="l" pos="0"/>
              </a:tabLst>
            </a:pPr>
            <a:r>
              <a:rPr b="1" lang="en-IE" sz="2800" spc="-1" strike="noStrike">
                <a:solidFill>
                  <a:srgbClr val="000000"/>
                </a:solidFill>
                <a:latin typeface="Calibri"/>
              </a:rPr>
              <a:t>Rights of the Representative are to</a:t>
            </a:r>
            <a:endParaRPr b="0" lang="en-IE" sz="2800" spc="-1" strike="noStrike">
              <a:latin typeface="Arial"/>
            </a:endParaRPr>
          </a:p>
          <a:p>
            <a:pPr marL="514440" indent="-514440">
              <a:lnSpc>
                <a:spcPct val="90000"/>
              </a:lnSpc>
              <a:spcBef>
                <a:spcPts val="1001"/>
              </a:spcBef>
              <a:buClr>
                <a:srgbClr val="000000"/>
              </a:buClr>
              <a:buFont typeface="Calibri Light"/>
              <a:buAutoNum type="alphaLcParenR"/>
              <a:tabLst>
                <a:tab algn="l" pos="0"/>
              </a:tabLst>
            </a:pPr>
            <a:r>
              <a:rPr b="0" lang="en-US" sz="2800" spc="-1" strike="noStrike">
                <a:solidFill>
                  <a:srgbClr val="000000"/>
                </a:solidFill>
                <a:latin typeface="Calibri"/>
              </a:rPr>
              <a:t>Have active engagement from the Linkage Group, including timely responses to issues. </a:t>
            </a:r>
            <a:endParaRPr b="0" lang="en-IE" sz="2800" spc="-1" strike="noStrike">
              <a:latin typeface="Arial"/>
            </a:endParaRPr>
          </a:p>
          <a:p>
            <a:pPr marL="514440" indent="-514440">
              <a:lnSpc>
                <a:spcPct val="90000"/>
              </a:lnSpc>
              <a:spcBef>
                <a:spcPts val="1001"/>
              </a:spcBef>
              <a:buClr>
                <a:srgbClr val="000000"/>
              </a:buClr>
              <a:buFont typeface="Calibri Light"/>
              <a:buAutoNum type="alphaLcParenR"/>
              <a:tabLst>
                <a:tab algn="l" pos="0"/>
              </a:tabLst>
            </a:pPr>
            <a:r>
              <a:rPr b="0" lang="en-US" sz="2800" spc="-1" strike="noStrike">
                <a:solidFill>
                  <a:srgbClr val="000000"/>
                </a:solidFill>
                <a:latin typeface="Calibri"/>
              </a:rPr>
              <a:t>Be heard and respected at both the Linkage Group and Committee, with an appreciation that they are a volunteer. </a:t>
            </a:r>
            <a:endParaRPr b="0" lang="en-IE" sz="2800" spc="-1" strike="noStrike">
              <a:latin typeface="Arial"/>
            </a:endParaRPr>
          </a:p>
          <a:p>
            <a:pPr marL="514440" indent="-514440">
              <a:lnSpc>
                <a:spcPct val="90000"/>
              </a:lnSpc>
              <a:spcBef>
                <a:spcPts val="1001"/>
              </a:spcBef>
              <a:buClr>
                <a:srgbClr val="000000"/>
              </a:buClr>
              <a:buFont typeface="Calibri Light"/>
              <a:buAutoNum type="alphaLcParenR"/>
              <a:tabLst>
                <a:tab algn="l" pos="0"/>
              </a:tabLst>
            </a:pPr>
            <a:r>
              <a:rPr b="0" lang="en-US" sz="2800" spc="-1" strike="noStrike">
                <a:solidFill>
                  <a:srgbClr val="000000"/>
                </a:solidFill>
                <a:latin typeface="Calibri"/>
              </a:rPr>
              <a:t>Be supported by both Linkage Group and Committee members, understanding that the PPN is a new and evolving process. </a:t>
            </a:r>
            <a:endParaRPr b="0" lang="en-IE" sz="2800" spc="-1" strike="noStrike">
              <a:latin typeface="Arial"/>
            </a:endParaRPr>
          </a:p>
          <a:p>
            <a:pPr marL="514440" indent="-514440">
              <a:lnSpc>
                <a:spcPct val="90000"/>
              </a:lnSpc>
              <a:spcBef>
                <a:spcPts val="1001"/>
              </a:spcBef>
              <a:buClr>
                <a:srgbClr val="000000"/>
              </a:buClr>
              <a:buFont typeface="Calibri Light"/>
              <a:buAutoNum type="alphaLcParenR"/>
              <a:tabLst>
                <a:tab algn="l" pos="0"/>
              </a:tabLst>
            </a:pPr>
            <a:r>
              <a:rPr b="0" lang="en-US" sz="2800" spc="-1" strike="noStrike">
                <a:solidFill>
                  <a:srgbClr val="000000"/>
                </a:solidFill>
                <a:latin typeface="Calibri"/>
              </a:rPr>
              <a:t>Have access to an agreed outcome statement from meetings which can be circulated immediately afterwards. </a:t>
            </a:r>
            <a:endParaRPr b="0" lang="en-IE" sz="2800" spc="-1" strike="noStrike">
              <a:latin typeface="Arial"/>
            </a:endParaRPr>
          </a:p>
          <a:p>
            <a:pPr marL="514440" indent="-514440">
              <a:lnSpc>
                <a:spcPct val="90000"/>
              </a:lnSpc>
              <a:spcBef>
                <a:spcPts val="1001"/>
              </a:spcBef>
              <a:buClr>
                <a:srgbClr val="000000"/>
              </a:buClr>
              <a:buFont typeface="Calibri Light"/>
              <a:buAutoNum type="alphaLcParenR"/>
              <a:tabLst>
                <a:tab algn="l" pos="0"/>
              </a:tabLst>
            </a:pPr>
            <a:r>
              <a:rPr b="0" lang="en-US" sz="2800" spc="-1" strike="noStrike">
                <a:solidFill>
                  <a:srgbClr val="000000"/>
                </a:solidFill>
                <a:latin typeface="Calibri"/>
              </a:rPr>
              <a:t>Receive relevant training to enable them to participate effectively on the Committee </a:t>
            </a:r>
            <a:endParaRPr b="0" lang="en-IE" sz="2800" spc="-1" strike="noStrike">
              <a:latin typeface="Arial"/>
            </a:endParaRPr>
          </a:p>
          <a:p>
            <a:pPr marL="514440" indent="-514440">
              <a:lnSpc>
                <a:spcPct val="90000"/>
              </a:lnSpc>
              <a:spcBef>
                <a:spcPts val="1001"/>
              </a:spcBef>
              <a:buClr>
                <a:srgbClr val="000000"/>
              </a:buClr>
              <a:buFont typeface="Calibri Light"/>
              <a:buAutoNum type="alphaLcParenR"/>
              <a:tabLst>
                <a:tab algn="l" pos="0"/>
              </a:tabLst>
            </a:pPr>
            <a:r>
              <a:rPr b="0" lang="en-US" sz="2800" spc="-1" strike="noStrike">
                <a:solidFill>
                  <a:srgbClr val="000000"/>
                </a:solidFill>
                <a:latin typeface="Calibri"/>
              </a:rPr>
              <a:t>Receive expenses for attending committee meetings. </a:t>
            </a:r>
            <a:endParaRPr b="0" lang="en-IE" sz="2800" spc="-1" strike="noStrike">
              <a:latin typeface="Arial"/>
            </a:endParaRPr>
          </a:p>
          <a:p>
            <a:pPr marL="514440" indent="-514440">
              <a:lnSpc>
                <a:spcPct val="90000"/>
              </a:lnSpc>
              <a:spcBef>
                <a:spcPts val="1001"/>
              </a:spcBef>
              <a:buClr>
                <a:srgbClr val="000000"/>
              </a:buClr>
              <a:buFont typeface="Calibri Light"/>
              <a:buAutoNum type="alphaLcParenR"/>
              <a:tabLst>
                <a:tab algn="l" pos="0"/>
              </a:tabLst>
            </a:pPr>
            <a:r>
              <a:rPr b="0" lang="en-US" sz="2800" spc="-1" strike="noStrike">
                <a:solidFill>
                  <a:srgbClr val="000000"/>
                </a:solidFill>
                <a:latin typeface="Calibri"/>
              </a:rPr>
              <a:t>Have at least some meetings held at a time and location which facilitates them. </a:t>
            </a:r>
            <a:endParaRPr b="0" lang="en-IE" sz="2800" spc="-1" strike="noStrike">
              <a:latin typeface="Arial"/>
            </a:endParaRPr>
          </a:p>
        </p:txBody>
      </p:sp>
      <p:sp>
        <p:nvSpPr>
          <p:cNvPr id="337" name="PlaceHolder 3"/>
          <p:cNvSpPr>
            <a:spLocks noGrp="1"/>
          </p:cNvSpPr>
          <p:nvPr>
            <p:ph type="ftr"/>
          </p:nvPr>
        </p:nvSpPr>
        <p:spPr>
          <a:xfrm>
            <a:off x="3840480" y="6356520"/>
            <a:ext cx="4310640" cy="362880"/>
          </a:xfrm>
          <a:prstGeom prst="rect">
            <a:avLst/>
          </a:prstGeom>
          <a:noFill/>
          <a:ln w="0">
            <a:noFill/>
          </a:ln>
        </p:spPr>
        <p:txBody>
          <a:bodyPr lIns="90000" rIns="90000" tIns="45000" bIns="45000" anchor="ctr">
            <a:noAutofit/>
          </a:bodyPr>
          <a:p>
            <a:pPr algn="ctr">
              <a:lnSpc>
                <a:spcPct val="100000"/>
              </a:lnSpc>
            </a:pPr>
            <a:r>
              <a:rPr b="0" lang="fr-FR" sz="1200" spc="-1" strike="noStrike">
                <a:solidFill>
                  <a:srgbClr val="8b8b8b"/>
                </a:solidFill>
                <a:latin typeface="Calibri"/>
              </a:rPr>
              <a:t>© Social Justice Ireland   </a:t>
            </a:r>
            <a:endParaRPr b="0" lang="en-IE" sz="1200" spc="-1" strike="noStrike">
              <a:latin typeface="Times New Roman"/>
            </a:endParaRPr>
          </a:p>
          <a:p>
            <a:pPr algn="ctr">
              <a:lnSpc>
                <a:spcPct val="100000"/>
              </a:lnSpc>
            </a:pPr>
            <a:r>
              <a:rPr b="0" lang="fr-FR" sz="1200" spc="-1" strike="noStrike">
                <a:solidFill>
                  <a:srgbClr val="8b8b8b"/>
                </a:solidFill>
                <a:latin typeface="Calibri"/>
              </a:rPr>
              <a:t>W: www.socialjustice.ie   T: @SocialJusticeI  F: fb.me/SocialJusticeI </a:t>
            </a:r>
            <a:endParaRPr b="0" lang="en-IE" sz="1200" spc="-1" strike="noStrike">
              <a:latin typeface="Times New Roman"/>
            </a:endParaRPr>
          </a:p>
        </p:txBody>
      </p:sp>
    </p:spTree>
  </p:cSld>
  <mc:AlternateContent>
    <mc:Choice Requires="p14">
      <p:transition spd="slow" advTm="64000" p14:dur="2000"/>
    </mc:Choice>
    <mc:Fallback>
      <p:transition spd="slow" advTm="64000"/>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8" name="PlaceHolder 1"/>
          <p:cNvSpPr>
            <a:spLocks noGrp="1"/>
          </p:cNvSpPr>
          <p:nvPr>
            <p:ph type="title"/>
          </p:nvPr>
        </p:nvSpPr>
        <p:spPr>
          <a:xfrm>
            <a:off x="838080" y="365040"/>
            <a:ext cx="10513440" cy="1323360"/>
          </a:xfrm>
          <a:prstGeom prst="rect">
            <a:avLst/>
          </a:prstGeom>
          <a:noFill/>
          <a:ln w="0">
            <a:noFill/>
          </a:ln>
        </p:spPr>
        <p:txBody>
          <a:bodyPr lIns="90000" rIns="90000" tIns="45000" bIns="45000" anchor="ctr">
            <a:noAutofit/>
          </a:bodyPr>
          <a:p>
            <a:pPr>
              <a:lnSpc>
                <a:spcPct val="90000"/>
              </a:lnSpc>
            </a:pPr>
            <a:r>
              <a:rPr b="0" lang="en-US" sz="4400" spc="-1" strike="noStrike">
                <a:solidFill>
                  <a:srgbClr val="000000"/>
                </a:solidFill>
                <a:latin typeface="Calibri Light"/>
              </a:rPr>
              <a:t>Rights</a:t>
            </a:r>
            <a:endParaRPr b="0" lang="en-IE" sz="4400" spc="-1" strike="noStrike">
              <a:latin typeface="Arial"/>
            </a:endParaRPr>
          </a:p>
        </p:txBody>
      </p:sp>
      <p:sp>
        <p:nvSpPr>
          <p:cNvPr id="339" name="PlaceHolder 2"/>
          <p:cNvSpPr>
            <a:spLocks noGrp="1"/>
          </p:cNvSpPr>
          <p:nvPr>
            <p:ph/>
          </p:nvPr>
        </p:nvSpPr>
        <p:spPr>
          <a:xfrm>
            <a:off x="838080" y="1455480"/>
            <a:ext cx="10513440" cy="4719600"/>
          </a:xfrm>
          <a:prstGeom prst="rect">
            <a:avLst/>
          </a:prstGeom>
          <a:noFill/>
          <a:ln w="0">
            <a:noFill/>
          </a:ln>
        </p:spPr>
        <p:txBody>
          <a:bodyPr lIns="90000" rIns="90000" tIns="45000" bIns="45000" anchor="t">
            <a:normAutofit fontScale="74000"/>
          </a:bodyPr>
          <a:p>
            <a:pPr>
              <a:lnSpc>
                <a:spcPct val="90000"/>
              </a:lnSpc>
              <a:spcBef>
                <a:spcPts val="1001"/>
              </a:spcBef>
              <a:tabLst>
                <a:tab algn="l" pos="0"/>
              </a:tabLst>
            </a:pPr>
            <a:r>
              <a:rPr b="1" lang="en-US" sz="2800" spc="-1" strike="noStrike">
                <a:solidFill>
                  <a:srgbClr val="000000"/>
                </a:solidFill>
                <a:latin typeface="Calibri"/>
              </a:rPr>
              <a:t>Rights of the Representative are to (continued)</a:t>
            </a:r>
            <a:endParaRPr b="0" lang="en-IE" sz="2800" spc="-1" strike="noStrike">
              <a:latin typeface="Arial"/>
            </a:endParaRPr>
          </a:p>
          <a:p>
            <a:pPr marL="514440" indent="-514440">
              <a:lnSpc>
                <a:spcPct val="90000"/>
              </a:lnSpc>
              <a:spcBef>
                <a:spcPts val="1001"/>
              </a:spcBef>
              <a:buClr>
                <a:srgbClr val="000000"/>
              </a:buClr>
              <a:buFont typeface="Calibri Light"/>
              <a:buAutoNum type="alphaLcPeriod" startAt="8"/>
              <a:tabLst>
                <a:tab algn="l" pos="0"/>
              </a:tabLst>
            </a:pPr>
            <a:r>
              <a:rPr b="0" lang="en-US" sz="2800" spc="-1" strike="noStrike">
                <a:solidFill>
                  <a:srgbClr val="000000"/>
                </a:solidFill>
                <a:latin typeface="Calibri"/>
              </a:rPr>
              <a:t>Receive an induction pack for the Committee / Board on taking up their appointment, to include:</a:t>
            </a:r>
            <a:endParaRPr b="0" lang="en-IE" sz="2800" spc="-1" strike="noStrike">
              <a:latin typeface="Arial"/>
            </a:endParaRPr>
          </a:p>
          <a:p>
            <a:pPr lvl="1" marL="685800" indent="-228600">
              <a:lnSpc>
                <a:spcPct val="90000"/>
              </a:lnSpc>
              <a:spcBef>
                <a:spcPts val="499"/>
              </a:spcBef>
              <a:buClr>
                <a:srgbClr val="000000"/>
              </a:buClr>
              <a:buFont typeface="Arial"/>
              <a:buChar char="•"/>
              <a:tabLst>
                <a:tab algn="l" pos="0"/>
              </a:tabLst>
            </a:pPr>
            <a:r>
              <a:rPr b="0" lang="en-US" sz="2400" spc="-1" strike="noStrike">
                <a:solidFill>
                  <a:srgbClr val="000000"/>
                </a:solidFill>
                <a:latin typeface="Calibri"/>
              </a:rPr>
              <a:t>Terms of reference </a:t>
            </a:r>
            <a:endParaRPr b="0" lang="en-IE" sz="2400" spc="-1" strike="noStrike">
              <a:latin typeface="Arial"/>
            </a:endParaRPr>
          </a:p>
          <a:p>
            <a:pPr lvl="1" marL="685800" indent="-228600">
              <a:lnSpc>
                <a:spcPct val="90000"/>
              </a:lnSpc>
              <a:spcBef>
                <a:spcPts val="499"/>
              </a:spcBef>
              <a:buClr>
                <a:srgbClr val="000000"/>
              </a:buClr>
              <a:buFont typeface="Arial"/>
              <a:buChar char="•"/>
              <a:tabLst>
                <a:tab algn="l" pos="0"/>
              </a:tabLst>
            </a:pPr>
            <a:r>
              <a:rPr b="0" lang="en-US" sz="2400" spc="-1" strike="noStrike">
                <a:solidFill>
                  <a:srgbClr val="000000"/>
                </a:solidFill>
                <a:latin typeface="Calibri"/>
              </a:rPr>
              <a:t>Standing orders /procedures  </a:t>
            </a:r>
            <a:endParaRPr b="0" lang="en-IE" sz="2400" spc="-1" strike="noStrike">
              <a:latin typeface="Arial"/>
            </a:endParaRPr>
          </a:p>
          <a:p>
            <a:pPr lvl="1" marL="685800" indent="-228600">
              <a:lnSpc>
                <a:spcPct val="90000"/>
              </a:lnSpc>
              <a:spcBef>
                <a:spcPts val="499"/>
              </a:spcBef>
              <a:buClr>
                <a:srgbClr val="000000"/>
              </a:buClr>
              <a:buFont typeface="Arial"/>
              <a:buChar char="•"/>
              <a:tabLst>
                <a:tab algn="l" pos="0"/>
              </a:tabLst>
            </a:pPr>
            <a:r>
              <a:rPr b="0" lang="en-US" sz="2400" spc="-1" strike="noStrike">
                <a:solidFill>
                  <a:srgbClr val="000000"/>
                </a:solidFill>
                <a:latin typeface="Calibri"/>
              </a:rPr>
              <a:t>Meeting schedules, locations and times </a:t>
            </a:r>
            <a:endParaRPr b="0" lang="en-IE" sz="2400" spc="-1" strike="noStrike">
              <a:latin typeface="Arial"/>
            </a:endParaRPr>
          </a:p>
          <a:p>
            <a:pPr lvl="1" marL="685800" indent="-228600">
              <a:lnSpc>
                <a:spcPct val="90000"/>
              </a:lnSpc>
              <a:spcBef>
                <a:spcPts val="499"/>
              </a:spcBef>
              <a:buClr>
                <a:srgbClr val="000000"/>
              </a:buClr>
              <a:buFont typeface="Arial"/>
              <a:buChar char="•"/>
              <a:tabLst>
                <a:tab algn="l" pos="0"/>
              </a:tabLst>
            </a:pPr>
            <a:r>
              <a:rPr b="0" lang="en-US" sz="2400" spc="-1" strike="noStrike">
                <a:solidFill>
                  <a:srgbClr val="000000"/>
                </a:solidFill>
                <a:latin typeface="Calibri"/>
              </a:rPr>
              <a:t>Contact details for all Committees / Board members </a:t>
            </a:r>
            <a:endParaRPr b="0" lang="en-IE" sz="2400" spc="-1" strike="noStrike">
              <a:latin typeface="Arial"/>
            </a:endParaRPr>
          </a:p>
          <a:p>
            <a:pPr lvl="1" marL="685800" indent="-228600">
              <a:lnSpc>
                <a:spcPct val="90000"/>
              </a:lnSpc>
              <a:spcBef>
                <a:spcPts val="499"/>
              </a:spcBef>
              <a:buClr>
                <a:srgbClr val="000000"/>
              </a:buClr>
              <a:buFont typeface="Arial"/>
              <a:buChar char="•"/>
              <a:tabLst>
                <a:tab algn="l" pos="0"/>
              </a:tabLst>
            </a:pPr>
            <a:r>
              <a:rPr b="0" lang="en-US" sz="2400" spc="-1" strike="noStrike">
                <a:solidFill>
                  <a:srgbClr val="000000"/>
                </a:solidFill>
                <a:latin typeface="Calibri"/>
              </a:rPr>
              <a:t>Access to technical support where required </a:t>
            </a:r>
            <a:endParaRPr b="0" lang="en-IE" sz="2400" spc="-1" strike="noStrike">
              <a:latin typeface="Arial"/>
            </a:endParaRPr>
          </a:p>
          <a:p>
            <a:pPr marL="514440" indent="-514440">
              <a:lnSpc>
                <a:spcPct val="90000"/>
              </a:lnSpc>
              <a:spcBef>
                <a:spcPts val="1001"/>
              </a:spcBef>
              <a:buClr>
                <a:srgbClr val="000000"/>
              </a:buClr>
              <a:buFont typeface="Calibri Light"/>
              <a:buAutoNum type="alphaLcPeriod" startAt="8"/>
              <a:tabLst>
                <a:tab algn="l" pos="0"/>
              </a:tabLst>
            </a:pPr>
            <a:r>
              <a:rPr b="0" lang="en-US" sz="2800" spc="-1" strike="noStrike">
                <a:solidFill>
                  <a:srgbClr val="000000"/>
                </a:solidFill>
                <a:latin typeface="Calibri"/>
              </a:rPr>
              <a:t>Receive timely notice of Committee / Board meetings (at least two weeks in advance, and more if possible) including: </a:t>
            </a:r>
            <a:endParaRPr b="0" lang="en-IE" sz="2800" spc="-1" strike="noStrike">
              <a:latin typeface="Arial"/>
            </a:endParaRPr>
          </a:p>
          <a:p>
            <a:pPr lvl="1" marL="685800" indent="-228600">
              <a:lnSpc>
                <a:spcPct val="90000"/>
              </a:lnSpc>
              <a:spcBef>
                <a:spcPts val="499"/>
              </a:spcBef>
              <a:buClr>
                <a:srgbClr val="000000"/>
              </a:buClr>
              <a:buFont typeface="Arial"/>
              <a:buChar char="•"/>
              <a:tabLst>
                <a:tab algn="l" pos="0"/>
              </a:tabLst>
            </a:pPr>
            <a:r>
              <a:rPr b="0" lang="en-US" sz="2400" spc="-1" strike="noStrike">
                <a:solidFill>
                  <a:srgbClr val="000000"/>
                </a:solidFill>
                <a:latin typeface="Calibri"/>
              </a:rPr>
              <a:t>Dates and venues </a:t>
            </a:r>
            <a:endParaRPr b="0" lang="en-IE" sz="2400" spc="-1" strike="noStrike">
              <a:latin typeface="Arial"/>
            </a:endParaRPr>
          </a:p>
          <a:p>
            <a:pPr lvl="1" marL="685800" indent="-228600">
              <a:lnSpc>
                <a:spcPct val="90000"/>
              </a:lnSpc>
              <a:spcBef>
                <a:spcPts val="499"/>
              </a:spcBef>
              <a:buClr>
                <a:srgbClr val="000000"/>
              </a:buClr>
              <a:buFont typeface="Arial"/>
              <a:buChar char="•"/>
              <a:tabLst>
                <a:tab algn="l" pos="0"/>
              </a:tabLst>
            </a:pPr>
            <a:r>
              <a:rPr b="0" lang="en-US" sz="2400" spc="-1" strike="noStrike">
                <a:solidFill>
                  <a:srgbClr val="000000"/>
                </a:solidFill>
                <a:latin typeface="Calibri"/>
              </a:rPr>
              <a:t>Agenda </a:t>
            </a:r>
            <a:endParaRPr b="0" lang="en-IE" sz="2400" spc="-1" strike="noStrike">
              <a:latin typeface="Arial"/>
            </a:endParaRPr>
          </a:p>
          <a:p>
            <a:pPr lvl="1" marL="685800" indent="-228600">
              <a:lnSpc>
                <a:spcPct val="90000"/>
              </a:lnSpc>
              <a:spcBef>
                <a:spcPts val="499"/>
              </a:spcBef>
              <a:buClr>
                <a:srgbClr val="000000"/>
              </a:buClr>
              <a:buFont typeface="Arial"/>
              <a:buChar char="•"/>
              <a:tabLst>
                <a:tab algn="l" pos="0"/>
              </a:tabLst>
            </a:pPr>
            <a:r>
              <a:rPr b="0" lang="en-US" sz="2400" spc="-1" strike="noStrike">
                <a:solidFill>
                  <a:srgbClr val="000000"/>
                </a:solidFill>
                <a:latin typeface="Calibri"/>
              </a:rPr>
              <a:t>Documents to be read </a:t>
            </a:r>
            <a:endParaRPr b="0" lang="en-IE" sz="2400" spc="-1" strike="noStrike">
              <a:latin typeface="Arial"/>
            </a:endParaRPr>
          </a:p>
          <a:p>
            <a:pPr marL="514440" indent="-514440">
              <a:lnSpc>
                <a:spcPct val="90000"/>
              </a:lnSpc>
              <a:spcBef>
                <a:spcPts val="1001"/>
              </a:spcBef>
              <a:buClr>
                <a:srgbClr val="000000"/>
              </a:buClr>
              <a:buFont typeface="Calibri Light"/>
              <a:buAutoNum type="alphaLcPeriod" startAt="8"/>
              <a:tabLst>
                <a:tab algn="l" pos="0"/>
              </a:tabLst>
            </a:pPr>
            <a:r>
              <a:rPr b="0" lang="en-US" sz="2800" spc="-1" strike="noStrike">
                <a:solidFill>
                  <a:srgbClr val="000000"/>
                </a:solidFill>
                <a:latin typeface="Calibri"/>
              </a:rPr>
              <a:t>Have meetings conducted in a way that facilitates participation, open discussion and transparent decision making.  </a:t>
            </a:r>
            <a:endParaRPr b="0" lang="en-IE" sz="2800" spc="-1" strike="noStrike">
              <a:latin typeface="Arial"/>
            </a:endParaRPr>
          </a:p>
          <a:p>
            <a:pPr>
              <a:lnSpc>
                <a:spcPct val="90000"/>
              </a:lnSpc>
              <a:spcBef>
                <a:spcPts val="1001"/>
              </a:spcBef>
              <a:tabLst>
                <a:tab algn="l" pos="0"/>
              </a:tabLst>
            </a:pPr>
            <a:endParaRPr b="0" lang="en-IE" sz="2800" spc="-1" strike="noStrike">
              <a:latin typeface="Arial"/>
            </a:endParaRPr>
          </a:p>
        </p:txBody>
      </p:sp>
      <p:sp>
        <p:nvSpPr>
          <p:cNvPr id="340" name="PlaceHolder 3"/>
          <p:cNvSpPr>
            <a:spLocks noGrp="1"/>
          </p:cNvSpPr>
          <p:nvPr>
            <p:ph type="ftr"/>
          </p:nvPr>
        </p:nvSpPr>
        <p:spPr>
          <a:xfrm>
            <a:off x="3840480" y="6356520"/>
            <a:ext cx="4310640" cy="362880"/>
          </a:xfrm>
          <a:prstGeom prst="rect">
            <a:avLst/>
          </a:prstGeom>
          <a:noFill/>
          <a:ln w="0">
            <a:noFill/>
          </a:ln>
        </p:spPr>
        <p:txBody>
          <a:bodyPr lIns="90000" rIns="90000" tIns="45000" bIns="45000" anchor="ctr">
            <a:noAutofit/>
          </a:bodyPr>
          <a:p>
            <a:pPr algn="ctr">
              <a:lnSpc>
                <a:spcPct val="100000"/>
              </a:lnSpc>
            </a:pPr>
            <a:r>
              <a:rPr b="0" lang="fr-FR" sz="1200" spc="-1" strike="noStrike">
                <a:solidFill>
                  <a:srgbClr val="8b8b8b"/>
                </a:solidFill>
                <a:latin typeface="Calibri"/>
              </a:rPr>
              <a:t>© Social Justice Ireland   </a:t>
            </a:r>
            <a:endParaRPr b="0" lang="en-IE" sz="1200" spc="-1" strike="noStrike">
              <a:latin typeface="Times New Roman"/>
            </a:endParaRPr>
          </a:p>
          <a:p>
            <a:pPr algn="ctr">
              <a:lnSpc>
                <a:spcPct val="100000"/>
              </a:lnSpc>
            </a:pPr>
            <a:r>
              <a:rPr b="0" lang="fr-FR" sz="1200" spc="-1" strike="noStrike">
                <a:solidFill>
                  <a:srgbClr val="8b8b8b"/>
                </a:solidFill>
                <a:latin typeface="Calibri"/>
              </a:rPr>
              <a:t>W: www.socialjustice.ie   T: @SocialJusticeI  F: fb.me/SocialJusticeI </a:t>
            </a:r>
            <a:endParaRPr b="0" lang="en-IE" sz="1200" spc="-1" strike="noStrike">
              <a:latin typeface="Times New Roman"/>
            </a:endParaRPr>
          </a:p>
        </p:txBody>
      </p:sp>
    </p:spTree>
  </p:cSld>
  <mc:AlternateContent>
    <mc:Choice Requires="p14">
      <p:transition spd="slow" advTm="57000" p14:dur="2000"/>
    </mc:Choice>
    <mc:Fallback>
      <p:transition spd="slow" advTm="57000"/>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1" name="PlaceHolder 1"/>
          <p:cNvSpPr>
            <a:spLocks noGrp="1"/>
          </p:cNvSpPr>
          <p:nvPr>
            <p:ph type="title"/>
          </p:nvPr>
        </p:nvSpPr>
        <p:spPr>
          <a:xfrm>
            <a:off x="838080" y="365040"/>
            <a:ext cx="10513440" cy="1323360"/>
          </a:xfrm>
          <a:prstGeom prst="rect">
            <a:avLst/>
          </a:prstGeom>
          <a:noFill/>
          <a:ln w="0">
            <a:noFill/>
          </a:ln>
        </p:spPr>
        <p:txBody>
          <a:bodyPr lIns="0" rIns="0" tIns="0" bIns="0" anchor="ctr">
            <a:noAutofit/>
          </a:bodyPr>
          <a:p>
            <a:pPr>
              <a:lnSpc>
                <a:spcPct val="90000"/>
              </a:lnSpc>
            </a:pPr>
            <a:r>
              <a:rPr b="0" lang="en-US" sz="4400" spc="-1" strike="noStrike">
                <a:solidFill>
                  <a:srgbClr val="000000"/>
                </a:solidFill>
                <a:latin typeface="Calibri Light"/>
              </a:rPr>
              <a:t>Have a think…</a:t>
            </a:r>
            <a:endParaRPr b="0" lang="en-IE" sz="4400" spc="-1" strike="noStrike">
              <a:latin typeface="Arial"/>
            </a:endParaRPr>
          </a:p>
        </p:txBody>
      </p:sp>
      <p:sp>
        <p:nvSpPr>
          <p:cNvPr id="342" name="PlaceHolder 2"/>
          <p:cNvSpPr>
            <a:spLocks noGrp="1"/>
          </p:cNvSpPr>
          <p:nvPr>
            <p:ph/>
          </p:nvPr>
        </p:nvSpPr>
        <p:spPr>
          <a:xfrm>
            <a:off x="838080" y="1825560"/>
            <a:ext cx="5179320" cy="4349160"/>
          </a:xfrm>
          <a:prstGeom prst="rect">
            <a:avLst/>
          </a:prstGeom>
          <a:noFill/>
          <a:ln w="0">
            <a:noFill/>
          </a:ln>
        </p:spPr>
        <p:txBody>
          <a:bodyPr lIns="0" rIns="0" tIns="0" bIns="0" anchor="t">
            <a:noAutofit/>
          </a:bodyPr>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In fulfilling my role and responsibilities as a Representative:</a:t>
            </a:r>
            <a:endParaRPr b="0" lang="en-IE" sz="2800" spc="-1" strike="noStrike">
              <a:latin typeface="Arial"/>
            </a:endParaRPr>
          </a:p>
          <a:p>
            <a:pPr lvl="1" marL="685800" indent="-228600">
              <a:lnSpc>
                <a:spcPct val="90000"/>
              </a:lnSpc>
              <a:spcBef>
                <a:spcPts val="499"/>
              </a:spcBef>
              <a:buClr>
                <a:srgbClr val="000000"/>
              </a:buClr>
              <a:buFont typeface="Arial"/>
              <a:buChar char="•"/>
            </a:pPr>
            <a:r>
              <a:rPr b="0" lang="en-US" sz="2400" spc="-1" strike="noStrike">
                <a:solidFill>
                  <a:srgbClr val="000000"/>
                </a:solidFill>
                <a:latin typeface="Calibri"/>
              </a:rPr>
              <a:t>The biggest challenge I have / had as a representative is…</a:t>
            </a:r>
            <a:endParaRPr b="0" lang="en-IE" sz="2400" spc="-1" strike="noStrike">
              <a:latin typeface="Arial"/>
            </a:endParaRPr>
          </a:p>
          <a:p>
            <a:pPr marL="457200">
              <a:lnSpc>
                <a:spcPct val="90000"/>
              </a:lnSpc>
              <a:spcBef>
                <a:spcPts val="499"/>
              </a:spcBef>
              <a:tabLst>
                <a:tab algn="l" pos="0"/>
              </a:tabLst>
            </a:pPr>
            <a:endParaRPr b="0" lang="en-IE" sz="2400" spc="-1" strike="noStrike">
              <a:latin typeface="Arial"/>
            </a:endParaRPr>
          </a:p>
          <a:p>
            <a:pPr marL="457200">
              <a:lnSpc>
                <a:spcPct val="90000"/>
              </a:lnSpc>
              <a:spcBef>
                <a:spcPts val="499"/>
              </a:spcBef>
              <a:tabLst>
                <a:tab algn="l" pos="0"/>
              </a:tabLst>
            </a:pPr>
            <a:endParaRPr b="0" lang="en-IE" sz="2400" spc="-1" strike="noStrike">
              <a:latin typeface="Arial"/>
            </a:endParaRPr>
          </a:p>
          <a:p>
            <a:pPr lvl="1" marL="685800" indent="-228600">
              <a:lnSpc>
                <a:spcPct val="90000"/>
              </a:lnSpc>
              <a:spcBef>
                <a:spcPts val="499"/>
              </a:spcBef>
              <a:buClr>
                <a:srgbClr val="000000"/>
              </a:buClr>
              <a:buFont typeface="Arial"/>
              <a:buChar char="•"/>
              <a:tabLst>
                <a:tab algn="l" pos="0"/>
              </a:tabLst>
            </a:pPr>
            <a:r>
              <a:rPr b="0" lang="en-US" sz="2400" spc="-1" strike="noStrike">
                <a:solidFill>
                  <a:srgbClr val="000000"/>
                </a:solidFill>
                <a:latin typeface="Calibri"/>
              </a:rPr>
              <a:t>The thing that has been most useful in my role is / has been…</a:t>
            </a:r>
            <a:endParaRPr b="0" lang="en-IE" sz="2400" spc="-1" strike="noStrike">
              <a:latin typeface="Arial"/>
            </a:endParaRPr>
          </a:p>
          <a:p>
            <a:pPr>
              <a:lnSpc>
                <a:spcPct val="90000"/>
              </a:lnSpc>
              <a:spcBef>
                <a:spcPts val="1001"/>
              </a:spcBef>
              <a:tabLst>
                <a:tab algn="l" pos="0"/>
              </a:tabLst>
            </a:pPr>
            <a:endParaRPr b="0" lang="en-IE" sz="2400" spc="-1" strike="noStrike">
              <a:latin typeface="Arial"/>
            </a:endParaRPr>
          </a:p>
        </p:txBody>
      </p:sp>
      <p:pic>
        <p:nvPicPr>
          <p:cNvPr id="343" name="Content Placeholder 15" descr="A picture containing drawing&#10;&#10;Description automatically generated"/>
          <p:cNvPicPr/>
          <p:nvPr/>
        </p:nvPicPr>
        <p:blipFill>
          <a:blip r:embed="rId1"/>
          <a:stretch/>
        </p:blipFill>
        <p:spPr>
          <a:xfrm>
            <a:off x="6916320" y="1825560"/>
            <a:ext cx="3691080" cy="4349160"/>
          </a:xfrm>
          <a:prstGeom prst="rect">
            <a:avLst/>
          </a:prstGeom>
          <a:ln w="0">
            <a:noFill/>
          </a:ln>
        </p:spPr>
      </p:pic>
      <p:sp>
        <p:nvSpPr>
          <p:cNvPr id="344" name="PlaceHolder 3"/>
          <p:cNvSpPr>
            <a:spLocks noGrp="1"/>
          </p:cNvSpPr>
          <p:nvPr>
            <p:ph type="ftr"/>
          </p:nvPr>
        </p:nvSpPr>
        <p:spPr>
          <a:xfrm>
            <a:off x="3581280" y="6356520"/>
            <a:ext cx="4569840" cy="362880"/>
          </a:xfrm>
          <a:prstGeom prst="rect">
            <a:avLst/>
          </a:prstGeom>
          <a:noFill/>
          <a:ln w="0">
            <a:noFill/>
          </a:ln>
        </p:spPr>
        <p:txBody>
          <a:bodyPr lIns="90000" rIns="90000" tIns="45000" bIns="45000" anchor="ctr">
            <a:noAutofit/>
          </a:bodyPr>
          <a:p>
            <a:pPr algn="ctr">
              <a:lnSpc>
                <a:spcPct val="100000"/>
              </a:lnSpc>
            </a:pPr>
            <a:r>
              <a:rPr b="0" lang="fr-FR" sz="1200" spc="-1" strike="noStrike">
                <a:solidFill>
                  <a:srgbClr val="8b8b8b"/>
                </a:solidFill>
                <a:latin typeface="Calibri"/>
              </a:rPr>
              <a:t>© Social Justice Ireland   </a:t>
            </a:r>
            <a:endParaRPr b="0" lang="en-IE" sz="1200" spc="-1" strike="noStrike">
              <a:latin typeface="Times New Roman"/>
            </a:endParaRPr>
          </a:p>
          <a:p>
            <a:pPr algn="ctr">
              <a:lnSpc>
                <a:spcPct val="100000"/>
              </a:lnSpc>
            </a:pPr>
            <a:r>
              <a:rPr b="0" lang="fr-FR" sz="1200" spc="-1" strike="noStrike">
                <a:solidFill>
                  <a:srgbClr val="8b8b8b"/>
                </a:solidFill>
                <a:latin typeface="Calibri"/>
              </a:rPr>
              <a:t>W: www.socialjustice.ie   T: @SocialJusticeI  F: fb.me/SocialJusticeI </a:t>
            </a:r>
            <a:endParaRPr b="0" lang="en-IE" sz="1200" spc="-1" strike="noStrike">
              <a:latin typeface="Times New Roman"/>
            </a:endParaRPr>
          </a:p>
        </p:txBody>
      </p:sp>
      <p:sp>
        <p:nvSpPr>
          <p:cNvPr id="345" name="TextBox 2"/>
          <p:cNvSpPr/>
          <p:nvPr/>
        </p:nvSpPr>
        <p:spPr>
          <a:xfrm>
            <a:off x="6916320" y="6176880"/>
            <a:ext cx="3691080" cy="226800"/>
          </a:xfrm>
          <a:prstGeom prst="rect">
            <a:avLst/>
          </a:prstGeom>
          <a:noFill/>
          <a:ln w="0">
            <a:noFill/>
          </a:ln>
        </p:spPr>
        <p:style>
          <a:lnRef idx="2"/>
          <a:fillRef idx="0"/>
          <a:effectRef idx="0"/>
          <a:fontRef idx="minor"/>
        </p:style>
        <p:txBody>
          <a:bodyPr numCol="1" spcCol="1440" lIns="90000" rIns="90000" tIns="45000" bIns="45000" anchor="t">
            <a:spAutoFit/>
          </a:bodyPr>
          <a:p>
            <a:pPr>
              <a:lnSpc>
                <a:spcPct val="100000"/>
              </a:lnSpc>
            </a:pPr>
            <a:r>
              <a:rPr b="0" lang="en-IE" sz="900" spc="-1" strike="noStrike" u="sng">
                <a:solidFill>
                  <a:srgbClr val="0563c1"/>
                </a:solidFill>
                <a:uFillTx/>
                <a:latin typeface="Calibri"/>
                <a:ea typeface="DejaVu Sans"/>
                <a:hlinkClick r:id="rId2"/>
              </a:rPr>
              <a:t>This Photo</a:t>
            </a:r>
            <a:r>
              <a:rPr b="0" lang="en-IE" sz="900" spc="-1" strike="noStrike">
                <a:solidFill>
                  <a:srgbClr val="000000"/>
                </a:solidFill>
                <a:latin typeface="Calibri"/>
                <a:ea typeface="DejaVu Sans"/>
              </a:rPr>
              <a:t> by Unknown Author is licensed under </a:t>
            </a:r>
            <a:r>
              <a:rPr b="0" lang="en-IE" sz="900" spc="-1" strike="noStrike" u="sng">
                <a:solidFill>
                  <a:srgbClr val="0563c1"/>
                </a:solidFill>
                <a:uFillTx/>
                <a:latin typeface="Calibri"/>
                <a:ea typeface="DejaVu Sans"/>
                <a:hlinkClick r:id="rId3"/>
              </a:rPr>
              <a:t>CC BY-SA-NC</a:t>
            </a:r>
            <a:endParaRPr b="0" lang="en-IE" sz="900" spc="-1" strike="noStrike">
              <a:latin typeface="Arial"/>
            </a:endParaRPr>
          </a:p>
        </p:txBody>
      </p:sp>
    </p:spTree>
  </p:cSld>
  <mc:AlternateContent>
    <mc:Choice Requires="p14">
      <p:transition spd="slow" advTm="51000" p14:dur="2000"/>
    </mc:Choice>
    <mc:Fallback>
      <p:transition spd="slow" advTm="51000"/>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6" name="PlaceHolder 1"/>
          <p:cNvSpPr>
            <a:spLocks noGrp="1"/>
          </p:cNvSpPr>
          <p:nvPr>
            <p:ph type="title"/>
          </p:nvPr>
        </p:nvSpPr>
        <p:spPr>
          <a:xfrm>
            <a:off x="838080" y="365040"/>
            <a:ext cx="10512720" cy="1322640"/>
          </a:xfrm>
          <a:prstGeom prst="rect">
            <a:avLst/>
          </a:prstGeom>
          <a:noFill/>
          <a:ln w="0">
            <a:noFill/>
          </a:ln>
        </p:spPr>
        <p:txBody>
          <a:bodyPr lIns="0" rIns="0" tIns="0" bIns="0" anchor="ctr">
            <a:noAutofit/>
          </a:bodyPr>
          <a:p>
            <a:pPr>
              <a:lnSpc>
                <a:spcPct val="90000"/>
              </a:lnSpc>
            </a:pPr>
            <a:r>
              <a:rPr b="0" lang="en-IE" sz="4400" spc="-1" strike="noStrike">
                <a:solidFill>
                  <a:srgbClr val="000000"/>
                </a:solidFill>
                <a:latin typeface="Calibri Light"/>
              </a:rPr>
              <a:t>Secretariat</a:t>
            </a:r>
            <a:endParaRPr b="0" lang="en-IE" sz="4400" spc="-1" strike="noStrike">
              <a:latin typeface="Arial"/>
            </a:endParaRPr>
          </a:p>
        </p:txBody>
      </p:sp>
      <p:sp>
        <p:nvSpPr>
          <p:cNvPr id="347" name="PlaceHolder 2"/>
          <p:cNvSpPr>
            <a:spLocks noGrp="1"/>
          </p:cNvSpPr>
          <p:nvPr>
            <p:ph/>
          </p:nvPr>
        </p:nvSpPr>
        <p:spPr>
          <a:xfrm>
            <a:off x="838080" y="1468080"/>
            <a:ext cx="5178600" cy="4705920"/>
          </a:xfrm>
          <a:prstGeom prst="rect">
            <a:avLst/>
          </a:prstGeom>
          <a:noFill/>
          <a:ln w="0">
            <a:noFill/>
          </a:ln>
        </p:spPr>
        <p:txBody>
          <a:bodyPr lIns="0" rIns="0" tIns="0" bIns="0" anchor="t">
            <a:normAutofit/>
          </a:bodyPr>
          <a:p>
            <a:pPr marL="228600" indent="-228600">
              <a:lnSpc>
                <a:spcPct val="90000"/>
              </a:lnSpc>
              <a:spcBef>
                <a:spcPts val="1001"/>
              </a:spcBef>
              <a:buClr>
                <a:srgbClr val="000000"/>
              </a:buClr>
              <a:buFont typeface="Arial"/>
              <a:buChar char="•"/>
            </a:pPr>
            <a:r>
              <a:rPr b="0" lang="en-GB" sz="2800" spc="-1" strike="noStrike">
                <a:solidFill>
                  <a:srgbClr val="000000"/>
                </a:solidFill>
                <a:latin typeface="Calibri"/>
              </a:rPr>
              <a:t>Administrative arm of the PPN – takes instructions from the Plenary</a:t>
            </a:r>
            <a:endParaRPr b="0" lang="en-IE" sz="2800" spc="-1" strike="noStrike">
              <a:latin typeface="Arial"/>
            </a:endParaRPr>
          </a:p>
          <a:p>
            <a:pPr>
              <a:lnSpc>
                <a:spcPct val="90000"/>
              </a:lnSpc>
              <a:spcBef>
                <a:spcPts val="1001"/>
              </a:spcBef>
            </a:pPr>
            <a:endParaRPr b="0" lang="en-IE" sz="2800" spc="-1" strike="noStrike">
              <a:latin typeface="Arial"/>
            </a:endParaRPr>
          </a:p>
          <a:p>
            <a:pPr marL="228600" indent="-228600">
              <a:lnSpc>
                <a:spcPct val="90000"/>
              </a:lnSpc>
              <a:spcBef>
                <a:spcPts val="1001"/>
              </a:spcBef>
              <a:buClr>
                <a:srgbClr val="000000"/>
              </a:buClr>
              <a:buFont typeface="Arial"/>
              <a:buChar char="•"/>
            </a:pPr>
            <a:r>
              <a:rPr b="0" lang="en-GB" sz="2800" spc="-1" strike="noStrike">
                <a:solidFill>
                  <a:srgbClr val="000000"/>
                </a:solidFill>
                <a:latin typeface="Calibri"/>
              </a:rPr>
              <a:t>Membership reflects Colleges and Geographic Structure</a:t>
            </a:r>
            <a:endParaRPr b="0" lang="en-IE" sz="2800" spc="-1" strike="noStrike">
              <a:latin typeface="Arial"/>
            </a:endParaRPr>
          </a:p>
          <a:p>
            <a:pPr>
              <a:lnSpc>
                <a:spcPct val="90000"/>
              </a:lnSpc>
              <a:spcBef>
                <a:spcPts val="1001"/>
              </a:spcBef>
            </a:pPr>
            <a:endParaRPr b="0" lang="en-IE" sz="2800" spc="-1" strike="noStrike">
              <a:latin typeface="Arial"/>
            </a:endParaRPr>
          </a:p>
          <a:p>
            <a:pPr marL="228600" indent="-228600">
              <a:lnSpc>
                <a:spcPct val="90000"/>
              </a:lnSpc>
              <a:spcBef>
                <a:spcPts val="1001"/>
              </a:spcBef>
              <a:buClr>
                <a:srgbClr val="000000"/>
              </a:buClr>
              <a:buFont typeface="Arial"/>
              <a:buChar char="•"/>
            </a:pPr>
            <a:r>
              <a:rPr b="0" lang="en-GB" sz="2800" spc="-1" strike="noStrike">
                <a:solidFill>
                  <a:srgbClr val="000000"/>
                </a:solidFill>
                <a:latin typeface="Calibri"/>
              </a:rPr>
              <a:t>Wide and varied role, although some functions may be delegated</a:t>
            </a:r>
            <a:endParaRPr b="0" lang="en-IE" sz="2800" spc="-1" strike="noStrike">
              <a:latin typeface="Arial"/>
            </a:endParaRPr>
          </a:p>
        </p:txBody>
      </p:sp>
      <p:sp>
        <p:nvSpPr>
          <p:cNvPr id="348" name="PlaceHolder 3"/>
          <p:cNvSpPr>
            <a:spLocks noGrp="1"/>
          </p:cNvSpPr>
          <p:nvPr>
            <p:ph type="ftr"/>
          </p:nvPr>
        </p:nvSpPr>
        <p:spPr>
          <a:xfrm>
            <a:off x="3581280" y="6356520"/>
            <a:ext cx="4569120" cy="362160"/>
          </a:xfrm>
          <a:prstGeom prst="rect">
            <a:avLst/>
          </a:prstGeom>
          <a:noFill/>
          <a:ln w="0">
            <a:noFill/>
          </a:ln>
        </p:spPr>
        <p:txBody>
          <a:bodyPr lIns="90000" rIns="90000" tIns="45000" bIns="45000" anchor="ctr">
            <a:noAutofit/>
          </a:bodyPr>
          <a:p>
            <a:pPr algn="ctr">
              <a:lnSpc>
                <a:spcPct val="100000"/>
              </a:lnSpc>
            </a:pPr>
            <a:r>
              <a:rPr b="0" lang="fr-FR" sz="1200" spc="-1" strike="noStrike">
                <a:solidFill>
                  <a:srgbClr val="8b8b8b"/>
                </a:solidFill>
                <a:latin typeface="Calibri"/>
              </a:rPr>
              <a:t>© Social Justice Ireland   </a:t>
            </a:r>
            <a:endParaRPr b="0" lang="en-IE" sz="1200" spc="-1" strike="noStrike">
              <a:latin typeface="Times New Roman"/>
            </a:endParaRPr>
          </a:p>
          <a:p>
            <a:pPr algn="ctr">
              <a:lnSpc>
                <a:spcPct val="100000"/>
              </a:lnSpc>
            </a:pPr>
            <a:r>
              <a:rPr b="0" lang="fr-FR" sz="1200" spc="-1" strike="noStrike">
                <a:solidFill>
                  <a:srgbClr val="8b8b8b"/>
                </a:solidFill>
                <a:latin typeface="Calibri"/>
              </a:rPr>
              <a:t>W: www.socialjustice.ie   T: @SocialJusticeI  F: fb.me/SocialJusticeI </a:t>
            </a:r>
            <a:endParaRPr b="0" lang="en-IE" sz="1200" spc="-1" strike="noStrike">
              <a:latin typeface="Times New Roman"/>
            </a:endParaRPr>
          </a:p>
        </p:txBody>
      </p:sp>
      <p:sp>
        <p:nvSpPr>
          <p:cNvPr id="349" name="Oval 2"/>
          <p:cNvSpPr/>
          <p:nvPr/>
        </p:nvSpPr>
        <p:spPr>
          <a:xfrm>
            <a:off x="6967440" y="2369880"/>
            <a:ext cx="4723560" cy="2804760"/>
          </a:xfrm>
          <a:prstGeom prst="ellipse">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en-US" sz="1800" spc="-1" strike="noStrike">
                <a:solidFill>
                  <a:srgbClr val="ffffff"/>
                </a:solidFill>
                <a:latin typeface="Calibri"/>
                <a:ea typeface="DejaVu Sans"/>
              </a:rPr>
              <a:t>The Secretariat</a:t>
            </a:r>
            <a:endParaRPr b="0" lang="en-IE" sz="1800" spc="-1" strike="noStrike">
              <a:latin typeface="Arial"/>
            </a:endParaRPr>
          </a:p>
        </p:txBody>
      </p:sp>
    </p:spTree>
  </p:cSld>
  <mc:AlternateContent>
    <mc:Choice Requires="p14">
      <p:transition spd="slow" advTm="177000" p14:dur="2000"/>
    </mc:Choice>
    <mc:Fallback>
      <p:transition spd="slow" advTm="177000"/>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0" name="PlaceHolder 1"/>
          <p:cNvSpPr>
            <a:spLocks noGrp="1"/>
          </p:cNvSpPr>
          <p:nvPr>
            <p:ph type="title"/>
          </p:nvPr>
        </p:nvSpPr>
        <p:spPr>
          <a:xfrm>
            <a:off x="838080" y="365040"/>
            <a:ext cx="10512720" cy="1322640"/>
          </a:xfrm>
          <a:prstGeom prst="rect">
            <a:avLst/>
          </a:prstGeom>
          <a:noFill/>
          <a:ln w="0">
            <a:noFill/>
          </a:ln>
        </p:spPr>
        <p:txBody>
          <a:bodyPr lIns="0" rIns="0" tIns="0" bIns="0" anchor="ctr">
            <a:noAutofit/>
          </a:bodyPr>
          <a:p>
            <a:pPr>
              <a:lnSpc>
                <a:spcPct val="90000"/>
              </a:lnSpc>
            </a:pPr>
            <a:r>
              <a:rPr b="0" lang="en-US" sz="4400" spc="-1" strike="noStrike">
                <a:solidFill>
                  <a:srgbClr val="000000"/>
                </a:solidFill>
                <a:latin typeface="Calibri Light"/>
              </a:rPr>
              <a:t>Secretariat - Role</a:t>
            </a:r>
            <a:endParaRPr b="0" lang="en-IE" sz="4400" spc="-1" strike="noStrike">
              <a:latin typeface="Arial"/>
            </a:endParaRPr>
          </a:p>
        </p:txBody>
      </p:sp>
      <p:sp>
        <p:nvSpPr>
          <p:cNvPr id="351" name="PlaceHolder 2"/>
          <p:cNvSpPr>
            <a:spLocks noGrp="1"/>
          </p:cNvSpPr>
          <p:nvPr>
            <p:ph/>
          </p:nvPr>
        </p:nvSpPr>
        <p:spPr>
          <a:xfrm>
            <a:off x="838080" y="1825560"/>
            <a:ext cx="5178600" cy="4348440"/>
          </a:xfrm>
          <a:prstGeom prst="rect">
            <a:avLst/>
          </a:prstGeom>
          <a:noFill/>
          <a:ln w="0">
            <a:noFill/>
          </a:ln>
        </p:spPr>
        <p:txBody>
          <a:bodyPr lIns="0" rIns="0" tIns="0" bIns="0" anchor="t">
            <a:normAutofit fontScale="74000"/>
          </a:bodyPr>
          <a:p>
            <a:pPr marL="228600" indent="-228600">
              <a:lnSpc>
                <a:spcPct val="90000"/>
              </a:lnSpc>
              <a:spcBef>
                <a:spcPts val="1001"/>
              </a:spcBef>
              <a:buClr>
                <a:srgbClr val="000000"/>
              </a:buClr>
              <a:buFont typeface="Arial"/>
              <a:buChar char="•"/>
            </a:pPr>
            <a:r>
              <a:rPr b="0" lang="en-IE" sz="2800" spc="-1" strike="noStrike">
                <a:solidFill>
                  <a:srgbClr val="000000"/>
                </a:solidFill>
                <a:latin typeface="Calibri"/>
              </a:rPr>
              <a:t>Help put operational decisions of the Plenary in place. </a:t>
            </a:r>
            <a:endParaRPr b="0" lang="en-IE" sz="2800" spc="-1" strike="noStrike">
              <a:latin typeface="Arial"/>
            </a:endParaRPr>
          </a:p>
          <a:p>
            <a:pPr marL="228600" indent="-228600">
              <a:lnSpc>
                <a:spcPct val="90000"/>
              </a:lnSpc>
              <a:spcBef>
                <a:spcPts val="1001"/>
              </a:spcBef>
              <a:buClr>
                <a:srgbClr val="000000"/>
              </a:buClr>
              <a:buFont typeface="Arial"/>
              <a:buChar char="•"/>
            </a:pPr>
            <a:r>
              <a:rPr b="0" lang="en-IE" sz="2800" spc="-1" strike="noStrike">
                <a:solidFill>
                  <a:srgbClr val="000000"/>
                </a:solidFill>
                <a:latin typeface="Calibri"/>
              </a:rPr>
              <a:t>Make sure that the PPN is working properly in between Plenaries on behalf of the Member Groups.</a:t>
            </a:r>
            <a:endParaRPr b="0" lang="en-IE" sz="2800" spc="-1" strike="noStrike">
              <a:latin typeface="Arial"/>
            </a:endParaRPr>
          </a:p>
          <a:p>
            <a:pPr marL="228600" indent="-228600">
              <a:lnSpc>
                <a:spcPct val="90000"/>
              </a:lnSpc>
              <a:spcBef>
                <a:spcPts val="1001"/>
              </a:spcBef>
              <a:buClr>
                <a:srgbClr val="000000"/>
              </a:buClr>
              <a:buFont typeface="Arial"/>
              <a:buChar char="•"/>
            </a:pPr>
            <a:r>
              <a:rPr b="0" lang="en-IE" sz="2800" spc="-1" strike="noStrike">
                <a:solidFill>
                  <a:srgbClr val="000000"/>
                </a:solidFill>
                <a:latin typeface="Calibri"/>
              </a:rPr>
              <a:t>Organise or help to organise the PPN activities on behalf of the Member Groups.</a:t>
            </a:r>
            <a:endParaRPr b="0" lang="en-IE" sz="2800" spc="-1" strike="noStrike">
              <a:latin typeface="Arial"/>
            </a:endParaRPr>
          </a:p>
          <a:p>
            <a:pPr marL="228600" indent="-228600">
              <a:lnSpc>
                <a:spcPct val="90000"/>
              </a:lnSpc>
              <a:spcBef>
                <a:spcPts val="1001"/>
              </a:spcBef>
              <a:buClr>
                <a:srgbClr val="000000"/>
              </a:buClr>
              <a:buFont typeface="Arial"/>
              <a:buChar char="•"/>
            </a:pPr>
            <a:r>
              <a:rPr b="0" lang="en-IE" sz="2800" spc="-1" strike="noStrike">
                <a:solidFill>
                  <a:srgbClr val="000000"/>
                </a:solidFill>
                <a:latin typeface="Calibri"/>
              </a:rPr>
              <a:t>Communicate regularly with all PPN Members and share information about all PPN activities as widely as possible.</a:t>
            </a:r>
            <a:endParaRPr b="0" lang="en-IE" sz="2800" spc="-1" strike="noStrike">
              <a:latin typeface="Arial"/>
            </a:endParaRPr>
          </a:p>
          <a:p>
            <a:pPr marL="228600" indent="-228600">
              <a:lnSpc>
                <a:spcPct val="90000"/>
              </a:lnSpc>
              <a:spcBef>
                <a:spcPts val="1001"/>
              </a:spcBef>
              <a:buClr>
                <a:srgbClr val="000000"/>
              </a:buClr>
              <a:buFont typeface="Arial"/>
              <a:buChar char="•"/>
            </a:pPr>
            <a:r>
              <a:rPr b="0" lang="en-IE" sz="2800" spc="-1" strike="noStrike">
                <a:solidFill>
                  <a:srgbClr val="000000"/>
                </a:solidFill>
                <a:latin typeface="Calibri"/>
              </a:rPr>
              <a:t>Keep correct, up to date, records of PPN business, including minutes of meetings and make sure agendas are circulated in good time.</a:t>
            </a:r>
            <a:endParaRPr b="0" lang="en-IE" sz="2800" spc="-1" strike="noStrike">
              <a:latin typeface="Arial"/>
            </a:endParaRPr>
          </a:p>
          <a:p>
            <a:pPr>
              <a:lnSpc>
                <a:spcPct val="90000"/>
              </a:lnSpc>
              <a:spcBef>
                <a:spcPts val="1001"/>
              </a:spcBef>
            </a:pPr>
            <a:endParaRPr b="0" lang="en-IE" sz="2800" spc="-1" strike="noStrike">
              <a:latin typeface="Arial"/>
            </a:endParaRPr>
          </a:p>
          <a:p>
            <a:pPr>
              <a:lnSpc>
                <a:spcPct val="90000"/>
              </a:lnSpc>
              <a:spcBef>
                <a:spcPts val="1001"/>
              </a:spcBef>
            </a:pPr>
            <a:endParaRPr b="0" lang="en-IE" sz="2800" spc="-1" strike="noStrike">
              <a:latin typeface="Arial"/>
            </a:endParaRPr>
          </a:p>
        </p:txBody>
      </p:sp>
      <p:sp>
        <p:nvSpPr>
          <p:cNvPr id="352" name="PlaceHolder 3"/>
          <p:cNvSpPr>
            <a:spLocks noGrp="1"/>
          </p:cNvSpPr>
          <p:nvPr>
            <p:ph/>
          </p:nvPr>
        </p:nvSpPr>
        <p:spPr>
          <a:xfrm>
            <a:off x="6172200" y="1825560"/>
            <a:ext cx="5178600" cy="4348440"/>
          </a:xfrm>
          <a:prstGeom prst="rect">
            <a:avLst/>
          </a:prstGeom>
          <a:noFill/>
          <a:ln w="0">
            <a:noFill/>
          </a:ln>
        </p:spPr>
        <p:txBody>
          <a:bodyPr lIns="0" rIns="0" tIns="0" bIns="0" anchor="t">
            <a:normAutofit fontScale="88000"/>
          </a:bodyPr>
          <a:p>
            <a:pPr marL="228600" indent="-228600">
              <a:lnSpc>
                <a:spcPct val="90000"/>
              </a:lnSpc>
              <a:spcBef>
                <a:spcPts val="1001"/>
              </a:spcBef>
              <a:buClr>
                <a:srgbClr val="000000"/>
              </a:buClr>
              <a:buFont typeface="Arial"/>
              <a:buChar char="•"/>
            </a:pPr>
            <a:r>
              <a:rPr b="0" lang="en-IE" sz="2800" spc="-1" strike="noStrike">
                <a:solidFill>
                  <a:srgbClr val="000000"/>
                </a:solidFill>
                <a:latin typeface="Calibri"/>
              </a:rPr>
              <a:t>Be a point of contact for the PPN for the Local Authority, Department of Rural and Community Development, other PPNs, the National Advisory Group and other stakeholders of the PPN.</a:t>
            </a:r>
            <a:endParaRPr b="0" lang="en-IE" sz="2800" spc="-1" strike="noStrike">
              <a:latin typeface="Arial"/>
            </a:endParaRPr>
          </a:p>
          <a:p>
            <a:pPr marL="228600" indent="-228600">
              <a:lnSpc>
                <a:spcPct val="90000"/>
              </a:lnSpc>
              <a:spcBef>
                <a:spcPts val="1001"/>
              </a:spcBef>
              <a:buClr>
                <a:srgbClr val="000000"/>
              </a:buClr>
              <a:buFont typeface="Arial"/>
              <a:buChar char="•"/>
            </a:pPr>
            <a:r>
              <a:rPr b="0" lang="en-IE" sz="2800" spc="-1" strike="noStrike">
                <a:solidFill>
                  <a:srgbClr val="000000"/>
                </a:solidFill>
                <a:latin typeface="Calibri"/>
              </a:rPr>
              <a:t>Deal with all correspondence on behalf of PPN, by sending out copies and writing responses.</a:t>
            </a:r>
            <a:endParaRPr b="0" lang="en-IE" sz="2800" spc="-1" strike="noStrike">
              <a:latin typeface="Arial"/>
            </a:endParaRPr>
          </a:p>
          <a:p>
            <a:pPr marL="228600" indent="-228600">
              <a:lnSpc>
                <a:spcPct val="90000"/>
              </a:lnSpc>
              <a:spcBef>
                <a:spcPts val="1001"/>
              </a:spcBef>
              <a:buClr>
                <a:srgbClr val="000000"/>
              </a:buClr>
              <a:buFont typeface="Arial"/>
              <a:buChar char="•"/>
            </a:pPr>
            <a:r>
              <a:rPr b="0" lang="en-IE" sz="2800" spc="-1" strike="noStrike">
                <a:solidFill>
                  <a:srgbClr val="000000"/>
                </a:solidFill>
                <a:latin typeface="Calibri"/>
              </a:rPr>
              <a:t>Facilitate and enable the PPN Workers in their day to day activities to deliver PPN objectives of the PPN. </a:t>
            </a:r>
            <a:endParaRPr b="0" lang="en-IE" sz="2800" spc="-1" strike="noStrike">
              <a:latin typeface="Arial"/>
            </a:endParaRPr>
          </a:p>
          <a:p>
            <a:pPr>
              <a:lnSpc>
                <a:spcPct val="90000"/>
              </a:lnSpc>
              <a:spcBef>
                <a:spcPts val="1001"/>
              </a:spcBef>
            </a:pPr>
            <a:endParaRPr b="0" lang="en-IE" sz="2800" spc="-1" strike="noStrike">
              <a:latin typeface="Arial"/>
            </a:endParaRPr>
          </a:p>
        </p:txBody>
      </p:sp>
      <p:sp>
        <p:nvSpPr>
          <p:cNvPr id="353" name="PlaceHolder 4"/>
          <p:cNvSpPr>
            <a:spLocks noGrp="1"/>
          </p:cNvSpPr>
          <p:nvPr>
            <p:ph type="ftr"/>
          </p:nvPr>
        </p:nvSpPr>
        <p:spPr>
          <a:xfrm>
            <a:off x="3581280" y="6356520"/>
            <a:ext cx="4569120" cy="362160"/>
          </a:xfrm>
          <a:prstGeom prst="rect">
            <a:avLst/>
          </a:prstGeom>
          <a:noFill/>
          <a:ln w="0">
            <a:noFill/>
          </a:ln>
        </p:spPr>
        <p:txBody>
          <a:bodyPr lIns="90000" rIns="90000" tIns="45000" bIns="45000" anchor="ctr">
            <a:noAutofit/>
          </a:bodyPr>
          <a:p>
            <a:pPr algn="ctr">
              <a:lnSpc>
                <a:spcPct val="100000"/>
              </a:lnSpc>
            </a:pPr>
            <a:r>
              <a:rPr b="0" lang="fr-FR" sz="1200" spc="-1" strike="noStrike">
                <a:solidFill>
                  <a:srgbClr val="8b8b8b"/>
                </a:solidFill>
                <a:latin typeface="Calibri"/>
              </a:rPr>
              <a:t>© Social Justice Ireland   </a:t>
            </a:r>
            <a:endParaRPr b="0" lang="en-IE" sz="1200" spc="-1" strike="noStrike">
              <a:latin typeface="Times New Roman"/>
            </a:endParaRPr>
          </a:p>
          <a:p>
            <a:pPr algn="ctr">
              <a:lnSpc>
                <a:spcPct val="100000"/>
              </a:lnSpc>
            </a:pPr>
            <a:r>
              <a:rPr b="0" lang="fr-FR" sz="1200" spc="-1" strike="noStrike">
                <a:solidFill>
                  <a:srgbClr val="8b8b8b"/>
                </a:solidFill>
                <a:latin typeface="Calibri"/>
              </a:rPr>
              <a:t>W: www.socialjustice.ie   T: @SocialJusticeI  F: fb.me/SocialJusticeI </a:t>
            </a:r>
            <a:endParaRPr b="0" lang="en-IE" sz="1200" spc="-1" strike="noStrike">
              <a:latin typeface="Times New Roman"/>
            </a:endParaRPr>
          </a:p>
        </p:txBody>
      </p:sp>
    </p:spTree>
  </p:cSld>
  <mc:AlternateContent>
    <mc:Choice Requires="p14">
      <p:transition spd="slow" advTm="62000" p14:dur="2000"/>
    </mc:Choice>
    <mc:Fallback>
      <p:transition spd="slow" advTm="62000"/>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4" name="PlaceHolder 1"/>
          <p:cNvSpPr>
            <a:spLocks noGrp="1"/>
          </p:cNvSpPr>
          <p:nvPr>
            <p:ph type="title"/>
          </p:nvPr>
        </p:nvSpPr>
        <p:spPr>
          <a:xfrm>
            <a:off x="838080" y="365040"/>
            <a:ext cx="10512720" cy="1322640"/>
          </a:xfrm>
          <a:prstGeom prst="rect">
            <a:avLst/>
          </a:prstGeom>
          <a:noFill/>
          <a:ln w="0">
            <a:noFill/>
          </a:ln>
        </p:spPr>
        <p:txBody>
          <a:bodyPr lIns="0" rIns="0" tIns="0" bIns="0" anchor="ctr">
            <a:noAutofit/>
          </a:bodyPr>
          <a:p>
            <a:pPr>
              <a:lnSpc>
                <a:spcPct val="90000"/>
              </a:lnSpc>
            </a:pPr>
            <a:r>
              <a:rPr b="0" lang="en-IE" sz="4400" spc="-1" strike="noStrike">
                <a:solidFill>
                  <a:srgbClr val="000000"/>
                </a:solidFill>
                <a:latin typeface="Calibri Light"/>
              </a:rPr>
              <a:t>Secretariat</a:t>
            </a:r>
            <a:endParaRPr b="0" lang="en-IE" sz="4400" spc="-1" strike="noStrike">
              <a:latin typeface="Arial"/>
            </a:endParaRPr>
          </a:p>
        </p:txBody>
      </p:sp>
      <p:sp>
        <p:nvSpPr>
          <p:cNvPr id="355" name="PlaceHolder 2"/>
          <p:cNvSpPr>
            <a:spLocks noGrp="1"/>
          </p:cNvSpPr>
          <p:nvPr>
            <p:ph/>
          </p:nvPr>
        </p:nvSpPr>
        <p:spPr>
          <a:xfrm>
            <a:off x="838080" y="1468080"/>
            <a:ext cx="5178600" cy="4705920"/>
          </a:xfrm>
          <a:prstGeom prst="rect">
            <a:avLst/>
          </a:prstGeom>
          <a:noFill/>
          <a:ln w="0">
            <a:noFill/>
          </a:ln>
        </p:spPr>
        <p:txBody>
          <a:bodyPr lIns="0" rIns="0" tIns="0" bIns="0" anchor="t">
            <a:normAutofit/>
          </a:bodyPr>
          <a:p>
            <a:pPr marL="228600" indent="-228600">
              <a:lnSpc>
                <a:spcPct val="90000"/>
              </a:lnSpc>
              <a:spcBef>
                <a:spcPts val="1001"/>
              </a:spcBef>
              <a:buClr>
                <a:srgbClr val="000000"/>
              </a:buClr>
              <a:buFont typeface="Arial"/>
              <a:buChar char="•"/>
            </a:pPr>
            <a:r>
              <a:rPr b="0" lang="en-GB" sz="2800" spc="-1" strike="noStrike">
                <a:solidFill>
                  <a:srgbClr val="000000"/>
                </a:solidFill>
                <a:latin typeface="Calibri"/>
              </a:rPr>
              <a:t>Rotating Chair / Facilitator</a:t>
            </a:r>
            <a:endParaRPr b="0" lang="en-IE" sz="2800" spc="-1" strike="noStrike">
              <a:latin typeface="Arial"/>
            </a:endParaRPr>
          </a:p>
          <a:p>
            <a:pPr>
              <a:lnSpc>
                <a:spcPct val="90000"/>
              </a:lnSpc>
              <a:spcBef>
                <a:spcPts val="1001"/>
              </a:spcBef>
            </a:pPr>
            <a:endParaRPr b="0" lang="en-IE" sz="2800" spc="-1" strike="noStrike">
              <a:latin typeface="Arial"/>
            </a:endParaRPr>
          </a:p>
          <a:p>
            <a:pPr marL="228600" indent="-228600">
              <a:lnSpc>
                <a:spcPct val="90000"/>
              </a:lnSpc>
              <a:spcBef>
                <a:spcPts val="1001"/>
              </a:spcBef>
              <a:buClr>
                <a:srgbClr val="000000"/>
              </a:buClr>
              <a:buFont typeface="Arial"/>
              <a:buChar char="•"/>
            </a:pPr>
            <a:r>
              <a:rPr b="0" lang="en-GB" sz="2800" spc="-1" strike="noStrike">
                <a:solidFill>
                  <a:srgbClr val="000000"/>
                </a:solidFill>
                <a:latin typeface="Calibri"/>
              </a:rPr>
              <a:t>Training for the Role</a:t>
            </a:r>
            <a:endParaRPr b="0" lang="en-IE" sz="2800" spc="-1" strike="noStrike">
              <a:latin typeface="Arial"/>
            </a:endParaRPr>
          </a:p>
          <a:p>
            <a:pPr>
              <a:lnSpc>
                <a:spcPct val="90000"/>
              </a:lnSpc>
              <a:spcBef>
                <a:spcPts val="1001"/>
              </a:spcBef>
            </a:pPr>
            <a:endParaRPr b="0" lang="en-IE" sz="2800" spc="-1" strike="noStrike">
              <a:latin typeface="Arial"/>
            </a:endParaRPr>
          </a:p>
          <a:p>
            <a:pPr marL="228600" indent="-228600">
              <a:lnSpc>
                <a:spcPct val="90000"/>
              </a:lnSpc>
              <a:spcBef>
                <a:spcPts val="1001"/>
              </a:spcBef>
              <a:buClr>
                <a:srgbClr val="000000"/>
              </a:buClr>
              <a:buFont typeface="Arial"/>
              <a:buChar char="•"/>
            </a:pPr>
            <a:r>
              <a:rPr b="0" lang="en-GB" sz="2800" spc="-1" strike="noStrike">
                <a:solidFill>
                  <a:srgbClr val="000000"/>
                </a:solidFill>
                <a:latin typeface="Calibri"/>
              </a:rPr>
              <a:t>Maintain Flat Structure</a:t>
            </a:r>
            <a:endParaRPr b="0" lang="en-IE" sz="2800" spc="-1" strike="noStrike">
              <a:latin typeface="Arial"/>
            </a:endParaRPr>
          </a:p>
          <a:p>
            <a:pPr>
              <a:lnSpc>
                <a:spcPct val="90000"/>
              </a:lnSpc>
              <a:spcBef>
                <a:spcPts val="1001"/>
              </a:spcBef>
            </a:pPr>
            <a:endParaRPr b="0" lang="en-IE" sz="2800" spc="-1" strike="noStrike">
              <a:latin typeface="Arial"/>
            </a:endParaRPr>
          </a:p>
          <a:p>
            <a:pPr marL="228600" indent="-228600">
              <a:lnSpc>
                <a:spcPct val="90000"/>
              </a:lnSpc>
              <a:spcBef>
                <a:spcPts val="1001"/>
              </a:spcBef>
              <a:buClr>
                <a:srgbClr val="000000"/>
              </a:buClr>
              <a:buFont typeface="Arial"/>
              <a:buChar char="•"/>
            </a:pPr>
            <a:r>
              <a:rPr b="0" lang="en-GB" sz="2800" spc="-1" strike="noStrike">
                <a:solidFill>
                  <a:srgbClr val="000000"/>
                </a:solidFill>
                <a:latin typeface="Calibri"/>
              </a:rPr>
              <a:t>Secretariat Meetings</a:t>
            </a:r>
            <a:endParaRPr b="0" lang="en-IE" sz="2800" spc="-1" strike="noStrike">
              <a:latin typeface="Arial"/>
            </a:endParaRPr>
          </a:p>
          <a:p>
            <a:pPr>
              <a:lnSpc>
                <a:spcPct val="90000"/>
              </a:lnSpc>
              <a:spcBef>
                <a:spcPts val="1001"/>
              </a:spcBef>
            </a:pPr>
            <a:endParaRPr b="0" lang="en-IE" sz="2800" spc="-1" strike="noStrike">
              <a:latin typeface="Arial"/>
            </a:endParaRPr>
          </a:p>
          <a:p>
            <a:pPr>
              <a:lnSpc>
                <a:spcPct val="90000"/>
              </a:lnSpc>
              <a:spcBef>
                <a:spcPts val="1001"/>
              </a:spcBef>
              <a:tabLst>
                <a:tab algn="l" pos="0"/>
              </a:tabLst>
            </a:pPr>
            <a:endParaRPr b="0" lang="en-IE" sz="2800" spc="-1" strike="noStrike">
              <a:latin typeface="Arial"/>
            </a:endParaRPr>
          </a:p>
        </p:txBody>
      </p:sp>
      <p:sp>
        <p:nvSpPr>
          <p:cNvPr id="356" name="PlaceHolder 3"/>
          <p:cNvSpPr>
            <a:spLocks noGrp="1"/>
          </p:cNvSpPr>
          <p:nvPr>
            <p:ph type="ftr"/>
          </p:nvPr>
        </p:nvSpPr>
        <p:spPr>
          <a:xfrm>
            <a:off x="3581280" y="6356520"/>
            <a:ext cx="4569120" cy="362160"/>
          </a:xfrm>
          <a:prstGeom prst="rect">
            <a:avLst/>
          </a:prstGeom>
          <a:noFill/>
          <a:ln w="0">
            <a:noFill/>
          </a:ln>
        </p:spPr>
        <p:txBody>
          <a:bodyPr lIns="90000" rIns="90000" tIns="45000" bIns="45000" anchor="ctr">
            <a:noAutofit/>
          </a:bodyPr>
          <a:p>
            <a:pPr algn="ctr">
              <a:lnSpc>
                <a:spcPct val="100000"/>
              </a:lnSpc>
            </a:pPr>
            <a:r>
              <a:rPr b="0" lang="fr-FR" sz="1200" spc="-1" strike="noStrike">
                <a:solidFill>
                  <a:srgbClr val="8b8b8b"/>
                </a:solidFill>
                <a:latin typeface="Calibri"/>
              </a:rPr>
              <a:t>© Social Justice Ireland   </a:t>
            </a:r>
            <a:endParaRPr b="0" lang="en-IE" sz="1200" spc="-1" strike="noStrike">
              <a:latin typeface="Times New Roman"/>
            </a:endParaRPr>
          </a:p>
          <a:p>
            <a:pPr algn="ctr">
              <a:lnSpc>
                <a:spcPct val="100000"/>
              </a:lnSpc>
            </a:pPr>
            <a:r>
              <a:rPr b="0" lang="fr-FR" sz="1200" spc="-1" strike="noStrike">
                <a:solidFill>
                  <a:srgbClr val="8b8b8b"/>
                </a:solidFill>
                <a:latin typeface="Calibri"/>
              </a:rPr>
              <a:t>W: www.socialjustice.ie   T: @SocialJusticeI  F: fb.me/SocialJusticeI </a:t>
            </a:r>
            <a:endParaRPr b="0" lang="en-IE" sz="1200" spc="-1" strike="noStrike">
              <a:latin typeface="Times New Roman"/>
            </a:endParaRPr>
          </a:p>
        </p:txBody>
      </p:sp>
      <p:sp>
        <p:nvSpPr>
          <p:cNvPr id="357" name="Oval 1"/>
          <p:cNvSpPr/>
          <p:nvPr/>
        </p:nvSpPr>
        <p:spPr>
          <a:xfrm>
            <a:off x="6967440" y="2369880"/>
            <a:ext cx="4723560" cy="2804760"/>
          </a:xfrm>
          <a:prstGeom prst="ellipse">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en-US" sz="1800" spc="-1" strike="noStrike">
                <a:solidFill>
                  <a:srgbClr val="ffffff"/>
                </a:solidFill>
                <a:latin typeface="Calibri"/>
                <a:ea typeface="DejaVu Sans"/>
              </a:rPr>
              <a:t>The Secretariat</a:t>
            </a:r>
            <a:endParaRPr b="0" lang="en-IE" sz="1800" spc="-1" strike="noStrike">
              <a:latin typeface="Arial"/>
            </a:endParaRPr>
          </a:p>
        </p:txBody>
      </p:sp>
    </p:spTree>
  </p:cSld>
  <mc:AlternateContent>
    <mc:Choice Requires="p14">
      <p:transition spd="slow" advTm="123000" p14:dur="2000"/>
    </mc:Choice>
    <mc:Fallback>
      <p:transition spd="slow" advTm="123000"/>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8" name="PlaceHolder 1"/>
          <p:cNvSpPr>
            <a:spLocks noGrp="1"/>
          </p:cNvSpPr>
          <p:nvPr>
            <p:ph type="title"/>
          </p:nvPr>
        </p:nvSpPr>
        <p:spPr>
          <a:xfrm>
            <a:off x="838080" y="365040"/>
            <a:ext cx="10512720" cy="1322640"/>
          </a:xfrm>
          <a:prstGeom prst="rect">
            <a:avLst/>
          </a:prstGeom>
          <a:noFill/>
          <a:ln w="0">
            <a:noFill/>
          </a:ln>
        </p:spPr>
        <p:txBody>
          <a:bodyPr lIns="0" rIns="0" tIns="0" bIns="0" anchor="ctr">
            <a:noAutofit/>
          </a:bodyPr>
          <a:p>
            <a:pPr>
              <a:lnSpc>
                <a:spcPct val="90000"/>
              </a:lnSpc>
            </a:pPr>
            <a:r>
              <a:rPr b="0" lang="en-US" sz="4400" spc="-1" strike="noStrike">
                <a:solidFill>
                  <a:srgbClr val="000000"/>
                </a:solidFill>
                <a:latin typeface="Calibri Light"/>
              </a:rPr>
              <a:t>Secretariat - Functions</a:t>
            </a:r>
            <a:endParaRPr b="0" lang="en-IE" sz="4400" spc="-1" strike="noStrike">
              <a:latin typeface="Arial"/>
            </a:endParaRPr>
          </a:p>
        </p:txBody>
      </p:sp>
      <p:sp>
        <p:nvSpPr>
          <p:cNvPr id="359" name="PlaceHolder 2"/>
          <p:cNvSpPr>
            <a:spLocks noGrp="1"/>
          </p:cNvSpPr>
          <p:nvPr>
            <p:ph/>
          </p:nvPr>
        </p:nvSpPr>
        <p:spPr>
          <a:xfrm>
            <a:off x="838080" y="1825560"/>
            <a:ext cx="5178600" cy="4348440"/>
          </a:xfrm>
          <a:prstGeom prst="rect">
            <a:avLst/>
          </a:prstGeom>
          <a:noFill/>
          <a:ln w="0">
            <a:noFill/>
          </a:ln>
        </p:spPr>
        <p:txBody>
          <a:bodyPr lIns="0" rIns="0" tIns="0" bIns="0" anchor="t">
            <a:normAutofit fontScale="97000"/>
          </a:bodyPr>
          <a:p>
            <a:pPr marL="228600" indent="-228600">
              <a:lnSpc>
                <a:spcPct val="90000"/>
              </a:lnSpc>
              <a:spcBef>
                <a:spcPts val="1001"/>
              </a:spcBef>
              <a:buClr>
                <a:srgbClr val="000000"/>
              </a:buClr>
              <a:buFont typeface="Arial"/>
              <a:buChar char="•"/>
            </a:pPr>
            <a:r>
              <a:rPr b="0" lang="en-IE" sz="2800" spc="-1" strike="noStrike">
                <a:solidFill>
                  <a:srgbClr val="000000"/>
                </a:solidFill>
                <a:latin typeface="Calibri"/>
              </a:rPr>
              <a:t>The development and implementation of the Strategic Plan</a:t>
            </a:r>
            <a:endParaRPr b="0" lang="en-IE" sz="2800" spc="-1" strike="noStrike">
              <a:latin typeface="Arial"/>
            </a:endParaRPr>
          </a:p>
          <a:p>
            <a:pPr marL="228600" indent="-228600">
              <a:lnSpc>
                <a:spcPct val="90000"/>
              </a:lnSpc>
              <a:spcBef>
                <a:spcPts val="1001"/>
              </a:spcBef>
              <a:buClr>
                <a:srgbClr val="000000"/>
              </a:buClr>
              <a:buFont typeface="Arial"/>
              <a:buChar char="•"/>
            </a:pPr>
            <a:r>
              <a:rPr b="0" lang="en-IE" sz="2800" spc="-1" strike="noStrike">
                <a:solidFill>
                  <a:srgbClr val="000000"/>
                </a:solidFill>
                <a:latin typeface="Calibri"/>
              </a:rPr>
              <a:t>Facilitating and enabling  the PPN Workers in their day to day activities to deliver PPN objectives.</a:t>
            </a:r>
            <a:endParaRPr b="0" lang="en-IE" sz="2800" spc="-1" strike="noStrike">
              <a:latin typeface="Arial"/>
            </a:endParaRPr>
          </a:p>
          <a:p>
            <a:pPr marL="228600" indent="-228600">
              <a:lnSpc>
                <a:spcPct val="90000"/>
              </a:lnSpc>
              <a:spcBef>
                <a:spcPts val="1001"/>
              </a:spcBef>
              <a:buClr>
                <a:srgbClr val="000000"/>
              </a:buClr>
              <a:buFont typeface="Arial"/>
              <a:buChar char="•"/>
            </a:pPr>
            <a:r>
              <a:rPr b="0" lang="en-IE" sz="2800" spc="-1" strike="noStrike">
                <a:solidFill>
                  <a:srgbClr val="000000"/>
                </a:solidFill>
                <a:latin typeface="Calibri"/>
              </a:rPr>
              <a:t>Making sure that the Flat Structure is kept in place</a:t>
            </a:r>
            <a:endParaRPr b="0" lang="en-IE" sz="2800" spc="-1" strike="noStrike">
              <a:latin typeface="Arial"/>
            </a:endParaRPr>
          </a:p>
          <a:p>
            <a:pPr marL="228600" indent="-228600">
              <a:lnSpc>
                <a:spcPct val="90000"/>
              </a:lnSpc>
              <a:spcBef>
                <a:spcPts val="1001"/>
              </a:spcBef>
              <a:buClr>
                <a:srgbClr val="000000"/>
              </a:buClr>
              <a:buFont typeface="Arial"/>
              <a:buChar char="•"/>
            </a:pPr>
            <a:r>
              <a:rPr b="0" lang="en-IE" sz="2800" spc="-1" strike="noStrike">
                <a:solidFill>
                  <a:srgbClr val="000000"/>
                </a:solidFill>
                <a:latin typeface="Calibri"/>
              </a:rPr>
              <a:t>Promoting the PPN and Membership</a:t>
            </a:r>
            <a:endParaRPr b="0" lang="en-IE" sz="2800" spc="-1" strike="noStrike">
              <a:latin typeface="Arial"/>
            </a:endParaRPr>
          </a:p>
          <a:p>
            <a:pPr>
              <a:lnSpc>
                <a:spcPct val="90000"/>
              </a:lnSpc>
              <a:spcBef>
                <a:spcPts val="1001"/>
              </a:spcBef>
            </a:pPr>
            <a:endParaRPr b="0" lang="en-IE" sz="2800" spc="-1" strike="noStrike">
              <a:latin typeface="Arial"/>
            </a:endParaRPr>
          </a:p>
          <a:p>
            <a:pPr>
              <a:lnSpc>
                <a:spcPct val="90000"/>
              </a:lnSpc>
              <a:spcBef>
                <a:spcPts val="1001"/>
              </a:spcBef>
            </a:pPr>
            <a:endParaRPr b="0" lang="en-IE" sz="2800" spc="-1" strike="noStrike">
              <a:latin typeface="Arial"/>
            </a:endParaRPr>
          </a:p>
        </p:txBody>
      </p:sp>
      <p:sp>
        <p:nvSpPr>
          <p:cNvPr id="360" name="PlaceHolder 3"/>
          <p:cNvSpPr>
            <a:spLocks noGrp="1"/>
          </p:cNvSpPr>
          <p:nvPr>
            <p:ph/>
          </p:nvPr>
        </p:nvSpPr>
        <p:spPr>
          <a:xfrm>
            <a:off x="6172200" y="1825560"/>
            <a:ext cx="5178600" cy="4348440"/>
          </a:xfrm>
          <a:prstGeom prst="rect">
            <a:avLst/>
          </a:prstGeom>
          <a:noFill/>
          <a:ln w="0">
            <a:noFill/>
          </a:ln>
        </p:spPr>
        <p:txBody>
          <a:bodyPr lIns="0" rIns="0" tIns="0" bIns="0" anchor="t">
            <a:normAutofit/>
          </a:bodyPr>
          <a:p>
            <a:pPr marL="228600" indent="-228600">
              <a:lnSpc>
                <a:spcPct val="90000"/>
              </a:lnSpc>
              <a:spcBef>
                <a:spcPts val="1001"/>
              </a:spcBef>
              <a:buClr>
                <a:srgbClr val="000000"/>
              </a:buClr>
              <a:buFont typeface="Arial"/>
              <a:buChar char="•"/>
            </a:pPr>
            <a:r>
              <a:rPr b="0" lang="en-IE" sz="2800" spc="-1" strike="noStrike">
                <a:solidFill>
                  <a:srgbClr val="000000"/>
                </a:solidFill>
                <a:latin typeface="Calibri"/>
              </a:rPr>
              <a:t>Managing the membership database of the PPN (subject to GDPR regulations)</a:t>
            </a:r>
            <a:endParaRPr b="0" lang="en-IE" sz="2800" spc="-1" strike="noStrike">
              <a:latin typeface="Arial"/>
            </a:endParaRPr>
          </a:p>
          <a:p>
            <a:pPr marL="228600" indent="-228600">
              <a:lnSpc>
                <a:spcPct val="90000"/>
              </a:lnSpc>
              <a:spcBef>
                <a:spcPts val="1001"/>
              </a:spcBef>
              <a:buClr>
                <a:srgbClr val="000000"/>
              </a:buClr>
              <a:buFont typeface="Arial"/>
              <a:buChar char="•"/>
            </a:pPr>
            <a:r>
              <a:rPr b="0" lang="en-IE" sz="2800" spc="-1" strike="noStrike">
                <a:solidFill>
                  <a:srgbClr val="000000"/>
                </a:solidFill>
                <a:latin typeface="Calibri"/>
              </a:rPr>
              <a:t>Overseeing elections for PPN Representatives </a:t>
            </a:r>
            <a:endParaRPr b="0" lang="en-IE" sz="2800" spc="-1" strike="noStrike">
              <a:latin typeface="Arial"/>
            </a:endParaRPr>
          </a:p>
          <a:p>
            <a:pPr marL="228600" indent="-228600">
              <a:lnSpc>
                <a:spcPct val="90000"/>
              </a:lnSpc>
              <a:spcBef>
                <a:spcPts val="1001"/>
              </a:spcBef>
              <a:buClr>
                <a:srgbClr val="000000"/>
              </a:buClr>
              <a:buFont typeface="Arial"/>
              <a:buChar char="•"/>
            </a:pPr>
            <a:r>
              <a:rPr b="0" lang="en-IE" sz="2800" spc="-1" strike="noStrike">
                <a:solidFill>
                  <a:srgbClr val="000000"/>
                </a:solidFill>
                <a:latin typeface="Calibri"/>
              </a:rPr>
              <a:t>Being accountable to the Plenary and carrying out their instructions  </a:t>
            </a:r>
            <a:endParaRPr b="0" lang="en-IE" sz="2800" spc="-1" strike="noStrike">
              <a:latin typeface="Arial"/>
            </a:endParaRPr>
          </a:p>
          <a:p>
            <a:pPr>
              <a:lnSpc>
                <a:spcPct val="90000"/>
              </a:lnSpc>
              <a:spcBef>
                <a:spcPts val="1001"/>
              </a:spcBef>
            </a:pPr>
            <a:endParaRPr b="0" lang="en-IE" sz="2800" spc="-1" strike="noStrike">
              <a:latin typeface="Arial"/>
            </a:endParaRPr>
          </a:p>
        </p:txBody>
      </p:sp>
      <p:sp>
        <p:nvSpPr>
          <p:cNvPr id="361" name="PlaceHolder 4"/>
          <p:cNvSpPr>
            <a:spLocks noGrp="1"/>
          </p:cNvSpPr>
          <p:nvPr>
            <p:ph type="ftr"/>
          </p:nvPr>
        </p:nvSpPr>
        <p:spPr>
          <a:xfrm>
            <a:off x="3581280" y="6356520"/>
            <a:ext cx="4569120" cy="362160"/>
          </a:xfrm>
          <a:prstGeom prst="rect">
            <a:avLst/>
          </a:prstGeom>
          <a:noFill/>
          <a:ln w="0">
            <a:noFill/>
          </a:ln>
        </p:spPr>
        <p:txBody>
          <a:bodyPr lIns="90000" rIns="90000" tIns="45000" bIns="45000" anchor="ctr">
            <a:noAutofit/>
          </a:bodyPr>
          <a:p>
            <a:pPr algn="ctr">
              <a:lnSpc>
                <a:spcPct val="100000"/>
              </a:lnSpc>
            </a:pPr>
            <a:r>
              <a:rPr b="0" lang="fr-FR" sz="1200" spc="-1" strike="noStrike">
                <a:solidFill>
                  <a:srgbClr val="8b8b8b"/>
                </a:solidFill>
                <a:latin typeface="Calibri"/>
              </a:rPr>
              <a:t>© Social Justice Ireland   </a:t>
            </a:r>
            <a:endParaRPr b="0" lang="en-IE" sz="1200" spc="-1" strike="noStrike">
              <a:latin typeface="Times New Roman"/>
            </a:endParaRPr>
          </a:p>
          <a:p>
            <a:pPr algn="ctr">
              <a:lnSpc>
                <a:spcPct val="100000"/>
              </a:lnSpc>
            </a:pPr>
            <a:r>
              <a:rPr b="0" lang="fr-FR" sz="1200" spc="-1" strike="noStrike">
                <a:solidFill>
                  <a:srgbClr val="8b8b8b"/>
                </a:solidFill>
                <a:latin typeface="Calibri"/>
              </a:rPr>
              <a:t>W: www.socialjustice.ie   T: @SocialJusticeI  F: fb.me/SocialJusticeI </a:t>
            </a:r>
            <a:endParaRPr b="0" lang="en-IE" sz="1200" spc="-1" strike="noStrike">
              <a:latin typeface="Times New Roman"/>
            </a:endParaRPr>
          </a:p>
        </p:txBody>
      </p:sp>
    </p:spTree>
  </p:cSld>
  <mc:AlternateContent>
    <mc:Choice Requires="p14">
      <p:transition spd="slow" advTm="548000" p14:dur="2000"/>
    </mc:Choice>
    <mc:Fallback>
      <p:transition spd="slow" advTm="548000"/>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3" name="PlaceHolder 1"/>
          <p:cNvSpPr>
            <a:spLocks noGrp="1"/>
          </p:cNvSpPr>
          <p:nvPr>
            <p:ph type="title"/>
          </p:nvPr>
        </p:nvSpPr>
        <p:spPr>
          <a:xfrm>
            <a:off x="831960" y="1709640"/>
            <a:ext cx="10512720" cy="2849760"/>
          </a:xfrm>
          <a:prstGeom prst="rect">
            <a:avLst/>
          </a:prstGeom>
          <a:noFill/>
          <a:ln w="0">
            <a:noFill/>
          </a:ln>
        </p:spPr>
        <p:txBody>
          <a:bodyPr lIns="90000" rIns="90000" tIns="45000" bIns="45000" anchor="b">
            <a:normAutofit/>
          </a:bodyPr>
          <a:p>
            <a:pPr>
              <a:lnSpc>
                <a:spcPct val="90000"/>
              </a:lnSpc>
            </a:pPr>
            <a:r>
              <a:rPr b="0" lang="en-US" sz="6000" spc="-1" strike="noStrike">
                <a:solidFill>
                  <a:srgbClr val="000000"/>
                </a:solidFill>
                <a:latin typeface="Calibri Light"/>
              </a:rPr>
              <a:t>S</a:t>
            </a:r>
            <a:r>
              <a:rPr b="0" lang="en-US" sz="6000" spc="-1" strike="noStrike">
                <a:solidFill>
                  <a:srgbClr val="000000"/>
                </a:solidFill>
                <a:latin typeface="Calibri Light"/>
              </a:rPr>
              <a:t>e</a:t>
            </a:r>
            <a:r>
              <a:rPr b="0" lang="en-US" sz="6000" spc="-1" strike="noStrike">
                <a:solidFill>
                  <a:srgbClr val="000000"/>
                </a:solidFill>
                <a:latin typeface="Calibri Light"/>
              </a:rPr>
              <a:t>c</a:t>
            </a:r>
            <a:r>
              <a:rPr b="0" lang="en-US" sz="6000" spc="-1" strike="noStrike">
                <a:solidFill>
                  <a:srgbClr val="000000"/>
                </a:solidFill>
                <a:latin typeface="Calibri Light"/>
              </a:rPr>
              <a:t>ti</a:t>
            </a:r>
            <a:r>
              <a:rPr b="0" lang="en-US" sz="6000" spc="-1" strike="noStrike">
                <a:solidFill>
                  <a:srgbClr val="000000"/>
                </a:solidFill>
                <a:latin typeface="Calibri Light"/>
              </a:rPr>
              <a:t>o</a:t>
            </a:r>
            <a:r>
              <a:rPr b="0" lang="en-US" sz="6000" spc="-1" strike="noStrike">
                <a:solidFill>
                  <a:srgbClr val="000000"/>
                </a:solidFill>
                <a:latin typeface="Calibri Light"/>
              </a:rPr>
              <a:t>n </a:t>
            </a:r>
            <a:r>
              <a:rPr b="0" lang="en-US" sz="6000" spc="-1" strike="noStrike">
                <a:solidFill>
                  <a:srgbClr val="000000"/>
                </a:solidFill>
                <a:latin typeface="Calibri Light"/>
              </a:rPr>
              <a:t>1</a:t>
            </a:r>
            <a:r>
              <a:rPr b="0" lang="en-US" sz="6000" spc="-1" strike="noStrike">
                <a:solidFill>
                  <a:srgbClr val="000000"/>
                </a:solidFill>
                <a:latin typeface="Calibri Light"/>
              </a:rPr>
              <a:t>:</a:t>
            </a:r>
            <a:br/>
            <a:r>
              <a:rPr b="0" lang="en-US" sz="6000" spc="-1" strike="noStrike">
                <a:solidFill>
                  <a:srgbClr val="000000"/>
                </a:solidFill>
                <a:latin typeface="Calibri Light"/>
              </a:rPr>
              <a:t>A</a:t>
            </a:r>
            <a:r>
              <a:rPr b="0" lang="en-US" sz="6000" spc="-1" strike="noStrike">
                <a:solidFill>
                  <a:srgbClr val="000000"/>
                </a:solidFill>
                <a:latin typeface="Calibri Light"/>
              </a:rPr>
              <a:t>b</a:t>
            </a:r>
            <a:r>
              <a:rPr b="0" lang="en-US" sz="6000" spc="-1" strike="noStrike">
                <a:solidFill>
                  <a:srgbClr val="000000"/>
                </a:solidFill>
                <a:latin typeface="Calibri Light"/>
              </a:rPr>
              <a:t>o</a:t>
            </a:r>
            <a:r>
              <a:rPr b="0" lang="en-US" sz="6000" spc="-1" strike="noStrike">
                <a:solidFill>
                  <a:srgbClr val="000000"/>
                </a:solidFill>
                <a:latin typeface="Calibri Light"/>
              </a:rPr>
              <a:t>u</a:t>
            </a:r>
            <a:r>
              <a:rPr b="0" lang="en-US" sz="6000" spc="-1" strike="noStrike">
                <a:solidFill>
                  <a:srgbClr val="000000"/>
                </a:solidFill>
                <a:latin typeface="Calibri Light"/>
              </a:rPr>
              <a:t>t </a:t>
            </a:r>
            <a:r>
              <a:rPr b="0" lang="en-US" sz="6000" spc="-1" strike="noStrike">
                <a:solidFill>
                  <a:srgbClr val="000000"/>
                </a:solidFill>
                <a:latin typeface="Calibri Light"/>
              </a:rPr>
              <a:t>t</a:t>
            </a:r>
            <a:r>
              <a:rPr b="0" lang="en-US" sz="6000" spc="-1" strike="noStrike">
                <a:solidFill>
                  <a:srgbClr val="000000"/>
                </a:solidFill>
                <a:latin typeface="Calibri Light"/>
              </a:rPr>
              <a:t>h</a:t>
            </a:r>
            <a:r>
              <a:rPr b="0" lang="en-US" sz="6000" spc="-1" strike="noStrike">
                <a:solidFill>
                  <a:srgbClr val="000000"/>
                </a:solidFill>
                <a:latin typeface="Calibri Light"/>
              </a:rPr>
              <a:t>e </a:t>
            </a:r>
            <a:r>
              <a:rPr b="0" lang="en-US" sz="6000" spc="-1" strike="noStrike">
                <a:solidFill>
                  <a:srgbClr val="000000"/>
                </a:solidFill>
                <a:latin typeface="Calibri Light"/>
              </a:rPr>
              <a:t>P</a:t>
            </a:r>
            <a:r>
              <a:rPr b="0" lang="en-US" sz="6000" spc="-1" strike="noStrike">
                <a:solidFill>
                  <a:srgbClr val="000000"/>
                </a:solidFill>
                <a:latin typeface="Calibri Light"/>
              </a:rPr>
              <a:t>u</a:t>
            </a:r>
            <a:r>
              <a:rPr b="0" lang="en-US" sz="6000" spc="-1" strike="noStrike">
                <a:solidFill>
                  <a:srgbClr val="000000"/>
                </a:solidFill>
                <a:latin typeface="Calibri Light"/>
              </a:rPr>
              <a:t>bl</a:t>
            </a:r>
            <a:r>
              <a:rPr b="0" lang="en-US" sz="6000" spc="-1" strike="noStrike">
                <a:solidFill>
                  <a:srgbClr val="000000"/>
                </a:solidFill>
                <a:latin typeface="Calibri Light"/>
              </a:rPr>
              <a:t>ic </a:t>
            </a:r>
            <a:r>
              <a:rPr b="0" lang="en-US" sz="6000" spc="-1" strike="noStrike">
                <a:solidFill>
                  <a:srgbClr val="000000"/>
                </a:solidFill>
                <a:latin typeface="Calibri Light"/>
              </a:rPr>
              <a:t>P</a:t>
            </a:r>
            <a:r>
              <a:rPr b="0" lang="en-US" sz="6000" spc="-1" strike="noStrike">
                <a:solidFill>
                  <a:srgbClr val="000000"/>
                </a:solidFill>
                <a:latin typeface="Calibri Light"/>
              </a:rPr>
              <a:t>a</a:t>
            </a:r>
            <a:r>
              <a:rPr b="0" lang="en-US" sz="6000" spc="-1" strike="noStrike">
                <a:solidFill>
                  <a:srgbClr val="000000"/>
                </a:solidFill>
                <a:latin typeface="Calibri Light"/>
              </a:rPr>
              <a:t>rt</a:t>
            </a:r>
            <a:r>
              <a:rPr b="0" lang="en-US" sz="6000" spc="-1" strike="noStrike">
                <a:solidFill>
                  <a:srgbClr val="000000"/>
                </a:solidFill>
                <a:latin typeface="Calibri Light"/>
              </a:rPr>
              <a:t>ic</a:t>
            </a:r>
            <a:r>
              <a:rPr b="0" lang="en-US" sz="6000" spc="-1" strike="noStrike">
                <a:solidFill>
                  <a:srgbClr val="000000"/>
                </a:solidFill>
                <a:latin typeface="Calibri Light"/>
              </a:rPr>
              <a:t>ip</a:t>
            </a:r>
            <a:r>
              <a:rPr b="0" lang="en-US" sz="6000" spc="-1" strike="noStrike">
                <a:solidFill>
                  <a:srgbClr val="000000"/>
                </a:solidFill>
                <a:latin typeface="Calibri Light"/>
              </a:rPr>
              <a:t>a</a:t>
            </a:r>
            <a:r>
              <a:rPr b="0" lang="en-US" sz="6000" spc="-1" strike="noStrike">
                <a:solidFill>
                  <a:srgbClr val="000000"/>
                </a:solidFill>
                <a:latin typeface="Calibri Light"/>
              </a:rPr>
              <a:t>ti</a:t>
            </a:r>
            <a:r>
              <a:rPr b="0" lang="en-US" sz="6000" spc="-1" strike="noStrike">
                <a:solidFill>
                  <a:srgbClr val="000000"/>
                </a:solidFill>
                <a:latin typeface="Calibri Light"/>
              </a:rPr>
              <a:t>o</a:t>
            </a:r>
            <a:r>
              <a:rPr b="0" lang="en-US" sz="6000" spc="-1" strike="noStrike">
                <a:solidFill>
                  <a:srgbClr val="000000"/>
                </a:solidFill>
                <a:latin typeface="Calibri Light"/>
              </a:rPr>
              <a:t>n </a:t>
            </a:r>
            <a:r>
              <a:rPr b="0" lang="en-US" sz="6000" spc="-1" strike="noStrike">
                <a:solidFill>
                  <a:srgbClr val="000000"/>
                </a:solidFill>
                <a:latin typeface="Calibri Light"/>
              </a:rPr>
              <a:t>N</a:t>
            </a:r>
            <a:r>
              <a:rPr b="0" lang="en-US" sz="6000" spc="-1" strike="noStrike">
                <a:solidFill>
                  <a:srgbClr val="000000"/>
                </a:solidFill>
                <a:latin typeface="Calibri Light"/>
              </a:rPr>
              <a:t>e</a:t>
            </a:r>
            <a:r>
              <a:rPr b="0" lang="en-US" sz="6000" spc="-1" strike="noStrike">
                <a:solidFill>
                  <a:srgbClr val="000000"/>
                </a:solidFill>
                <a:latin typeface="Calibri Light"/>
              </a:rPr>
              <a:t>t</a:t>
            </a:r>
            <a:r>
              <a:rPr b="0" lang="en-US" sz="6000" spc="-1" strike="noStrike">
                <a:solidFill>
                  <a:srgbClr val="000000"/>
                </a:solidFill>
                <a:latin typeface="Calibri Light"/>
              </a:rPr>
              <a:t>w</a:t>
            </a:r>
            <a:r>
              <a:rPr b="0" lang="en-US" sz="6000" spc="-1" strike="noStrike">
                <a:solidFill>
                  <a:srgbClr val="000000"/>
                </a:solidFill>
                <a:latin typeface="Calibri Light"/>
              </a:rPr>
              <a:t>o</a:t>
            </a:r>
            <a:r>
              <a:rPr b="0" lang="en-US" sz="6000" spc="-1" strike="noStrike">
                <a:solidFill>
                  <a:srgbClr val="000000"/>
                </a:solidFill>
                <a:latin typeface="Calibri Light"/>
              </a:rPr>
              <a:t>r</a:t>
            </a:r>
            <a:r>
              <a:rPr b="0" lang="en-US" sz="6000" spc="-1" strike="noStrike">
                <a:solidFill>
                  <a:srgbClr val="000000"/>
                </a:solidFill>
                <a:latin typeface="Calibri Light"/>
              </a:rPr>
              <a:t>k</a:t>
            </a:r>
            <a:r>
              <a:rPr b="0" lang="en-US" sz="6000" spc="-1" strike="noStrike">
                <a:solidFill>
                  <a:srgbClr val="000000"/>
                </a:solidFill>
                <a:latin typeface="Calibri Light"/>
              </a:rPr>
              <a:t>s</a:t>
            </a:r>
            <a:endParaRPr b="0" lang="en-IE" sz="6000" spc="-1" strike="noStrike">
              <a:latin typeface="Arial"/>
            </a:endParaRPr>
          </a:p>
        </p:txBody>
      </p:sp>
      <p:sp>
        <p:nvSpPr>
          <p:cNvPr id="244" name="PlaceHolder 2"/>
          <p:cNvSpPr>
            <a:spLocks noGrp="1"/>
          </p:cNvSpPr>
          <p:nvPr>
            <p:ph type="ftr"/>
          </p:nvPr>
        </p:nvSpPr>
        <p:spPr>
          <a:xfrm>
            <a:off x="3581280" y="6356520"/>
            <a:ext cx="4569120" cy="362160"/>
          </a:xfrm>
          <a:prstGeom prst="rect">
            <a:avLst/>
          </a:prstGeom>
          <a:noFill/>
          <a:ln w="0">
            <a:noFill/>
          </a:ln>
        </p:spPr>
        <p:txBody>
          <a:bodyPr lIns="90000" rIns="90000" tIns="45000" bIns="45000" anchor="ctr">
            <a:noAutofit/>
          </a:bodyPr>
          <a:p>
            <a:pPr algn="ctr">
              <a:lnSpc>
                <a:spcPct val="100000"/>
              </a:lnSpc>
            </a:pPr>
            <a:r>
              <a:rPr b="0" lang="fr-FR" sz="1200" spc="-1" strike="noStrike">
                <a:solidFill>
                  <a:srgbClr val="8b8b8b"/>
                </a:solidFill>
                <a:latin typeface="Calibri"/>
              </a:rPr>
              <a:t>© Social </a:t>
            </a:r>
            <a:r>
              <a:rPr b="0" lang="fr-FR" sz="1200" spc="-1" strike="noStrike">
                <a:solidFill>
                  <a:srgbClr val="8b8b8b"/>
                </a:solidFill>
                <a:latin typeface="Calibri"/>
              </a:rPr>
              <a:t>Justice </a:t>
            </a:r>
            <a:r>
              <a:rPr b="0" lang="fr-FR" sz="1200" spc="-1" strike="noStrike">
                <a:solidFill>
                  <a:srgbClr val="8b8b8b"/>
                </a:solidFill>
                <a:latin typeface="Calibri"/>
              </a:rPr>
              <a:t>Ireland   </a:t>
            </a:r>
            <a:endParaRPr b="0" lang="en-IE" sz="1200" spc="-1" strike="noStrike">
              <a:latin typeface="Times New Roman"/>
            </a:endParaRPr>
          </a:p>
          <a:p>
            <a:pPr algn="ctr">
              <a:lnSpc>
                <a:spcPct val="100000"/>
              </a:lnSpc>
            </a:pPr>
            <a:r>
              <a:rPr b="0" lang="fr-FR" sz="1200" spc="-1" strike="noStrike">
                <a:solidFill>
                  <a:srgbClr val="8b8b8b"/>
                </a:solidFill>
                <a:latin typeface="Calibri"/>
              </a:rPr>
              <a:t>W: </a:t>
            </a:r>
            <a:r>
              <a:rPr b="0" lang="fr-FR" sz="1200" spc="-1" strike="noStrike">
                <a:solidFill>
                  <a:srgbClr val="8b8b8b"/>
                </a:solidFill>
                <a:latin typeface="Calibri"/>
              </a:rPr>
              <a:t>www.socia</a:t>
            </a:r>
            <a:r>
              <a:rPr b="0" lang="fr-FR" sz="1200" spc="-1" strike="noStrike">
                <a:solidFill>
                  <a:srgbClr val="8b8b8b"/>
                </a:solidFill>
                <a:latin typeface="Calibri"/>
              </a:rPr>
              <a:t>ljustice.ie   </a:t>
            </a:r>
            <a:r>
              <a:rPr b="0" lang="fr-FR" sz="1200" spc="-1" strike="noStrike">
                <a:solidFill>
                  <a:srgbClr val="8b8b8b"/>
                </a:solidFill>
                <a:latin typeface="Calibri"/>
              </a:rPr>
              <a:t>T: </a:t>
            </a:r>
            <a:r>
              <a:rPr b="0" lang="fr-FR" sz="1200" spc="-1" strike="noStrike">
                <a:solidFill>
                  <a:srgbClr val="8b8b8b"/>
                </a:solidFill>
                <a:latin typeface="Calibri"/>
              </a:rPr>
              <a:t>@SocialJus</a:t>
            </a:r>
            <a:r>
              <a:rPr b="0" lang="fr-FR" sz="1200" spc="-1" strike="noStrike">
                <a:solidFill>
                  <a:srgbClr val="8b8b8b"/>
                </a:solidFill>
                <a:latin typeface="Calibri"/>
              </a:rPr>
              <a:t>ticeI  F: </a:t>
            </a:r>
            <a:r>
              <a:rPr b="0" lang="fr-FR" sz="1200" spc="-1" strike="noStrike">
                <a:solidFill>
                  <a:srgbClr val="8b8b8b"/>
                </a:solidFill>
                <a:latin typeface="Calibri"/>
              </a:rPr>
              <a:t>fb.me/Soci</a:t>
            </a:r>
            <a:r>
              <a:rPr b="0" lang="fr-FR" sz="1200" spc="-1" strike="noStrike">
                <a:solidFill>
                  <a:srgbClr val="8b8b8b"/>
                </a:solidFill>
                <a:latin typeface="Calibri"/>
              </a:rPr>
              <a:t>alJusticeI </a:t>
            </a:r>
            <a:endParaRPr b="0" lang="en-IE" sz="1200" spc="-1" strike="noStrike">
              <a:latin typeface="Times New Roman"/>
            </a:endParaRPr>
          </a:p>
        </p:txBody>
      </p:sp>
      <p:pic>
        <p:nvPicPr>
          <p:cNvPr id="245" name="" descr=""/>
          <p:cNvPicPr/>
          <p:nvPr/>
        </p:nvPicPr>
        <p:blipFill>
          <a:blip r:embed="rId1"/>
          <a:stretch/>
        </p:blipFill>
        <p:spPr>
          <a:xfrm>
            <a:off x="8100000" y="720000"/>
            <a:ext cx="3057840" cy="2872800"/>
          </a:xfrm>
          <a:prstGeom prst="rect">
            <a:avLst/>
          </a:prstGeom>
          <a:ln w="0">
            <a:noFill/>
          </a:ln>
        </p:spPr>
      </p:pic>
    </p:spTree>
  </p:cSld>
  <mc:AlternateContent>
    <mc:Choice Requires="p14">
      <p:transition spd="slow" advTm="23000" p14:dur="2000"/>
    </mc:Choice>
    <mc:Fallback>
      <p:transition spd="slow" advTm="23000"/>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2" name="PlaceHolder 1"/>
          <p:cNvSpPr>
            <a:spLocks noGrp="1"/>
          </p:cNvSpPr>
          <p:nvPr>
            <p:ph type="title"/>
          </p:nvPr>
        </p:nvSpPr>
        <p:spPr>
          <a:xfrm>
            <a:off x="838080" y="365040"/>
            <a:ext cx="10512720" cy="1322640"/>
          </a:xfrm>
          <a:prstGeom prst="rect">
            <a:avLst/>
          </a:prstGeom>
          <a:noFill/>
          <a:ln w="0">
            <a:noFill/>
          </a:ln>
        </p:spPr>
        <p:txBody>
          <a:bodyPr lIns="0" rIns="0" tIns="0" bIns="0" anchor="ctr">
            <a:noAutofit/>
          </a:bodyPr>
          <a:p>
            <a:pPr>
              <a:lnSpc>
                <a:spcPct val="90000"/>
              </a:lnSpc>
            </a:pPr>
            <a:r>
              <a:rPr b="0" lang="en-IE" sz="4400" spc="-1" strike="noStrike">
                <a:solidFill>
                  <a:srgbClr val="000000"/>
                </a:solidFill>
                <a:latin typeface="Calibri Light"/>
              </a:rPr>
              <a:t>PPN Workers</a:t>
            </a:r>
            <a:endParaRPr b="0" lang="en-IE" sz="4400" spc="-1" strike="noStrike">
              <a:latin typeface="Arial"/>
            </a:endParaRPr>
          </a:p>
        </p:txBody>
      </p:sp>
      <p:sp>
        <p:nvSpPr>
          <p:cNvPr id="363" name="PlaceHolder 2"/>
          <p:cNvSpPr>
            <a:spLocks noGrp="1"/>
          </p:cNvSpPr>
          <p:nvPr>
            <p:ph/>
          </p:nvPr>
        </p:nvSpPr>
        <p:spPr>
          <a:xfrm>
            <a:off x="838080" y="1468080"/>
            <a:ext cx="5178600" cy="4705920"/>
          </a:xfrm>
          <a:prstGeom prst="rect">
            <a:avLst/>
          </a:prstGeom>
          <a:noFill/>
          <a:ln w="0">
            <a:noFill/>
          </a:ln>
        </p:spPr>
        <p:txBody>
          <a:bodyPr lIns="0" rIns="0" tIns="0" bIns="0" anchor="t">
            <a:normAutofit/>
          </a:bodyPr>
          <a:p>
            <a:pPr marL="228600" indent="-228600">
              <a:lnSpc>
                <a:spcPct val="90000"/>
              </a:lnSpc>
              <a:spcBef>
                <a:spcPts val="1001"/>
              </a:spcBef>
              <a:buClr>
                <a:srgbClr val="000000"/>
              </a:buClr>
              <a:buFont typeface="Arial"/>
              <a:buChar char="•"/>
            </a:pPr>
            <a:r>
              <a:rPr b="0" lang="en-GB" sz="2800" spc="-1" strike="noStrike">
                <a:solidFill>
                  <a:srgbClr val="000000"/>
                </a:solidFill>
                <a:latin typeface="Calibri"/>
              </a:rPr>
              <a:t>The Role of the PPN Workers is to “</a:t>
            </a:r>
            <a:r>
              <a:rPr b="0" lang="en-IE" sz="2800" spc="-1" strike="noStrike">
                <a:solidFill>
                  <a:srgbClr val="000000"/>
                </a:solidFill>
                <a:latin typeface="Calibri"/>
              </a:rPr>
              <a:t>support the Secretariat and the Plenary and to carry out duties and tasks on behalf of the PPN following the PPN Workplan.”</a:t>
            </a:r>
            <a:endParaRPr b="0" lang="en-IE" sz="2800" spc="-1" strike="noStrike">
              <a:latin typeface="Arial"/>
            </a:endParaRPr>
          </a:p>
        </p:txBody>
      </p:sp>
      <p:sp>
        <p:nvSpPr>
          <p:cNvPr id="364" name="PlaceHolder 3"/>
          <p:cNvSpPr>
            <a:spLocks noGrp="1"/>
          </p:cNvSpPr>
          <p:nvPr>
            <p:ph type="ftr"/>
          </p:nvPr>
        </p:nvSpPr>
        <p:spPr>
          <a:xfrm>
            <a:off x="3581280" y="6356520"/>
            <a:ext cx="4569120" cy="362160"/>
          </a:xfrm>
          <a:prstGeom prst="rect">
            <a:avLst/>
          </a:prstGeom>
          <a:noFill/>
          <a:ln w="0">
            <a:noFill/>
          </a:ln>
        </p:spPr>
        <p:txBody>
          <a:bodyPr lIns="90000" rIns="90000" tIns="45000" bIns="45000" anchor="ctr">
            <a:noAutofit/>
          </a:bodyPr>
          <a:p>
            <a:pPr algn="ctr">
              <a:lnSpc>
                <a:spcPct val="100000"/>
              </a:lnSpc>
            </a:pPr>
            <a:r>
              <a:rPr b="0" lang="fr-FR" sz="1200" spc="-1" strike="noStrike">
                <a:solidFill>
                  <a:srgbClr val="8b8b8b"/>
                </a:solidFill>
                <a:latin typeface="Calibri"/>
              </a:rPr>
              <a:t>© Social Justice Ireland   </a:t>
            </a:r>
            <a:endParaRPr b="0" lang="en-IE" sz="1200" spc="-1" strike="noStrike">
              <a:latin typeface="Times New Roman"/>
            </a:endParaRPr>
          </a:p>
          <a:p>
            <a:pPr algn="ctr">
              <a:lnSpc>
                <a:spcPct val="100000"/>
              </a:lnSpc>
            </a:pPr>
            <a:r>
              <a:rPr b="0" lang="fr-FR" sz="1200" spc="-1" strike="noStrike">
                <a:solidFill>
                  <a:srgbClr val="8b8b8b"/>
                </a:solidFill>
                <a:latin typeface="Calibri"/>
              </a:rPr>
              <a:t>W: www.socialjustice.ie   T: @SocialJusticeI  F: fb.me/SocialJusticeI </a:t>
            </a:r>
            <a:endParaRPr b="0" lang="en-IE" sz="1200" spc="-1" strike="noStrike">
              <a:latin typeface="Times New Roman"/>
            </a:endParaRPr>
          </a:p>
        </p:txBody>
      </p:sp>
      <p:sp>
        <p:nvSpPr>
          <p:cNvPr id="365" name="Oval 3"/>
          <p:cNvSpPr/>
          <p:nvPr/>
        </p:nvSpPr>
        <p:spPr>
          <a:xfrm>
            <a:off x="6967440" y="2369880"/>
            <a:ext cx="4723560" cy="2804760"/>
          </a:xfrm>
          <a:prstGeom prst="ellipse">
            <a:avLst/>
          </a:prstGeom>
          <a:solidFill>
            <a:srgbClr val="70ad47"/>
          </a:solidFill>
          <a:ln>
            <a:solidFill>
              <a:srgbClr val="527f34"/>
            </a:solidFill>
          </a:ln>
        </p:spPr>
        <p:style>
          <a:lnRef idx="2">
            <a:schemeClr val="accent6">
              <a:shade val="50000"/>
            </a:schemeClr>
          </a:lnRef>
          <a:fillRef idx="1">
            <a:schemeClr val="accent6"/>
          </a:fillRef>
          <a:effectRef idx="0">
            <a:schemeClr val="accent6"/>
          </a:effectRef>
          <a:fontRef idx="minor"/>
        </p:style>
        <p:txBody>
          <a:bodyPr lIns="90000" rIns="90000" tIns="45000" bIns="45000" anchor="ctr">
            <a:noAutofit/>
          </a:bodyPr>
          <a:p>
            <a:pPr algn="ctr">
              <a:lnSpc>
                <a:spcPct val="100000"/>
              </a:lnSpc>
            </a:pPr>
            <a:r>
              <a:rPr b="1" lang="en-US" sz="1800" spc="-1" strike="noStrike">
                <a:solidFill>
                  <a:srgbClr val="ffffff"/>
                </a:solidFill>
                <a:latin typeface="Calibri"/>
                <a:ea typeface="DejaVu Sans"/>
              </a:rPr>
              <a:t>PPN Workers</a:t>
            </a:r>
            <a:endParaRPr b="0" lang="en-IE" sz="1800" spc="-1" strike="noStrike">
              <a:latin typeface="Arial"/>
            </a:endParaRPr>
          </a:p>
        </p:txBody>
      </p:sp>
    </p:spTree>
  </p:cSld>
  <mc:AlternateContent>
    <mc:Choice Requires="p14">
      <p:transition spd="slow" advTm="114000" p14:dur="2000"/>
    </mc:Choice>
    <mc:Fallback>
      <p:transition spd="slow" advTm="114000"/>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6" name="PlaceHolder 1"/>
          <p:cNvSpPr>
            <a:spLocks noGrp="1"/>
          </p:cNvSpPr>
          <p:nvPr>
            <p:ph type="title"/>
          </p:nvPr>
        </p:nvSpPr>
        <p:spPr>
          <a:xfrm>
            <a:off x="838080" y="365040"/>
            <a:ext cx="10512720" cy="1322640"/>
          </a:xfrm>
          <a:prstGeom prst="rect">
            <a:avLst/>
          </a:prstGeom>
          <a:noFill/>
          <a:ln w="0">
            <a:noFill/>
          </a:ln>
        </p:spPr>
        <p:txBody>
          <a:bodyPr lIns="0" rIns="0" tIns="0" bIns="0" anchor="ctr">
            <a:noAutofit/>
          </a:bodyPr>
          <a:p>
            <a:pPr>
              <a:lnSpc>
                <a:spcPct val="90000"/>
              </a:lnSpc>
            </a:pPr>
            <a:r>
              <a:rPr b="0" lang="en-US" sz="4400" spc="-1" strike="noStrike">
                <a:solidFill>
                  <a:srgbClr val="000000"/>
                </a:solidFill>
                <a:latin typeface="Calibri Light"/>
              </a:rPr>
              <a:t>PPN Workers - Functions</a:t>
            </a:r>
            <a:endParaRPr b="0" lang="en-IE" sz="4400" spc="-1" strike="noStrike">
              <a:latin typeface="Arial"/>
            </a:endParaRPr>
          </a:p>
        </p:txBody>
      </p:sp>
      <p:sp>
        <p:nvSpPr>
          <p:cNvPr id="367" name="PlaceHolder 2"/>
          <p:cNvSpPr>
            <a:spLocks noGrp="1"/>
          </p:cNvSpPr>
          <p:nvPr>
            <p:ph/>
          </p:nvPr>
        </p:nvSpPr>
        <p:spPr>
          <a:xfrm>
            <a:off x="838080" y="1825560"/>
            <a:ext cx="5178600" cy="4348440"/>
          </a:xfrm>
          <a:prstGeom prst="rect">
            <a:avLst/>
          </a:prstGeom>
          <a:noFill/>
          <a:ln w="0">
            <a:noFill/>
          </a:ln>
        </p:spPr>
        <p:txBody>
          <a:bodyPr lIns="0" rIns="0" tIns="0" bIns="0" anchor="t">
            <a:normAutofit/>
          </a:bodyPr>
          <a:p>
            <a:pPr marL="228600" indent="-228600">
              <a:lnSpc>
                <a:spcPct val="90000"/>
              </a:lnSpc>
              <a:spcBef>
                <a:spcPts val="1001"/>
              </a:spcBef>
              <a:buClr>
                <a:srgbClr val="000000"/>
              </a:buClr>
              <a:buFont typeface="Arial"/>
              <a:buChar char="•"/>
            </a:pPr>
            <a:r>
              <a:rPr b="0" lang="en-IE" sz="2800" spc="-1" strike="noStrike">
                <a:solidFill>
                  <a:srgbClr val="000000"/>
                </a:solidFill>
                <a:latin typeface="Calibri"/>
              </a:rPr>
              <a:t>Development of the Strategic Plan</a:t>
            </a:r>
            <a:endParaRPr b="0" lang="en-IE" sz="2800" spc="-1" strike="noStrike">
              <a:latin typeface="Arial"/>
            </a:endParaRPr>
          </a:p>
          <a:p>
            <a:pPr marL="228600" indent="-228600">
              <a:lnSpc>
                <a:spcPct val="90000"/>
              </a:lnSpc>
              <a:spcBef>
                <a:spcPts val="1001"/>
              </a:spcBef>
              <a:buClr>
                <a:srgbClr val="000000"/>
              </a:buClr>
              <a:buFont typeface="Arial"/>
              <a:buChar char="•"/>
            </a:pPr>
            <a:r>
              <a:rPr b="0" lang="en-IE" sz="2800" spc="-1" strike="noStrike">
                <a:solidFill>
                  <a:srgbClr val="000000"/>
                </a:solidFill>
                <a:latin typeface="Calibri"/>
              </a:rPr>
              <a:t>Promotion of the PPN</a:t>
            </a:r>
            <a:endParaRPr b="0" lang="en-IE" sz="2800" spc="-1" strike="noStrike">
              <a:latin typeface="Arial"/>
            </a:endParaRPr>
          </a:p>
          <a:p>
            <a:pPr marL="228600" indent="-228600">
              <a:lnSpc>
                <a:spcPct val="90000"/>
              </a:lnSpc>
              <a:spcBef>
                <a:spcPts val="1001"/>
              </a:spcBef>
              <a:buClr>
                <a:srgbClr val="000000"/>
              </a:buClr>
              <a:buFont typeface="Arial"/>
              <a:buChar char="•"/>
            </a:pPr>
            <a:r>
              <a:rPr b="0" lang="en-IE" sz="2800" spc="-1" strike="noStrike">
                <a:solidFill>
                  <a:srgbClr val="000000"/>
                </a:solidFill>
                <a:latin typeface="Calibri"/>
              </a:rPr>
              <a:t>The capacity building, networking and information provision needs of PPN Member Groups</a:t>
            </a:r>
            <a:endParaRPr b="0" lang="en-IE" sz="2800" spc="-1" strike="noStrike">
              <a:latin typeface="Arial"/>
            </a:endParaRPr>
          </a:p>
          <a:p>
            <a:pPr marL="228600" indent="-228600">
              <a:lnSpc>
                <a:spcPct val="90000"/>
              </a:lnSpc>
              <a:spcBef>
                <a:spcPts val="1001"/>
              </a:spcBef>
              <a:buClr>
                <a:srgbClr val="000000"/>
              </a:buClr>
              <a:buFont typeface="Arial"/>
              <a:buChar char="•"/>
            </a:pPr>
            <a:r>
              <a:rPr b="0" lang="en-IE" sz="2800" spc="-1" strike="noStrike">
                <a:solidFill>
                  <a:srgbClr val="000000"/>
                </a:solidFill>
                <a:latin typeface="Calibri"/>
              </a:rPr>
              <a:t>Support PPN Representatives on Boards and Committees</a:t>
            </a:r>
            <a:endParaRPr b="0" lang="en-IE" sz="2800" spc="-1" strike="noStrike">
              <a:latin typeface="Arial"/>
            </a:endParaRPr>
          </a:p>
          <a:p>
            <a:pPr>
              <a:lnSpc>
                <a:spcPct val="90000"/>
              </a:lnSpc>
              <a:spcBef>
                <a:spcPts val="1001"/>
              </a:spcBef>
            </a:pPr>
            <a:endParaRPr b="0" lang="en-IE" sz="2800" spc="-1" strike="noStrike">
              <a:latin typeface="Arial"/>
            </a:endParaRPr>
          </a:p>
        </p:txBody>
      </p:sp>
      <p:sp>
        <p:nvSpPr>
          <p:cNvPr id="368" name="PlaceHolder 3"/>
          <p:cNvSpPr>
            <a:spLocks noGrp="1"/>
          </p:cNvSpPr>
          <p:nvPr>
            <p:ph/>
          </p:nvPr>
        </p:nvSpPr>
        <p:spPr>
          <a:xfrm>
            <a:off x="6172200" y="1825560"/>
            <a:ext cx="5178600" cy="4348440"/>
          </a:xfrm>
          <a:prstGeom prst="rect">
            <a:avLst/>
          </a:prstGeom>
          <a:noFill/>
          <a:ln w="0">
            <a:noFill/>
          </a:ln>
        </p:spPr>
        <p:txBody>
          <a:bodyPr lIns="0" rIns="0" tIns="0" bIns="0" anchor="t">
            <a:normAutofit/>
          </a:bodyPr>
          <a:p>
            <a:pPr marL="228600" indent="-228600">
              <a:lnSpc>
                <a:spcPct val="90000"/>
              </a:lnSpc>
              <a:spcBef>
                <a:spcPts val="1001"/>
              </a:spcBef>
              <a:buClr>
                <a:srgbClr val="000000"/>
              </a:buClr>
              <a:buFont typeface="Arial"/>
              <a:buChar char="•"/>
            </a:pPr>
            <a:r>
              <a:rPr b="0" lang="en-IE" sz="2800" spc="-1" strike="noStrike">
                <a:solidFill>
                  <a:srgbClr val="000000"/>
                </a:solidFill>
                <a:latin typeface="Calibri"/>
              </a:rPr>
              <a:t>Support PPN Secretariat</a:t>
            </a:r>
            <a:endParaRPr b="0" lang="en-IE" sz="2800" spc="-1" strike="noStrike">
              <a:latin typeface="Arial"/>
            </a:endParaRPr>
          </a:p>
          <a:p>
            <a:pPr marL="228600" indent="-228600">
              <a:lnSpc>
                <a:spcPct val="90000"/>
              </a:lnSpc>
              <a:spcBef>
                <a:spcPts val="1001"/>
              </a:spcBef>
              <a:buClr>
                <a:srgbClr val="000000"/>
              </a:buClr>
              <a:buFont typeface="Arial"/>
              <a:buChar char="•"/>
            </a:pPr>
            <a:r>
              <a:rPr b="0" lang="en-IE" sz="2800" spc="-1" strike="noStrike">
                <a:solidFill>
                  <a:srgbClr val="000000"/>
                </a:solidFill>
                <a:latin typeface="Calibri"/>
              </a:rPr>
              <a:t>Support PPN to liaise with the Local Authority to further the PPN agenda </a:t>
            </a:r>
            <a:endParaRPr b="0" lang="en-IE" sz="2800" spc="-1" strike="noStrike">
              <a:latin typeface="Arial"/>
            </a:endParaRPr>
          </a:p>
          <a:p>
            <a:pPr marL="228600" indent="-228600">
              <a:lnSpc>
                <a:spcPct val="90000"/>
              </a:lnSpc>
              <a:spcBef>
                <a:spcPts val="1001"/>
              </a:spcBef>
              <a:buClr>
                <a:srgbClr val="000000"/>
              </a:buClr>
              <a:buFont typeface="Arial"/>
              <a:buChar char="•"/>
            </a:pPr>
            <a:r>
              <a:rPr b="0" lang="en-IE" sz="2800" spc="-1" strike="noStrike">
                <a:solidFill>
                  <a:srgbClr val="000000"/>
                </a:solidFill>
                <a:latin typeface="Calibri"/>
              </a:rPr>
              <a:t>Engage in PPN work at a national level</a:t>
            </a:r>
            <a:endParaRPr b="0" lang="en-IE" sz="2800" spc="-1" strike="noStrike">
              <a:latin typeface="Arial"/>
            </a:endParaRPr>
          </a:p>
          <a:p>
            <a:pPr>
              <a:lnSpc>
                <a:spcPct val="90000"/>
              </a:lnSpc>
              <a:spcBef>
                <a:spcPts val="1001"/>
              </a:spcBef>
            </a:pPr>
            <a:endParaRPr b="0" lang="en-IE" sz="2800" spc="-1" strike="noStrike">
              <a:latin typeface="Arial"/>
            </a:endParaRPr>
          </a:p>
        </p:txBody>
      </p:sp>
      <p:sp>
        <p:nvSpPr>
          <p:cNvPr id="369" name="PlaceHolder 4"/>
          <p:cNvSpPr>
            <a:spLocks noGrp="1"/>
          </p:cNvSpPr>
          <p:nvPr>
            <p:ph type="ftr"/>
          </p:nvPr>
        </p:nvSpPr>
        <p:spPr>
          <a:xfrm>
            <a:off x="3581280" y="6356520"/>
            <a:ext cx="4569120" cy="362160"/>
          </a:xfrm>
          <a:prstGeom prst="rect">
            <a:avLst/>
          </a:prstGeom>
          <a:noFill/>
          <a:ln w="0">
            <a:noFill/>
          </a:ln>
        </p:spPr>
        <p:txBody>
          <a:bodyPr lIns="90000" rIns="90000" tIns="45000" bIns="45000" anchor="ctr">
            <a:noAutofit/>
          </a:bodyPr>
          <a:p>
            <a:pPr algn="ctr">
              <a:lnSpc>
                <a:spcPct val="100000"/>
              </a:lnSpc>
            </a:pPr>
            <a:r>
              <a:rPr b="0" lang="fr-FR" sz="1200" spc="-1" strike="noStrike">
                <a:solidFill>
                  <a:srgbClr val="8b8b8b"/>
                </a:solidFill>
                <a:latin typeface="Calibri"/>
              </a:rPr>
              <a:t>© Social Justice Ireland   </a:t>
            </a:r>
            <a:endParaRPr b="0" lang="en-IE" sz="1200" spc="-1" strike="noStrike">
              <a:latin typeface="Times New Roman"/>
            </a:endParaRPr>
          </a:p>
          <a:p>
            <a:pPr algn="ctr">
              <a:lnSpc>
                <a:spcPct val="100000"/>
              </a:lnSpc>
            </a:pPr>
            <a:r>
              <a:rPr b="0" lang="fr-FR" sz="1200" spc="-1" strike="noStrike">
                <a:solidFill>
                  <a:srgbClr val="8b8b8b"/>
                </a:solidFill>
                <a:latin typeface="Calibri"/>
              </a:rPr>
              <a:t>W: www.socialjustice.ie   T: @SocialJusticeI  F: fb.me/SocialJusticeI </a:t>
            </a:r>
            <a:endParaRPr b="0" lang="en-IE" sz="1200" spc="-1" strike="noStrike">
              <a:latin typeface="Times New Roman"/>
            </a:endParaRPr>
          </a:p>
        </p:txBody>
      </p:sp>
    </p:spTree>
  </p:cSld>
  <mc:AlternateContent>
    <mc:Choice Requires="p14">
      <p:transition spd="slow" advTm="364000" p14:dur="2000"/>
    </mc:Choice>
    <mc:Fallback>
      <p:transition spd="slow" advTm="364000"/>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0" name="PlaceHolder 1"/>
          <p:cNvSpPr>
            <a:spLocks noGrp="1"/>
          </p:cNvSpPr>
          <p:nvPr>
            <p:ph type="title"/>
          </p:nvPr>
        </p:nvSpPr>
        <p:spPr>
          <a:xfrm>
            <a:off x="838080" y="365040"/>
            <a:ext cx="10512720" cy="1322640"/>
          </a:xfrm>
          <a:prstGeom prst="rect">
            <a:avLst/>
          </a:prstGeom>
          <a:noFill/>
          <a:ln w="0">
            <a:noFill/>
          </a:ln>
        </p:spPr>
        <p:txBody>
          <a:bodyPr lIns="0" rIns="0" tIns="0" bIns="0" anchor="ctr">
            <a:noAutofit/>
          </a:bodyPr>
          <a:p>
            <a:pPr>
              <a:lnSpc>
                <a:spcPct val="90000"/>
              </a:lnSpc>
            </a:pPr>
            <a:r>
              <a:rPr b="0" lang="en-US" sz="4400" spc="-1" strike="noStrike">
                <a:solidFill>
                  <a:srgbClr val="000000"/>
                </a:solidFill>
                <a:latin typeface="Calibri Light"/>
              </a:rPr>
              <a:t>PPN Workers</a:t>
            </a:r>
            <a:endParaRPr b="0" lang="en-IE" sz="4400" spc="-1" strike="noStrike">
              <a:latin typeface="Arial"/>
            </a:endParaRPr>
          </a:p>
        </p:txBody>
      </p:sp>
      <p:sp>
        <p:nvSpPr>
          <p:cNvPr id="371" name="PlaceHolder 2"/>
          <p:cNvSpPr>
            <a:spLocks noGrp="1"/>
          </p:cNvSpPr>
          <p:nvPr>
            <p:ph/>
          </p:nvPr>
        </p:nvSpPr>
        <p:spPr>
          <a:xfrm>
            <a:off x="838080" y="1468080"/>
            <a:ext cx="5178600" cy="4705920"/>
          </a:xfrm>
          <a:prstGeom prst="rect">
            <a:avLst/>
          </a:prstGeom>
          <a:noFill/>
          <a:ln w="0">
            <a:noFill/>
          </a:ln>
        </p:spPr>
        <p:txBody>
          <a:bodyPr lIns="0" rIns="0" tIns="0" bIns="0" anchor="t">
            <a:normAutofit/>
          </a:bodyPr>
          <a:p>
            <a:pPr marL="228600" indent="-228600">
              <a:lnSpc>
                <a:spcPct val="90000"/>
              </a:lnSpc>
              <a:spcBef>
                <a:spcPts val="1001"/>
              </a:spcBef>
              <a:buClr>
                <a:srgbClr val="000000"/>
              </a:buClr>
              <a:buFont typeface="Arial"/>
              <a:buChar char="•"/>
            </a:pPr>
            <a:r>
              <a:rPr b="0" lang="en-GB" sz="2800" spc="-1" strike="noStrike">
                <a:solidFill>
                  <a:srgbClr val="000000"/>
                </a:solidFill>
                <a:latin typeface="Calibri"/>
              </a:rPr>
              <a:t>Election to Government Office</a:t>
            </a:r>
            <a:endParaRPr b="0" lang="en-IE" sz="2800" spc="-1" strike="noStrike">
              <a:latin typeface="Arial"/>
            </a:endParaRPr>
          </a:p>
          <a:p>
            <a:pPr>
              <a:lnSpc>
                <a:spcPct val="90000"/>
              </a:lnSpc>
              <a:spcBef>
                <a:spcPts val="1001"/>
              </a:spcBef>
            </a:pPr>
            <a:endParaRPr b="0" lang="en-IE" sz="2800" spc="-1" strike="noStrike">
              <a:latin typeface="Arial"/>
            </a:endParaRPr>
          </a:p>
          <a:p>
            <a:pPr marL="228600" indent="-228600">
              <a:lnSpc>
                <a:spcPct val="90000"/>
              </a:lnSpc>
              <a:spcBef>
                <a:spcPts val="1001"/>
              </a:spcBef>
              <a:buClr>
                <a:srgbClr val="000000"/>
              </a:buClr>
              <a:buFont typeface="Arial"/>
              <a:buChar char="•"/>
            </a:pPr>
            <a:r>
              <a:rPr b="0" lang="en-GB" sz="2800" spc="-1" strike="noStrike">
                <a:solidFill>
                  <a:srgbClr val="000000"/>
                </a:solidFill>
                <a:latin typeface="Calibri"/>
              </a:rPr>
              <a:t>National Network</a:t>
            </a:r>
            <a:endParaRPr b="0" lang="en-IE" sz="2800" spc="-1" strike="noStrike">
              <a:latin typeface="Arial"/>
            </a:endParaRPr>
          </a:p>
          <a:p>
            <a:pPr>
              <a:lnSpc>
                <a:spcPct val="90000"/>
              </a:lnSpc>
              <a:spcBef>
                <a:spcPts val="1001"/>
              </a:spcBef>
            </a:pPr>
            <a:endParaRPr b="0" lang="en-IE" sz="2800" spc="-1" strike="noStrike">
              <a:latin typeface="Arial"/>
            </a:endParaRPr>
          </a:p>
          <a:p>
            <a:pPr>
              <a:lnSpc>
                <a:spcPct val="90000"/>
              </a:lnSpc>
              <a:spcBef>
                <a:spcPts val="1001"/>
              </a:spcBef>
            </a:pPr>
            <a:endParaRPr b="0" lang="en-IE" sz="2800" spc="-1" strike="noStrike">
              <a:latin typeface="Arial"/>
            </a:endParaRPr>
          </a:p>
          <a:p>
            <a:pPr>
              <a:lnSpc>
                <a:spcPct val="90000"/>
              </a:lnSpc>
              <a:spcBef>
                <a:spcPts val="1001"/>
              </a:spcBef>
            </a:pPr>
            <a:endParaRPr b="0" lang="en-IE" sz="2800" spc="-1" strike="noStrike">
              <a:latin typeface="Arial"/>
            </a:endParaRPr>
          </a:p>
          <a:p>
            <a:pPr>
              <a:lnSpc>
                <a:spcPct val="90000"/>
              </a:lnSpc>
              <a:spcBef>
                <a:spcPts val="1001"/>
              </a:spcBef>
              <a:tabLst>
                <a:tab algn="l" pos="0"/>
              </a:tabLst>
            </a:pPr>
            <a:endParaRPr b="0" lang="en-IE" sz="2800" spc="-1" strike="noStrike">
              <a:latin typeface="Arial"/>
            </a:endParaRPr>
          </a:p>
        </p:txBody>
      </p:sp>
      <p:sp>
        <p:nvSpPr>
          <p:cNvPr id="372" name="PlaceHolder 3"/>
          <p:cNvSpPr>
            <a:spLocks noGrp="1"/>
          </p:cNvSpPr>
          <p:nvPr>
            <p:ph type="ftr"/>
          </p:nvPr>
        </p:nvSpPr>
        <p:spPr>
          <a:xfrm>
            <a:off x="3581280" y="6356520"/>
            <a:ext cx="4569120" cy="362160"/>
          </a:xfrm>
          <a:prstGeom prst="rect">
            <a:avLst/>
          </a:prstGeom>
          <a:noFill/>
          <a:ln w="0">
            <a:noFill/>
          </a:ln>
        </p:spPr>
        <p:txBody>
          <a:bodyPr lIns="90000" rIns="90000" tIns="45000" bIns="45000" anchor="ctr">
            <a:noAutofit/>
          </a:bodyPr>
          <a:p>
            <a:pPr algn="ctr">
              <a:lnSpc>
                <a:spcPct val="100000"/>
              </a:lnSpc>
            </a:pPr>
            <a:r>
              <a:rPr b="0" lang="fr-FR" sz="1200" spc="-1" strike="noStrike">
                <a:solidFill>
                  <a:srgbClr val="8b8b8b"/>
                </a:solidFill>
                <a:latin typeface="Calibri"/>
              </a:rPr>
              <a:t>© Social Justice Ireland   </a:t>
            </a:r>
            <a:endParaRPr b="0" lang="en-IE" sz="1200" spc="-1" strike="noStrike">
              <a:latin typeface="Times New Roman"/>
            </a:endParaRPr>
          </a:p>
          <a:p>
            <a:pPr algn="ctr">
              <a:lnSpc>
                <a:spcPct val="100000"/>
              </a:lnSpc>
            </a:pPr>
            <a:r>
              <a:rPr b="0" lang="fr-FR" sz="1200" spc="-1" strike="noStrike">
                <a:solidFill>
                  <a:srgbClr val="8b8b8b"/>
                </a:solidFill>
                <a:latin typeface="Calibri"/>
              </a:rPr>
              <a:t>W: www.socialjustice.ie   T: @SocialJusticeI  F: fb.me/SocialJusticeI </a:t>
            </a:r>
            <a:endParaRPr b="0" lang="en-IE" sz="1200" spc="-1" strike="noStrike">
              <a:latin typeface="Times New Roman"/>
            </a:endParaRPr>
          </a:p>
        </p:txBody>
      </p:sp>
      <p:sp>
        <p:nvSpPr>
          <p:cNvPr id="373" name="Oval 4"/>
          <p:cNvSpPr/>
          <p:nvPr/>
        </p:nvSpPr>
        <p:spPr>
          <a:xfrm>
            <a:off x="6967440" y="2369880"/>
            <a:ext cx="4723560" cy="2804760"/>
          </a:xfrm>
          <a:prstGeom prst="ellipse">
            <a:avLst/>
          </a:prstGeom>
          <a:solidFill>
            <a:srgbClr val="70ad47"/>
          </a:solidFill>
          <a:ln>
            <a:solidFill>
              <a:srgbClr val="527f34"/>
            </a:solidFill>
          </a:ln>
        </p:spPr>
        <p:style>
          <a:lnRef idx="2">
            <a:schemeClr val="accent6">
              <a:shade val="50000"/>
            </a:schemeClr>
          </a:lnRef>
          <a:fillRef idx="1">
            <a:schemeClr val="accent6"/>
          </a:fillRef>
          <a:effectRef idx="0">
            <a:schemeClr val="accent6"/>
          </a:effectRef>
          <a:fontRef idx="minor"/>
        </p:style>
        <p:txBody>
          <a:bodyPr lIns="90000" rIns="90000" tIns="45000" bIns="45000" anchor="ctr">
            <a:noAutofit/>
          </a:bodyPr>
          <a:p>
            <a:pPr algn="ctr">
              <a:lnSpc>
                <a:spcPct val="100000"/>
              </a:lnSpc>
            </a:pPr>
            <a:r>
              <a:rPr b="1" lang="en-US" sz="1800" spc="-1" strike="noStrike">
                <a:solidFill>
                  <a:srgbClr val="ffffff"/>
                </a:solidFill>
                <a:latin typeface="Calibri"/>
                <a:ea typeface="DejaVu Sans"/>
              </a:rPr>
              <a:t>PPN Workers</a:t>
            </a:r>
            <a:endParaRPr b="0" lang="en-IE" sz="1800" spc="-1" strike="noStrike">
              <a:latin typeface="Arial"/>
            </a:endParaRPr>
          </a:p>
        </p:txBody>
      </p:sp>
    </p:spTree>
  </p:cSld>
  <mc:AlternateContent>
    <mc:Choice Requires="p14">
      <p:transition spd="slow" advTm="85000" p14:dur="2000"/>
    </mc:Choice>
    <mc:Fallback>
      <p:transition spd="slow" advTm="85000"/>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4" name="PlaceHolder 1"/>
          <p:cNvSpPr>
            <a:spLocks noGrp="1"/>
          </p:cNvSpPr>
          <p:nvPr>
            <p:ph type="title"/>
          </p:nvPr>
        </p:nvSpPr>
        <p:spPr>
          <a:xfrm>
            <a:off x="838080" y="365040"/>
            <a:ext cx="10512720" cy="1322640"/>
          </a:xfrm>
          <a:prstGeom prst="rect">
            <a:avLst/>
          </a:prstGeom>
          <a:noFill/>
          <a:ln w="0">
            <a:noFill/>
          </a:ln>
        </p:spPr>
        <p:txBody>
          <a:bodyPr lIns="90000" rIns="90000" tIns="45000" bIns="45000" anchor="ctr">
            <a:noAutofit/>
          </a:bodyPr>
          <a:p>
            <a:pPr>
              <a:lnSpc>
                <a:spcPct val="90000"/>
              </a:lnSpc>
            </a:pPr>
            <a:r>
              <a:rPr b="0" lang="en-US" sz="4400" spc="-1" strike="noStrike">
                <a:solidFill>
                  <a:srgbClr val="000000"/>
                </a:solidFill>
                <a:latin typeface="Calibri Light"/>
              </a:rPr>
              <a:t>Elected Councillors</a:t>
            </a:r>
            <a:endParaRPr b="0" lang="en-IE" sz="4400" spc="-1" strike="noStrike">
              <a:latin typeface="Arial"/>
            </a:endParaRPr>
          </a:p>
        </p:txBody>
      </p:sp>
      <p:sp>
        <p:nvSpPr>
          <p:cNvPr id="375" name="PlaceHolder 2"/>
          <p:cNvSpPr>
            <a:spLocks noGrp="1"/>
          </p:cNvSpPr>
          <p:nvPr>
            <p:ph/>
          </p:nvPr>
        </p:nvSpPr>
        <p:spPr>
          <a:xfrm>
            <a:off x="838080" y="1825560"/>
            <a:ext cx="10512720" cy="4348440"/>
          </a:xfrm>
          <a:prstGeom prst="rect">
            <a:avLst/>
          </a:prstGeom>
          <a:noFill/>
          <a:ln w="0">
            <a:noFill/>
          </a:ln>
        </p:spPr>
        <p:txBody>
          <a:bodyPr lIns="90000" rIns="90000" tIns="45000" bIns="45000" anchor="t">
            <a:normAutofit/>
          </a:bodyPr>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Adopting the Annual Budget</a:t>
            </a:r>
            <a:endParaRPr b="0" lang="en-IE" sz="2800" spc="-1" strike="noStrike">
              <a:latin typeface="Arial"/>
            </a:endParaRPr>
          </a:p>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Adopting the LECP</a:t>
            </a:r>
            <a:endParaRPr b="0" lang="en-IE" sz="2800" spc="-1" strike="noStrike">
              <a:latin typeface="Arial"/>
            </a:endParaRPr>
          </a:p>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CEO oversight </a:t>
            </a:r>
            <a:endParaRPr b="0" lang="en-IE" sz="2800" spc="-1" strike="noStrike">
              <a:latin typeface="Arial"/>
            </a:endParaRPr>
          </a:p>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Decision-making on Economic Development</a:t>
            </a:r>
            <a:endParaRPr b="0" lang="en-IE" sz="2800" spc="-1" strike="noStrike">
              <a:latin typeface="Arial"/>
            </a:endParaRPr>
          </a:p>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District Level Functions</a:t>
            </a:r>
            <a:endParaRPr b="0" lang="en-IE" sz="2800" spc="-1" strike="noStrike">
              <a:latin typeface="Arial"/>
            </a:endParaRPr>
          </a:p>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Oversight of Community Development Programmes</a:t>
            </a:r>
            <a:endParaRPr b="0" lang="en-IE" sz="2800" spc="-1" strike="noStrike">
              <a:latin typeface="Arial"/>
            </a:endParaRPr>
          </a:p>
        </p:txBody>
      </p:sp>
      <p:sp>
        <p:nvSpPr>
          <p:cNvPr id="376" name="PlaceHolder 3"/>
          <p:cNvSpPr>
            <a:spLocks noGrp="1"/>
          </p:cNvSpPr>
          <p:nvPr>
            <p:ph type="ftr"/>
          </p:nvPr>
        </p:nvSpPr>
        <p:spPr>
          <a:xfrm>
            <a:off x="3840480" y="6356520"/>
            <a:ext cx="4309920" cy="362160"/>
          </a:xfrm>
          <a:prstGeom prst="rect">
            <a:avLst/>
          </a:prstGeom>
          <a:noFill/>
          <a:ln w="0">
            <a:noFill/>
          </a:ln>
        </p:spPr>
        <p:txBody>
          <a:bodyPr lIns="90000" rIns="90000" tIns="45000" bIns="45000" anchor="ctr">
            <a:noAutofit/>
          </a:bodyPr>
          <a:p>
            <a:pPr algn="ctr">
              <a:lnSpc>
                <a:spcPct val="100000"/>
              </a:lnSpc>
            </a:pPr>
            <a:r>
              <a:rPr b="0" lang="fr-FR" sz="1200" spc="-1" strike="noStrike">
                <a:solidFill>
                  <a:srgbClr val="8b8b8b"/>
                </a:solidFill>
                <a:latin typeface="Calibri"/>
              </a:rPr>
              <a:t>© Social Justice Ireland   </a:t>
            </a:r>
            <a:endParaRPr b="0" lang="en-IE" sz="1200" spc="-1" strike="noStrike">
              <a:latin typeface="Times New Roman"/>
            </a:endParaRPr>
          </a:p>
          <a:p>
            <a:pPr algn="ctr">
              <a:lnSpc>
                <a:spcPct val="100000"/>
              </a:lnSpc>
            </a:pPr>
            <a:r>
              <a:rPr b="0" lang="fr-FR" sz="1200" spc="-1" strike="noStrike">
                <a:solidFill>
                  <a:srgbClr val="8b8b8b"/>
                </a:solidFill>
                <a:latin typeface="Calibri"/>
              </a:rPr>
              <a:t>W: www.socialjustice.ie   T: @SocialJusticeI  F: fb.me/SocialJusticeI </a:t>
            </a:r>
            <a:endParaRPr b="0" lang="en-IE" sz="1200" spc="-1" strike="noStrike">
              <a:latin typeface="Times New Roman"/>
            </a:endParaRPr>
          </a:p>
        </p:txBody>
      </p:sp>
    </p:spTree>
  </p:cSld>
  <mc:AlternateContent>
    <mc:Choice Requires="p14">
      <p:transition spd="slow" advTm="181000" p14:dur="2000"/>
    </mc:Choice>
    <mc:Fallback>
      <p:transition spd="slow" advTm="181000"/>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7" name="PlaceHolder 1"/>
          <p:cNvSpPr>
            <a:spLocks noGrp="1"/>
          </p:cNvSpPr>
          <p:nvPr>
            <p:ph type="title"/>
          </p:nvPr>
        </p:nvSpPr>
        <p:spPr>
          <a:xfrm>
            <a:off x="838080" y="365040"/>
            <a:ext cx="10512720" cy="1322640"/>
          </a:xfrm>
          <a:prstGeom prst="rect">
            <a:avLst/>
          </a:prstGeom>
          <a:noFill/>
          <a:ln w="0">
            <a:noFill/>
          </a:ln>
        </p:spPr>
        <p:txBody>
          <a:bodyPr lIns="90000" rIns="90000" tIns="45000" bIns="45000" anchor="ctr">
            <a:noAutofit/>
          </a:bodyPr>
          <a:p>
            <a:pPr>
              <a:lnSpc>
                <a:spcPct val="90000"/>
              </a:lnSpc>
            </a:pPr>
            <a:r>
              <a:rPr b="0" lang="en-US" sz="4400" spc="-1" strike="noStrike">
                <a:solidFill>
                  <a:srgbClr val="000000"/>
                </a:solidFill>
                <a:latin typeface="Calibri Light"/>
              </a:rPr>
              <a:t>Elected Councillors</a:t>
            </a:r>
            <a:endParaRPr b="0" lang="en-IE" sz="4400" spc="-1" strike="noStrike">
              <a:latin typeface="Arial"/>
            </a:endParaRPr>
          </a:p>
        </p:txBody>
      </p:sp>
      <p:sp>
        <p:nvSpPr>
          <p:cNvPr id="378" name="PlaceHolder 2"/>
          <p:cNvSpPr>
            <a:spLocks noGrp="1"/>
          </p:cNvSpPr>
          <p:nvPr>
            <p:ph/>
          </p:nvPr>
        </p:nvSpPr>
        <p:spPr>
          <a:xfrm>
            <a:off x="838080" y="1825560"/>
            <a:ext cx="10512720" cy="4348440"/>
          </a:xfrm>
          <a:prstGeom prst="rect">
            <a:avLst/>
          </a:prstGeom>
          <a:noFill/>
          <a:ln w="0">
            <a:noFill/>
          </a:ln>
        </p:spPr>
        <p:txBody>
          <a:bodyPr lIns="90000" rIns="90000" tIns="45000" bIns="45000" anchor="t">
            <a:normAutofit/>
          </a:bodyPr>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Meet Monthly (public can attend)</a:t>
            </a:r>
            <a:endParaRPr b="0" lang="en-IE" sz="2800" spc="-1" strike="noStrike">
              <a:latin typeface="Arial"/>
            </a:endParaRPr>
          </a:p>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Adopt Corporate Plan</a:t>
            </a:r>
            <a:endParaRPr b="0" lang="en-IE" sz="2800" spc="-1" strike="noStrike">
              <a:latin typeface="Arial"/>
            </a:endParaRPr>
          </a:p>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Disposal of Land</a:t>
            </a:r>
            <a:endParaRPr b="0" lang="en-IE" sz="2800" spc="-1" strike="noStrike">
              <a:latin typeface="Arial"/>
            </a:endParaRPr>
          </a:p>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Making Co Development Plan / variations</a:t>
            </a:r>
            <a:endParaRPr b="0" lang="en-IE" sz="2800" spc="-1" strike="noStrike">
              <a:latin typeface="Arial"/>
            </a:endParaRPr>
          </a:p>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Adopting Annual Budget / level of property tax / rates</a:t>
            </a:r>
            <a:endParaRPr b="0" lang="en-IE" sz="2800" spc="-1" strike="noStrike">
              <a:latin typeface="Arial"/>
            </a:endParaRPr>
          </a:p>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Bye laws</a:t>
            </a:r>
            <a:endParaRPr b="0" lang="en-IE" sz="2800" spc="-1" strike="noStrike">
              <a:latin typeface="Arial"/>
            </a:endParaRPr>
          </a:p>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Nominating / ratifying people re committees</a:t>
            </a:r>
            <a:endParaRPr b="0" lang="en-IE" sz="2800" spc="-1" strike="noStrike">
              <a:latin typeface="Arial"/>
            </a:endParaRPr>
          </a:p>
          <a:p>
            <a:pPr>
              <a:lnSpc>
                <a:spcPct val="90000"/>
              </a:lnSpc>
              <a:spcBef>
                <a:spcPts val="1001"/>
              </a:spcBef>
            </a:pPr>
            <a:endParaRPr b="0" lang="en-IE" sz="2800" spc="-1" strike="noStrike">
              <a:latin typeface="Arial"/>
            </a:endParaRPr>
          </a:p>
        </p:txBody>
      </p:sp>
      <p:sp>
        <p:nvSpPr>
          <p:cNvPr id="379" name="PlaceHolder 3"/>
          <p:cNvSpPr>
            <a:spLocks noGrp="1"/>
          </p:cNvSpPr>
          <p:nvPr>
            <p:ph type="ftr"/>
          </p:nvPr>
        </p:nvSpPr>
        <p:spPr>
          <a:xfrm>
            <a:off x="3840480" y="6356520"/>
            <a:ext cx="4309920" cy="362160"/>
          </a:xfrm>
          <a:prstGeom prst="rect">
            <a:avLst/>
          </a:prstGeom>
          <a:noFill/>
          <a:ln w="0">
            <a:noFill/>
          </a:ln>
        </p:spPr>
        <p:txBody>
          <a:bodyPr lIns="90000" rIns="90000" tIns="45000" bIns="45000" anchor="ctr">
            <a:noAutofit/>
          </a:bodyPr>
          <a:p>
            <a:pPr algn="ctr">
              <a:lnSpc>
                <a:spcPct val="100000"/>
              </a:lnSpc>
            </a:pPr>
            <a:r>
              <a:rPr b="0" lang="fr-FR" sz="1200" spc="-1" strike="noStrike">
                <a:solidFill>
                  <a:srgbClr val="8b8b8b"/>
                </a:solidFill>
                <a:latin typeface="Calibri"/>
              </a:rPr>
              <a:t>© Social Justice Ireland   </a:t>
            </a:r>
            <a:endParaRPr b="0" lang="en-IE" sz="1200" spc="-1" strike="noStrike">
              <a:latin typeface="Times New Roman"/>
            </a:endParaRPr>
          </a:p>
          <a:p>
            <a:pPr algn="ctr">
              <a:lnSpc>
                <a:spcPct val="100000"/>
              </a:lnSpc>
            </a:pPr>
            <a:r>
              <a:rPr b="0" lang="fr-FR" sz="1200" spc="-1" strike="noStrike">
                <a:solidFill>
                  <a:srgbClr val="8b8b8b"/>
                </a:solidFill>
                <a:latin typeface="Calibri"/>
              </a:rPr>
              <a:t>W: www.socialjustice.ie   T: @SocialJusticeI  F: fb.me/SocialJusticeI </a:t>
            </a:r>
            <a:endParaRPr b="0" lang="en-IE" sz="1200" spc="-1" strike="noStrike">
              <a:latin typeface="Times New Roman"/>
            </a:endParaRPr>
          </a:p>
        </p:txBody>
      </p:sp>
    </p:spTree>
  </p:cSld>
  <mc:AlternateContent>
    <mc:Choice Requires="p14">
      <p:transition spd="slow" advTm="36000" p14:dur="2000"/>
    </mc:Choice>
    <mc:Fallback>
      <p:transition spd="slow" advTm="36000"/>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0" name="PlaceHolder 1"/>
          <p:cNvSpPr>
            <a:spLocks noGrp="1"/>
          </p:cNvSpPr>
          <p:nvPr>
            <p:ph type="title"/>
          </p:nvPr>
        </p:nvSpPr>
        <p:spPr>
          <a:xfrm>
            <a:off x="838080" y="365040"/>
            <a:ext cx="10512720" cy="1322640"/>
          </a:xfrm>
          <a:prstGeom prst="rect">
            <a:avLst/>
          </a:prstGeom>
          <a:noFill/>
          <a:ln w="0">
            <a:noFill/>
          </a:ln>
        </p:spPr>
        <p:txBody>
          <a:bodyPr lIns="90000" rIns="90000" tIns="45000" bIns="45000" anchor="ctr">
            <a:noAutofit/>
          </a:bodyPr>
          <a:p>
            <a:pPr>
              <a:lnSpc>
                <a:spcPct val="90000"/>
              </a:lnSpc>
            </a:pPr>
            <a:r>
              <a:rPr b="0" lang="en-US" sz="4400" spc="-1" strike="noStrike">
                <a:solidFill>
                  <a:srgbClr val="000000"/>
                </a:solidFill>
                <a:latin typeface="Calibri Light"/>
              </a:rPr>
              <a:t>Council Staff</a:t>
            </a:r>
            <a:endParaRPr b="0" lang="en-IE" sz="4400" spc="-1" strike="noStrike">
              <a:latin typeface="Arial"/>
            </a:endParaRPr>
          </a:p>
        </p:txBody>
      </p:sp>
      <p:sp>
        <p:nvSpPr>
          <p:cNvPr id="381" name="PlaceHolder 2"/>
          <p:cNvSpPr>
            <a:spLocks noGrp="1"/>
          </p:cNvSpPr>
          <p:nvPr>
            <p:ph/>
          </p:nvPr>
        </p:nvSpPr>
        <p:spPr>
          <a:xfrm>
            <a:off x="838080" y="1825560"/>
            <a:ext cx="10512720" cy="4348440"/>
          </a:xfrm>
          <a:prstGeom prst="rect">
            <a:avLst/>
          </a:prstGeom>
          <a:noFill/>
          <a:ln w="0">
            <a:noFill/>
          </a:ln>
        </p:spPr>
        <p:txBody>
          <a:bodyPr lIns="90000" rIns="90000" tIns="45000" bIns="45000" anchor="t">
            <a:noAutofit/>
          </a:bodyPr>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CEO</a:t>
            </a:r>
            <a:endParaRPr b="0" lang="en-IE" sz="2800" spc="-1" strike="noStrike">
              <a:latin typeface="Arial"/>
            </a:endParaRPr>
          </a:p>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Directors of Services (Community and Economic Development etc)</a:t>
            </a:r>
            <a:endParaRPr b="0" lang="en-IE" sz="2800" spc="-1" strike="noStrike">
              <a:latin typeface="Arial"/>
            </a:endParaRPr>
          </a:p>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Executive functions</a:t>
            </a:r>
            <a:endParaRPr b="0" lang="en-IE" sz="2800" spc="-1" strike="noStrike">
              <a:latin typeface="Arial"/>
            </a:endParaRPr>
          </a:p>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Processing planning applications</a:t>
            </a:r>
            <a:endParaRPr b="0" lang="en-IE" sz="2800" spc="-1" strike="noStrike">
              <a:latin typeface="Arial"/>
            </a:endParaRPr>
          </a:p>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Allocating houses</a:t>
            </a:r>
            <a:endParaRPr b="0" lang="en-IE" sz="2800" spc="-1" strike="noStrike">
              <a:latin typeface="Arial"/>
            </a:endParaRPr>
          </a:p>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Making small grants</a:t>
            </a:r>
            <a:endParaRPr b="0" lang="en-IE" sz="2800" spc="-1" strike="noStrike">
              <a:latin typeface="Arial"/>
            </a:endParaRPr>
          </a:p>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Everything that is not reserved</a:t>
            </a:r>
            <a:endParaRPr b="0" lang="en-IE" sz="2800" spc="-1" strike="noStrike">
              <a:latin typeface="Arial"/>
            </a:endParaRPr>
          </a:p>
          <a:p>
            <a:pPr>
              <a:lnSpc>
                <a:spcPct val="90000"/>
              </a:lnSpc>
              <a:spcBef>
                <a:spcPts val="1001"/>
              </a:spcBef>
              <a:tabLst>
                <a:tab algn="l" pos="0"/>
              </a:tabLst>
            </a:pPr>
            <a:endParaRPr b="0" lang="en-IE" sz="2800" spc="-1" strike="noStrike">
              <a:latin typeface="Arial"/>
            </a:endParaRPr>
          </a:p>
        </p:txBody>
      </p:sp>
      <p:sp>
        <p:nvSpPr>
          <p:cNvPr id="382" name="PlaceHolder 3"/>
          <p:cNvSpPr>
            <a:spLocks noGrp="1"/>
          </p:cNvSpPr>
          <p:nvPr>
            <p:ph type="ftr"/>
          </p:nvPr>
        </p:nvSpPr>
        <p:spPr>
          <a:xfrm>
            <a:off x="3840480" y="6356520"/>
            <a:ext cx="4309920" cy="362160"/>
          </a:xfrm>
          <a:prstGeom prst="rect">
            <a:avLst/>
          </a:prstGeom>
          <a:noFill/>
          <a:ln w="0">
            <a:noFill/>
          </a:ln>
        </p:spPr>
        <p:txBody>
          <a:bodyPr lIns="90000" rIns="90000" tIns="45000" bIns="45000" anchor="ctr">
            <a:noAutofit/>
          </a:bodyPr>
          <a:p>
            <a:pPr algn="ctr">
              <a:lnSpc>
                <a:spcPct val="100000"/>
              </a:lnSpc>
            </a:pPr>
            <a:r>
              <a:rPr b="0" lang="fr-FR" sz="1200" spc="-1" strike="noStrike">
                <a:solidFill>
                  <a:srgbClr val="8b8b8b"/>
                </a:solidFill>
                <a:latin typeface="Calibri"/>
              </a:rPr>
              <a:t>© Social Justice Ireland   </a:t>
            </a:r>
            <a:endParaRPr b="0" lang="en-IE" sz="1200" spc="-1" strike="noStrike">
              <a:latin typeface="Times New Roman"/>
            </a:endParaRPr>
          </a:p>
          <a:p>
            <a:pPr algn="ctr">
              <a:lnSpc>
                <a:spcPct val="100000"/>
              </a:lnSpc>
            </a:pPr>
            <a:r>
              <a:rPr b="0" lang="fr-FR" sz="1200" spc="-1" strike="noStrike">
                <a:solidFill>
                  <a:srgbClr val="8b8b8b"/>
                </a:solidFill>
                <a:latin typeface="Calibri"/>
              </a:rPr>
              <a:t>W: www.socialjustice.ie   T: @SocialJusticeI  F: fb.me/SocialJusticeI </a:t>
            </a:r>
            <a:endParaRPr b="0" lang="en-IE" sz="1200" spc="-1" strike="noStrike">
              <a:latin typeface="Times New Roman"/>
            </a:endParaRPr>
          </a:p>
        </p:txBody>
      </p:sp>
    </p:spTree>
  </p:cSld>
  <mc:AlternateContent>
    <mc:Choice Requires="p14">
      <p:transition spd="slow" advTm="40000" p14:dur="2000"/>
    </mc:Choice>
    <mc:Fallback>
      <p:transition spd="slow" advTm="40000"/>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3" name="PlaceHolder 1"/>
          <p:cNvSpPr>
            <a:spLocks noGrp="1"/>
          </p:cNvSpPr>
          <p:nvPr>
            <p:ph type="title"/>
          </p:nvPr>
        </p:nvSpPr>
        <p:spPr>
          <a:xfrm>
            <a:off x="838080" y="365040"/>
            <a:ext cx="10512720" cy="1322640"/>
          </a:xfrm>
          <a:prstGeom prst="rect">
            <a:avLst/>
          </a:prstGeom>
          <a:noFill/>
          <a:ln w="0">
            <a:noFill/>
          </a:ln>
        </p:spPr>
        <p:txBody>
          <a:bodyPr lIns="90000" rIns="90000" tIns="45000" bIns="45000" anchor="ctr">
            <a:noAutofit/>
          </a:bodyPr>
          <a:p>
            <a:pPr>
              <a:lnSpc>
                <a:spcPct val="90000"/>
              </a:lnSpc>
            </a:pPr>
            <a:r>
              <a:rPr b="0" lang="en-US" sz="4400" spc="-1" strike="noStrike">
                <a:solidFill>
                  <a:srgbClr val="000000"/>
                </a:solidFill>
                <a:latin typeface="Calibri Light"/>
              </a:rPr>
              <a:t>Local Government in Municipal Districts</a:t>
            </a:r>
            <a:endParaRPr b="0" lang="en-IE" sz="4400" spc="-1" strike="noStrike">
              <a:latin typeface="Arial"/>
            </a:endParaRPr>
          </a:p>
        </p:txBody>
      </p:sp>
      <p:sp>
        <p:nvSpPr>
          <p:cNvPr id="384" name="PlaceHolder 2"/>
          <p:cNvSpPr>
            <a:spLocks noGrp="1"/>
          </p:cNvSpPr>
          <p:nvPr>
            <p:ph/>
          </p:nvPr>
        </p:nvSpPr>
        <p:spPr>
          <a:xfrm>
            <a:off x="838080" y="1825560"/>
            <a:ext cx="10512720" cy="4348440"/>
          </a:xfrm>
          <a:prstGeom prst="rect">
            <a:avLst/>
          </a:prstGeom>
          <a:noFill/>
          <a:ln w="0">
            <a:noFill/>
          </a:ln>
        </p:spPr>
        <p:txBody>
          <a:bodyPr lIns="90000" rIns="90000" tIns="45000" bIns="45000" anchor="t">
            <a:noAutofit/>
          </a:bodyPr>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Subset of Councillors</a:t>
            </a:r>
            <a:endParaRPr b="0" lang="en-IE" sz="2800" spc="-1" strike="noStrike">
              <a:latin typeface="Arial"/>
            </a:endParaRPr>
          </a:p>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Meet independently and feed into main council</a:t>
            </a:r>
            <a:endParaRPr b="0" lang="en-IE" sz="2800" spc="-1" strike="noStrike">
              <a:latin typeface="Arial"/>
            </a:endParaRPr>
          </a:p>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Locally based funding – Tidy Towns, Graveyards, Local Roads etc.</a:t>
            </a:r>
            <a:endParaRPr b="0" lang="en-IE" sz="2800" spc="-1" strike="noStrike">
              <a:latin typeface="Arial"/>
            </a:endParaRPr>
          </a:p>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Locally based services </a:t>
            </a:r>
            <a:endParaRPr b="0" lang="en-IE" sz="2800" spc="-1" strike="noStrike">
              <a:latin typeface="Arial"/>
            </a:endParaRPr>
          </a:p>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Headed by</a:t>
            </a:r>
            <a:endParaRPr b="0" lang="en-IE" sz="2800" spc="-1" strike="noStrike">
              <a:latin typeface="Arial"/>
            </a:endParaRPr>
          </a:p>
          <a:p>
            <a:pPr lvl="1" marL="685800" indent="-228600">
              <a:lnSpc>
                <a:spcPct val="90000"/>
              </a:lnSpc>
              <a:spcBef>
                <a:spcPts val="499"/>
              </a:spcBef>
              <a:buClr>
                <a:srgbClr val="000000"/>
              </a:buClr>
              <a:buFont typeface="Arial"/>
              <a:buChar char="•"/>
            </a:pPr>
            <a:r>
              <a:rPr b="0" lang="en-US" sz="2400" spc="-1" strike="noStrike">
                <a:solidFill>
                  <a:srgbClr val="000000"/>
                </a:solidFill>
                <a:latin typeface="Calibri"/>
              </a:rPr>
              <a:t>Engineer</a:t>
            </a:r>
            <a:endParaRPr b="0" lang="en-IE" sz="2400" spc="-1" strike="noStrike">
              <a:latin typeface="Arial"/>
            </a:endParaRPr>
          </a:p>
          <a:p>
            <a:pPr lvl="1" marL="685800" indent="-228600">
              <a:lnSpc>
                <a:spcPct val="90000"/>
              </a:lnSpc>
              <a:spcBef>
                <a:spcPts val="499"/>
              </a:spcBef>
              <a:buClr>
                <a:srgbClr val="000000"/>
              </a:buClr>
              <a:buFont typeface="Arial"/>
              <a:buChar char="•"/>
            </a:pPr>
            <a:r>
              <a:rPr b="0" lang="en-US" sz="2400" spc="-1" strike="noStrike">
                <a:solidFill>
                  <a:srgbClr val="000000"/>
                </a:solidFill>
                <a:latin typeface="Calibri"/>
              </a:rPr>
              <a:t>Administrator</a:t>
            </a:r>
            <a:endParaRPr b="0" lang="en-IE" sz="2400" spc="-1" strike="noStrike">
              <a:latin typeface="Arial"/>
            </a:endParaRPr>
          </a:p>
          <a:p>
            <a:pPr>
              <a:lnSpc>
                <a:spcPct val="90000"/>
              </a:lnSpc>
              <a:spcBef>
                <a:spcPts val="1001"/>
              </a:spcBef>
            </a:pPr>
            <a:endParaRPr b="0" lang="en-IE" sz="2400" spc="-1" strike="noStrike">
              <a:latin typeface="Arial"/>
            </a:endParaRPr>
          </a:p>
        </p:txBody>
      </p:sp>
      <p:sp>
        <p:nvSpPr>
          <p:cNvPr id="385" name="PlaceHolder 3"/>
          <p:cNvSpPr>
            <a:spLocks noGrp="1"/>
          </p:cNvSpPr>
          <p:nvPr>
            <p:ph type="ftr"/>
          </p:nvPr>
        </p:nvSpPr>
        <p:spPr>
          <a:xfrm>
            <a:off x="3840480" y="6356520"/>
            <a:ext cx="4309920" cy="362160"/>
          </a:xfrm>
          <a:prstGeom prst="rect">
            <a:avLst/>
          </a:prstGeom>
          <a:noFill/>
          <a:ln w="0">
            <a:noFill/>
          </a:ln>
        </p:spPr>
        <p:txBody>
          <a:bodyPr lIns="90000" rIns="90000" tIns="45000" bIns="45000" anchor="ctr">
            <a:noAutofit/>
          </a:bodyPr>
          <a:p>
            <a:pPr algn="ctr">
              <a:lnSpc>
                <a:spcPct val="100000"/>
              </a:lnSpc>
            </a:pPr>
            <a:r>
              <a:rPr b="0" lang="fr-FR" sz="1200" spc="-1" strike="noStrike">
                <a:solidFill>
                  <a:srgbClr val="8b8b8b"/>
                </a:solidFill>
                <a:latin typeface="Calibri"/>
              </a:rPr>
              <a:t>© Social Justice Ireland   </a:t>
            </a:r>
            <a:endParaRPr b="0" lang="en-IE" sz="1200" spc="-1" strike="noStrike">
              <a:latin typeface="Times New Roman"/>
            </a:endParaRPr>
          </a:p>
          <a:p>
            <a:pPr algn="ctr">
              <a:lnSpc>
                <a:spcPct val="100000"/>
              </a:lnSpc>
            </a:pPr>
            <a:r>
              <a:rPr b="0" lang="fr-FR" sz="1200" spc="-1" strike="noStrike">
                <a:solidFill>
                  <a:srgbClr val="8b8b8b"/>
                </a:solidFill>
                <a:latin typeface="Calibri"/>
              </a:rPr>
              <a:t>W: www.socialjustice.ie   T: @SocialJusticeI  F: fb.me/SocialJusticeI </a:t>
            </a:r>
            <a:endParaRPr b="0" lang="en-IE" sz="1200" spc="-1" strike="noStrike">
              <a:latin typeface="Times New Roman"/>
            </a:endParaRPr>
          </a:p>
        </p:txBody>
      </p:sp>
    </p:spTree>
  </p:cSld>
  <mc:AlternateContent>
    <mc:Choice Requires="p14">
      <p:transition spd="slow" advTm="38000" p14:dur="2000"/>
    </mc:Choice>
    <mc:Fallback>
      <p:transition spd="slow" advTm="38000"/>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6" name="PlaceHolder 1"/>
          <p:cNvSpPr>
            <a:spLocks noGrp="1"/>
          </p:cNvSpPr>
          <p:nvPr>
            <p:ph type="title"/>
          </p:nvPr>
        </p:nvSpPr>
        <p:spPr>
          <a:xfrm>
            <a:off x="838080" y="365040"/>
            <a:ext cx="10512720" cy="1322640"/>
          </a:xfrm>
          <a:prstGeom prst="rect">
            <a:avLst/>
          </a:prstGeom>
          <a:noFill/>
          <a:ln w="0">
            <a:noFill/>
          </a:ln>
        </p:spPr>
        <p:txBody>
          <a:bodyPr lIns="90000" rIns="90000" tIns="45000" bIns="45000" anchor="ctr">
            <a:noAutofit/>
          </a:bodyPr>
          <a:p>
            <a:pPr>
              <a:lnSpc>
                <a:spcPct val="90000"/>
              </a:lnSpc>
            </a:pPr>
            <a:r>
              <a:rPr b="0" lang="en-US" sz="4400" spc="-1" strike="noStrike">
                <a:solidFill>
                  <a:srgbClr val="000000"/>
                </a:solidFill>
                <a:latin typeface="Calibri Light"/>
              </a:rPr>
              <a:t>What are Linkage Groups?</a:t>
            </a:r>
            <a:endParaRPr b="0" lang="en-IE" sz="4400" spc="-1" strike="noStrike">
              <a:latin typeface="Arial"/>
            </a:endParaRPr>
          </a:p>
        </p:txBody>
      </p:sp>
      <p:sp>
        <p:nvSpPr>
          <p:cNvPr id="387" name="PlaceHolder 2"/>
          <p:cNvSpPr>
            <a:spLocks noGrp="1"/>
          </p:cNvSpPr>
          <p:nvPr>
            <p:ph/>
          </p:nvPr>
        </p:nvSpPr>
        <p:spPr>
          <a:xfrm>
            <a:off x="838080" y="1494000"/>
            <a:ext cx="10512720" cy="4680000"/>
          </a:xfrm>
          <a:prstGeom prst="rect">
            <a:avLst/>
          </a:prstGeom>
          <a:noFill/>
          <a:ln w="0">
            <a:noFill/>
          </a:ln>
        </p:spPr>
        <p:txBody>
          <a:bodyPr lIns="90000" rIns="90000" tIns="45000" bIns="45000" anchor="t">
            <a:normAutofit fontScale="83000"/>
          </a:bodyPr>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PPN Member Groups interested in a particular area or areas</a:t>
            </a:r>
            <a:endParaRPr b="0" lang="en-IE" sz="2800" spc="-1" strike="noStrike">
              <a:latin typeface="Arial"/>
            </a:endParaRPr>
          </a:p>
          <a:p>
            <a:pPr>
              <a:lnSpc>
                <a:spcPct val="90000"/>
              </a:lnSpc>
              <a:spcBef>
                <a:spcPts val="1001"/>
              </a:spcBef>
            </a:pPr>
            <a:endParaRPr b="0" lang="en-IE" sz="2800" spc="-1" strike="noStrike">
              <a:latin typeface="Arial"/>
            </a:endParaRPr>
          </a:p>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a:t>
            </a:r>
            <a:r>
              <a:rPr b="0" lang="en-US" sz="2800" spc="-1" strike="noStrike">
                <a:solidFill>
                  <a:srgbClr val="000000"/>
                </a:solidFill>
                <a:latin typeface="Calibri"/>
              </a:rPr>
              <a:t>Linked” to a Board or Committee</a:t>
            </a:r>
            <a:endParaRPr b="0" lang="en-IE" sz="2800" spc="-1" strike="noStrike">
              <a:latin typeface="Arial"/>
            </a:endParaRPr>
          </a:p>
          <a:p>
            <a:pPr>
              <a:lnSpc>
                <a:spcPct val="90000"/>
              </a:lnSpc>
              <a:spcBef>
                <a:spcPts val="1001"/>
              </a:spcBef>
            </a:pPr>
            <a:endParaRPr b="0" lang="en-IE" sz="2800" spc="-1" strike="noStrike">
              <a:latin typeface="Arial"/>
            </a:endParaRPr>
          </a:p>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Elect Representatives</a:t>
            </a:r>
            <a:endParaRPr b="0" lang="en-IE" sz="2800" spc="-1" strike="noStrike">
              <a:latin typeface="Arial"/>
            </a:endParaRPr>
          </a:p>
          <a:p>
            <a:pPr>
              <a:lnSpc>
                <a:spcPct val="90000"/>
              </a:lnSpc>
              <a:spcBef>
                <a:spcPts val="1001"/>
              </a:spcBef>
            </a:pPr>
            <a:endParaRPr b="0" lang="en-IE" sz="2800" spc="-1" strike="noStrike">
              <a:latin typeface="Arial"/>
            </a:endParaRPr>
          </a:p>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Feed into the Representatives’ Mandate</a:t>
            </a:r>
            <a:endParaRPr b="0" lang="en-IE" sz="2800" spc="-1" strike="noStrike">
              <a:latin typeface="Arial"/>
            </a:endParaRPr>
          </a:p>
          <a:p>
            <a:pPr>
              <a:lnSpc>
                <a:spcPct val="90000"/>
              </a:lnSpc>
              <a:spcBef>
                <a:spcPts val="1001"/>
              </a:spcBef>
            </a:pPr>
            <a:endParaRPr b="0" lang="en-IE" sz="2800" spc="-1" strike="noStrike">
              <a:latin typeface="Arial"/>
            </a:endParaRPr>
          </a:p>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Get feedback from Representatives on Board / Committee Meetings</a:t>
            </a:r>
            <a:endParaRPr b="0" lang="en-IE" sz="2800" spc="-1" strike="noStrike">
              <a:latin typeface="Arial"/>
            </a:endParaRPr>
          </a:p>
          <a:p>
            <a:pPr>
              <a:lnSpc>
                <a:spcPct val="90000"/>
              </a:lnSpc>
              <a:spcBef>
                <a:spcPts val="1001"/>
              </a:spcBef>
            </a:pPr>
            <a:endParaRPr b="0" lang="en-IE" sz="2800" spc="-1" strike="noStrike">
              <a:latin typeface="Arial"/>
            </a:endParaRPr>
          </a:p>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HAVE A REALLY IMPORTANT ROLE!!!</a:t>
            </a:r>
            <a:endParaRPr b="0" lang="en-IE" sz="2800" spc="-1" strike="noStrike">
              <a:latin typeface="Arial"/>
            </a:endParaRPr>
          </a:p>
          <a:p>
            <a:pPr>
              <a:lnSpc>
                <a:spcPct val="90000"/>
              </a:lnSpc>
              <a:spcBef>
                <a:spcPts val="1001"/>
              </a:spcBef>
            </a:pPr>
            <a:endParaRPr b="0" lang="en-IE" sz="2800" spc="-1" strike="noStrike">
              <a:latin typeface="Arial"/>
            </a:endParaRPr>
          </a:p>
          <a:p>
            <a:pPr>
              <a:lnSpc>
                <a:spcPct val="90000"/>
              </a:lnSpc>
              <a:spcBef>
                <a:spcPts val="1001"/>
              </a:spcBef>
            </a:pPr>
            <a:endParaRPr b="0" lang="en-IE" sz="2800" spc="-1" strike="noStrike">
              <a:latin typeface="Arial"/>
            </a:endParaRPr>
          </a:p>
        </p:txBody>
      </p:sp>
      <p:sp>
        <p:nvSpPr>
          <p:cNvPr id="388" name="PlaceHolder 3"/>
          <p:cNvSpPr>
            <a:spLocks noGrp="1"/>
          </p:cNvSpPr>
          <p:nvPr>
            <p:ph type="ftr"/>
          </p:nvPr>
        </p:nvSpPr>
        <p:spPr>
          <a:xfrm>
            <a:off x="3840480" y="6356520"/>
            <a:ext cx="4309920" cy="362160"/>
          </a:xfrm>
          <a:prstGeom prst="rect">
            <a:avLst/>
          </a:prstGeom>
          <a:noFill/>
          <a:ln w="0">
            <a:noFill/>
          </a:ln>
        </p:spPr>
        <p:txBody>
          <a:bodyPr lIns="90000" rIns="90000" tIns="45000" bIns="45000" anchor="ctr">
            <a:noAutofit/>
          </a:bodyPr>
          <a:p>
            <a:pPr algn="ctr">
              <a:lnSpc>
                <a:spcPct val="100000"/>
              </a:lnSpc>
            </a:pPr>
            <a:r>
              <a:rPr b="0" lang="fr-FR" sz="1200" spc="-1" strike="noStrike">
                <a:solidFill>
                  <a:srgbClr val="8b8b8b"/>
                </a:solidFill>
                <a:latin typeface="Calibri"/>
              </a:rPr>
              <a:t>© Social Justice Ireland   </a:t>
            </a:r>
            <a:endParaRPr b="0" lang="en-IE" sz="1200" spc="-1" strike="noStrike">
              <a:latin typeface="Times New Roman"/>
            </a:endParaRPr>
          </a:p>
          <a:p>
            <a:pPr algn="ctr">
              <a:lnSpc>
                <a:spcPct val="100000"/>
              </a:lnSpc>
            </a:pPr>
            <a:r>
              <a:rPr b="0" lang="fr-FR" sz="1200" spc="-1" strike="noStrike">
                <a:solidFill>
                  <a:srgbClr val="8b8b8b"/>
                </a:solidFill>
                <a:latin typeface="Calibri"/>
              </a:rPr>
              <a:t>W: www.socialjustice.ie   T: @SocialJusticeI  F: fb.me/SocialJusticeI </a:t>
            </a:r>
            <a:endParaRPr b="0" lang="en-IE" sz="1200" spc="-1" strike="noStrike">
              <a:latin typeface="Times New Roman"/>
            </a:endParaRPr>
          </a:p>
        </p:txBody>
      </p:sp>
    </p:spTree>
  </p:cSld>
  <mc:AlternateContent>
    <mc:Choice Requires="p14">
      <p:transition spd="slow" advTm="182000" p14:dur="2000"/>
    </mc:Choice>
    <mc:Fallback>
      <p:transition spd="slow" advTm="182000"/>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9" name="PlaceHolder 1"/>
          <p:cNvSpPr>
            <a:spLocks noGrp="1"/>
          </p:cNvSpPr>
          <p:nvPr>
            <p:ph type="title"/>
          </p:nvPr>
        </p:nvSpPr>
        <p:spPr>
          <a:xfrm>
            <a:off x="838080" y="365040"/>
            <a:ext cx="10512720" cy="1322640"/>
          </a:xfrm>
          <a:prstGeom prst="rect">
            <a:avLst/>
          </a:prstGeom>
          <a:noFill/>
          <a:ln w="0">
            <a:noFill/>
          </a:ln>
        </p:spPr>
        <p:txBody>
          <a:bodyPr lIns="90000" rIns="90000" tIns="45000" bIns="45000" anchor="ctr">
            <a:noAutofit/>
          </a:bodyPr>
          <a:p>
            <a:pPr>
              <a:lnSpc>
                <a:spcPct val="90000"/>
              </a:lnSpc>
            </a:pPr>
            <a:r>
              <a:rPr b="0" lang="en-US" sz="4400" spc="-1" strike="noStrike">
                <a:solidFill>
                  <a:srgbClr val="000000"/>
                </a:solidFill>
                <a:latin typeface="Calibri Light"/>
              </a:rPr>
              <a:t>Linked to a Board or Committee</a:t>
            </a:r>
            <a:endParaRPr b="0" lang="en-IE" sz="4400" spc="-1" strike="noStrike">
              <a:latin typeface="Arial"/>
            </a:endParaRPr>
          </a:p>
        </p:txBody>
      </p:sp>
      <p:grpSp>
        <p:nvGrpSpPr>
          <p:cNvPr id="390" name="Diagram5"/>
          <p:cNvGrpSpPr/>
          <p:nvPr/>
        </p:nvGrpSpPr>
        <p:grpSpPr>
          <a:xfrm>
            <a:off x="632160" y="1263960"/>
            <a:ext cx="11090880" cy="5322600"/>
            <a:chOff x="632160" y="1263960"/>
            <a:chExt cx="11090880" cy="5322600"/>
          </a:xfrm>
        </p:grpSpPr>
        <p:sp>
          <p:nvSpPr>
            <p:cNvPr id="391" name=""/>
            <p:cNvSpPr/>
            <p:nvPr/>
          </p:nvSpPr>
          <p:spPr>
            <a:xfrm>
              <a:off x="632160" y="1263960"/>
              <a:ext cx="11090880" cy="5322240"/>
            </a:xfrm>
            <a:prstGeom prst="rect">
              <a:avLst/>
            </a:prstGeom>
            <a:noFill/>
            <a:ln w="0">
              <a:noFill/>
            </a:ln>
          </p:spPr>
          <p:style>
            <a:lnRef idx="0"/>
            <a:fillRef idx="0"/>
            <a:effectRef idx="0"/>
            <a:fontRef idx="minor"/>
          </p:style>
        </p:sp>
        <p:sp>
          <p:nvSpPr>
            <p:cNvPr id="392" name=""/>
            <p:cNvSpPr/>
            <p:nvPr/>
          </p:nvSpPr>
          <p:spPr>
            <a:xfrm>
              <a:off x="5672520" y="1264320"/>
              <a:ext cx="1010880" cy="1010880"/>
            </a:xfrm>
            <a:prstGeom prst="ellipse">
              <a:avLst/>
            </a:prstGeom>
            <a:solidFill>
              <a:schemeClr val="accent5">
                <a:hueOff val="0"/>
                <a:satOff val="0"/>
                <a:lumOff val="0"/>
                <a:alphaOff val="0"/>
              </a:schemeClr>
            </a:solidFill>
            <a:ln w="12700">
              <a:solidFill>
                <a:srgbClr val="ffffff"/>
              </a:solidFill>
            </a:ln>
          </p:spPr>
          <p:style>
            <a:lnRef idx="2"/>
            <a:fillRef idx="0"/>
            <a:effectRef idx="0"/>
            <a:fontRef idx="minor"/>
          </p:style>
          <p:txBody>
            <a:bodyPr numCol="1" spcCol="1440" lIns="9000" rIns="9000" tIns="157320" bIns="157320" anchor="ctr">
              <a:noAutofit/>
            </a:bodyPr>
            <a:p>
              <a:pPr algn="ctr">
                <a:lnSpc>
                  <a:spcPct val="90000"/>
                </a:lnSpc>
                <a:spcAft>
                  <a:spcPts val="244"/>
                </a:spcAft>
                <a:tabLst>
                  <a:tab algn="l" pos="0"/>
                </a:tabLst>
              </a:pPr>
              <a:r>
                <a:rPr b="0" lang="en-US" sz="700" spc="-1" strike="noStrike">
                  <a:solidFill>
                    <a:srgbClr val="ffffff"/>
                  </a:solidFill>
                  <a:latin typeface="Arial"/>
                  <a:ea typeface="DejaVu Sans"/>
                </a:rPr>
                <a:t>Local Community Development Committee</a:t>
              </a:r>
              <a:endParaRPr b="0" lang="en-IE" sz="700" spc="-1" strike="noStrike">
                <a:latin typeface="Arial"/>
              </a:endParaRPr>
            </a:p>
          </p:txBody>
        </p:sp>
        <p:sp>
          <p:nvSpPr>
            <p:cNvPr id="393" name=""/>
            <p:cNvSpPr/>
            <p:nvPr/>
          </p:nvSpPr>
          <p:spPr>
            <a:xfrm rot="1200000">
              <a:off x="6751440" y="1855440"/>
              <a:ext cx="266760" cy="339840"/>
            </a:xfrm>
            <a:prstGeom prst="rightArrow">
              <a:avLst>
                <a:gd name="adj1" fmla="val 60000"/>
                <a:gd name="adj2" fmla="val 50000"/>
              </a:avLst>
            </a:prstGeom>
            <a:solidFill>
              <a:schemeClr val="accent5">
                <a:hueOff val="0"/>
                <a:satOff val="0"/>
                <a:lumOff val="0"/>
                <a:alphaOff val="0"/>
              </a:schemeClr>
            </a:solidFill>
            <a:ln w="0">
              <a:noFill/>
            </a:ln>
          </p:spPr>
          <p:style>
            <a:lnRef idx="0"/>
            <a:fillRef idx="0"/>
            <a:effectRef idx="0"/>
            <a:fontRef idx="minor"/>
          </p:style>
        </p:sp>
        <p:sp>
          <p:nvSpPr>
            <p:cNvPr id="394" name=""/>
            <p:cNvSpPr/>
            <p:nvPr/>
          </p:nvSpPr>
          <p:spPr>
            <a:xfrm>
              <a:off x="7101360" y="1784160"/>
              <a:ext cx="1010880" cy="1010880"/>
            </a:xfrm>
            <a:prstGeom prst="ellipse">
              <a:avLst/>
            </a:prstGeom>
            <a:solidFill>
              <a:schemeClr val="accent5">
                <a:hueOff val="-844818"/>
                <a:satOff val="-2177"/>
                <a:lumOff val="-1471"/>
                <a:alphaOff val="0"/>
              </a:schemeClr>
            </a:solidFill>
            <a:ln w="12700">
              <a:solidFill>
                <a:srgbClr val="ffffff"/>
              </a:solidFill>
            </a:ln>
          </p:spPr>
          <p:style>
            <a:lnRef idx="2"/>
            <a:fillRef idx="0"/>
            <a:effectRef idx="0"/>
            <a:fontRef idx="minor"/>
          </p:style>
          <p:txBody>
            <a:bodyPr numCol="1" spcCol="1440" lIns="9000" rIns="9000" tIns="157320" bIns="157320" anchor="ctr">
              <a:noAutofit/>
            </a:bodyPr>
            <a:p>
              <a:pPr algn="ctr">
                <a:lnSpc>
                  <a:spcPct val="90000"/>
                </a:lnSpc>
                <a:spcAft>
                  <a:spcPts val="244"/>
                </a:spcAft>
                <a:tabLst>
                  <a:tab algn="l" pos="0"/>
                </a:tabLst>
              </a:pPr>
              <a:r>
                <a:rPr b="0" lang="en-US" sz="700" spc="-1" strike="noStrike">
                  <a:solidFill>
                    <a:srgbClr val="ffffff"/>
                  </a:solidFill>
                  <a:latin typeface="Arial"/>
                  <a:ea typeface="DejaVu Sans"/>
                </a:rPr>
                <a:t>Independent Evaluation Committee</a:t>
              </a:r>
              <a:endParaRPr b="0" lang="en-IE" sz="700" spc="-1" strike="noStrike">
                <a:latin typeface="Arial"/>
              </a:endParaRPr>
            </a:p>
          </p:txBody>
        </p:sp>
        <p:sp>
          <p:nvSpPr>
            <p:cNvPr id="395" name=""/>
            <p:cNvSpPr/>
            <p:nvPr/>
          </p:nvSpPr>
          <p:spPr>
            <a:xfrm rot="3600000">
              <a:off x="7849800" y="2770200"/>
              <a:ext cx="266760" cy="339840"/>
            </a:xfrm>
            <a:prstGeom prst="rightArrow">
              <a:avLst>
                <a:gd name="adj1" fmla="val 60000"/>
                <a:gd name="adj2" fmla="val 50000"/>
              </a:avLst>
            </a:prstGeom>
            <a:solidFill>
              <a:schemeClr val="accent5">
                <a:hueOff val="-844818"/>
                <a:satOff val="-2177"/>
                <a:lumOff val="-1471"/>
                <a:alphaOff val="0"/>
              </a:schemeClr>
            </a:solidFill>
            <a:ln w="0">
              <a:noFill/>
            </a:ln>
          </p:spPr>
          <p:style>
            <a:lnRef idx="0"/>
            <a:fillRef idx="0"/>
            <a:effectRef idx="0"/>
            <a:fontRef idx="minor"/>
          </p:style>
        </p:sp>
        <p:sp>
          <p:nvSpPr>
            <p:cNvPr id="396" name=""/>
            <p:cNvSpPr/>
            <p:nvPr/>
          </p:nvSpPr>
          <p:spPr>
            <a:xfrm>
              <a:off x="7861680" y="3101040"/>
              <a:ext cx="1010880" cy="1010880"/>
            </a:xfrm>
            <a:prstGeom prst="ellipse">
              <a:avLst/>
            </a:prstGeom>
            <a:solidFill>
              <a:schemeClr val="accent5">
                <a:hueOff val="-1689636"/>
                <a:satOff val="-4355"/>
                <a:lumOff val="-2941"/>
                <a:alphaOff val="0"/>
              </a:schemeClr>
            </a:solidFill>
            <a:ln w="12700">
              <a:solidFill>
                <a:srgbClr val="ffffff"/>
              </a:solidFill>
            </a:ln>
          </p:spPr>
          <p:style>
            <a:lnRef idx="2"/>
            <a:fillRef idx="0"/>
            <a:effectRef idx="0"/>
            <a:fontRef idx="minor"/>
          </p:style>
          <p:txBody>
            <a:bodyPr numCol="1" spcCol="1440" lIns="9000" rIns="9000" tIns="157320" bIns="157320" anchor="ctr">
              <a:noAutofit/>
            </a:bodyPr>
            <a:p>
              <a:pPr algn="ctr">
                <a:lnSpc>
                  <a:spcPct val="90000"/>
                </a:lnSpc>
                <a:spcAft>
                  <a:spcPts val="244"/>
                </a:spcAft>
                <a:tabLst>
                  <a:tab algn="l" pos="0"/>
                </a:tabLst>
              </a:pPr>
              <a:r>
                <a:rPr b="0" lang="en-IE" sz="700" spc="-1" strike="noStrike">
                  <a:solidFill>
                    <a:srgbClr val="ffffff"/>
                  </a:solidFill>
                  <a:latin typeface="Arial"/>
                  <a:ea typeface="DejaVu Sans"/>
                </a:rPr>
                <a:t>Public Arts Steering Committee </a:t>
              </a:r>
              <a:endParaRPr b="0" lang="en-IE" sz="700" spc="-1" strike="noStrike">
                <a:latin typeface="Arial"/>
              </a:endParaRPr>
            </a:p>
          </p:txBody>
        </p:sp>
        <p:sp>
          <p:nvSpPr>
            <p:cNvPr id="397" name=""/>
            <p:cNvSpPr/>
            <p:nvPr/>
          </p:nvSpPr>
          <p:spPr>
            <a:xfrm rot="6000000">
              <a:off x="8104680" y="4176000"/>
              <a:ext cx="266760" cy="339840"/>
            </a:xfrm>
            <a:prstGeom prst="rightArrow">
              <a:avLst>
                <a:gd name="adj1" fmla="val 60000"/>
                <a:gd name="adj2" fmla="val 50000"/>
              </a:avLst>
            </a:prstGeom>
            <a:solidFill>
              <a:schemeClr val="accent5">
                <a:hueOff val="-1689636"/>
                <a:satOff val="-4355"/>
                <a:lumOff val="-2941"/>
                <a:alphaOff val="0"/>
              </a:schemeClr>
            </a:solidFill>
            <a:ln w="0">
              <a:noFill/>
            </a:ln>
          </p:spPr>
          <p:style>
            <a:lnRef idx="0"/>
            <a:fillRef idx="0"/>
            <a:effectRef idx="0"/>
            <a:fontRef idx="minor"/>
          </p:style>
        </p:sp>
        <p:sp>
          <p:nvSpPr>
            <p:cNvPr id="398" name=""/>
            <p:cNvSpPr/>
            <p:nvPr/>
          </p:nvSpPr>
          <p:spPr>
            <a:xfrm>
              <a:off x="7597440" y="4598280"/>
              <a:ext cx="1010880" cy="1010880"/>
            </a:xfrm>
            <a:prstGeom prst="ellipse">
              <a:avLst/>
            </a:prstGeom>
            <a:solidFill>
              <a:schemeClr val="accent5">
                <a:hueOff val="-2534453"/>
                <a:satOff val="-6532"/>
                <a:lumOff val="-4412"/>
                <a:alphaOff val="0"/>
              </a:schemeClr>
            </a:solidFill>
            <a:ln w="12700">
              <a:solidFill>
                <a:srgbClr val="ffffff"/>
              </a:solidFill>
            </a:ln>
          </p:spPr>
          <p:style>
            <a:lnRef idx="2"/>
            <a:fillRef idx="0"/>
            <a:effectRef idx="0"/>
            <a:fontRef idx="minor"/>
          </p:style>
          <p:txBody>
            <a:bodyPr numCol="1" spcCol="1440" lIns="9000" rIns="9000" tIns="157320" bIns="157320" anchor="ctr">
              <a:noAutofit/>
            </a:bodyPr>
            <a:p>
              <a:pPr algn="ctr">
                <a:lnSpc>
                  <a:spcPct val="90000"/>
                </a:lnSpc>
                <a:spcAft>
                  <a:spcPts val="244"/>
                </a:spcAft>
                <a:tabLst>
                  <a:tab algn="l" pos="0"/>
                </a:tabLst>
              </a:pPr>
              <a:r>
                <a:rPr b="0" lang="en-IE" sz="700" spc="-1" strike="noStrike">
                  <a:solidFill>
                    <a:srgbClr val="ffffff"/>
                  </a:solidFill>
                  <a:latin typeface="Arial"/>
                  <a:ea typeface="DejaVu Sans"/>
                </a:rPr>
                <a:t>Place Names Committee</a:t>
              </a:r>
              <a:endParaRPr b="0" lang="en-IE" sz="700" spc="-1" strike="noStrike">
                <a:latin typeface="Arial"/>
              </a:endParaRPr>
            </a:p>
          </p:txBody>
        </p:sp>
        <p:sp>
          <p:nvSpPr>
            <p:cNvPr id="399" name=""/>
            <p:cNvSpPr/>
            <p:nvPr/>
          </p:nvSpPr>
          <p:spPr>
            <a:xfrm rot="8400000">
              <a:off x="7394760" y="5418000"/>
              <a:ext cx="266760" cy="339840"/>
            </a:xfrm>
            <a:prstGeom prst="rightArrow">
              <a:avLst>
                <a:gd name="adj1" fmla="val 60000"/>
                <a:gd name="adj2" fmla="val 50000"/>
              </a:avLst>
            </a:prstGeom>
            <a:solidFill>
              <a:schemeClr val="accent5">
                <a:hueOff val="-2534453"/>
                <a:satOff val="-6532"/>
                <a:lumOff val="-4412"/>
                <a:alphaOff val="0"/>
              </a:schemeClr>
            </a:solidFill>
            <a:ln w="0">
              <a:noFill/>
            </a:ln>
          </p:spPr>
          <p:style>
            <a:lnRef idx="0"/>
            <a:fillRef idx="0"/>
            <a:effectRef idx="0"/>
            <a:fontRef idx="minor"/>
          </p:style>
        </p:sp>
        <p:sp>
          <p:nvSpPr>
            <p:cNvPr id="400" name=""/>
            <p:cNvSpPr/>
            <p:nvPr/>
          </p:nvSpPr>
          <p:spPr>
            <a:xfrm>
              <a:off x="6432840" y="5575680"/>
              <a:ext cx="1010880" cy="1010880"/>
            </a:xfrm>
            <a:prstGeom prst="ellipse">
              <a:avLst/>
            </a:prstGeom>
            <a:solidFill>
              <a:schemeClr val="accent5">
                <a:hueOff val="-3379271"/>
                <a:satOff val="-8710"/>
                <a:lumOff val="-5883"/>
                <a:alphaOff val="0"/>
              </a:schemeClr>
            </a:solidFill>
            <a:ln w="12700">
              <a:solidFill>
                <a:srgbClr val="ffffff"/>
              </a:solidFill>
            </a:ln>
          </p:spPr>
          <p:style>
            <a:lnRef idx="2"/>
            <a:fillRef idx="0"/>
            <a:effectRef idx="0"/>
            <a:fontRef idx="minor"/>
          </p:style>
          <p:txBody>
            <a:bodyPr numCol="1" spcCol="1440" lIns="9000" rIns="9000" tIns="157320" bIns="157320" anchor="ctr">
              <a:noAutofit/>
            </a:bodyPr>
            <a:p>
              <a:pPr algn="ctr">
                <a:lnSpc>
                  <a:spcPct val="90000"/>
                </a:lnSpc>
                <a:spcAft>
                  <a:spcPts val="244"/>
                </a:spcAft>
                <a:tabLst>
                  <a:tab algn="l" pos="0"/>
                </a:tabLst>
              </a:pPr>
              <a:r>
                <a:rPr b="0" lang="en-IE" sz="700" spc="-1" strike="noStrike">
                  <a:solidFill>
                    <a:srgbClr val="ffffff"/>
                  </a:solidFill>
                  <a:latin typeface="Arial"/>
                  <a:ea typeface="DejaVu Sans"/>
                </a:rPr>
                <a:t>Heritage Forum</a:t>
              </a:r>
              <a:endParaRPr b="0" lang="en-IE" sz="700" spc="-1" strike="noStrike">
                <a:latin typeface="Arial"/>
              </a:endParaRPr>
            </a:p>
          </p:txBody>
        </p:sp>
        <p:sp>
          <p:nvSpPr>
            <p:cNvPr id="401" name=""/>
            <p:cNvSpPr/>
            <p:nvPr/>
          </p:nvSpPr>
          <p:spPr>
            <a:xfrm rot="10800000">
              <a:off x="6054480" y="5913360"/>
              <a:ext cx="266760" cy="339840"/>
            </a:xfrm>
            <a:prstGeom prst="rightArrow">
              <a:avLst>
                <a:gd name="adj1" fmla="val 60000"/>
                <a:gd name="adj2" fmla="val 50000"/>
              </a:avLst>
            </a:prstGeom>
            <a:solidFill>
              <a:schemeClr val="accent5">
                <a:hueOff val="-3379271"/>
                <a:satOff val="-8710"/>
                <a:lumOff val="-5883"/>
                <a:alphaOff val="0"/>
              </a:schemeClr>
            </a:solidFill>
            <a:ln w="0">
              <a:noFill/>
            </a:ln>
          </p:spPr>
          <p:style>
            <a:lnRef idx="0"/>
            <a:fillRef idx="0"/>
            <a:effectRef idx="0"/>
            <a:fontRef idx="minor"/>
          </p:style>
        </p:sp>
        <p:sp>
          <p:nvSpPr>
            <p:cNvPr id="402" name=""/>
            <p:cNvSpPr/>
            <p:nvPr/>
          </p:nvSpPr>
          <p:spPr>
            <a:xfrm>
              <a:off x="4912200" y="5575680"/>
              <a:ext cx="1010880" cy="1010880"/>
            </a:xfrm>
            <a:prstGeom prst="ellipse">
              <a:avLst/>
            </a:prstGeom>
            <a:solidFill>
              <a:schemeClr val="accent5">
                <a:hueOff val="-4224089"/>
                <a:satOff val="-10887"/>
                <a:lumOff val="-7353"/>
                <a:alphaOff val="0"/>
              </a:schemeClr>
            </a:solidFill>
            <a:ln w="12700">
              <a:solidFill>
                <a:srgbClr val="ffffff"/>
              </a:solidFill>
            </a:ln>
          </p:spPr>
          <p:style>
            <a:lnRef idx="2"/>
            <a:fillRef idx="0"/>
            <a:effectRef idx="0"/>
            <a:fontRef idx="minor"/>
          </p:style>
          <p:txBody>
            <a:bodyPr numCol="1" spcCol="1440" lIns="9000" rIns="9000" tIns="157320" bIns="157320" anchor="ctr">
              <a:noAutofit/>
            </a:bodyPr>
            <a:p>
              <a:pPr algn="ctr">
                <a:lnSpc>
                  <a:spcPct val="90000"/>
                </a:lnSpc>
                <a:spcAft>
                  <a:spcPts val="244"/>
                </a:spcAft>
                <a:tabLst>
                  <a:tab algn="l" pos="0"/>
                </a:tabLst>
              </a:pPr>
              <a:r>
                <a:rPr b="0" lang="en-US" sz="700" spc="-1" strike="noStrike">
                  <a:solidFill>
                    <a:srgbClr val="ffffff"/>
                  </a:solidFill>
                  <a:latin typeface="Arial"/>
                  <a:ea typeface="DejaVu Sans"/>
                </a:rPr>
                <a:t>Joint Policing Committee</a:t>
              </a:r>
              <a:endParaRPr b="0" lang="en-IE" sz="700" spc="-1" strike="noStrike">
                <a:latin typeface="Arial"/>
              </a:endParaRPr>
            </a:p>
          </p:txBody>
        </p:sp>
        <p:sp>
          <p:nvSpPr>
            <p:cNvPr id="403" name=""/>
            <p:cNvSpPr/>
            <p:nvPr/>
          </p:nvSpPr>
          <p:spPr>
            <a:xfrm rot="13200000">
              <a:off x="4708080" y="5429160"/>
              <a:ext cx="266760" cy="339840"/>
            </a:xfrm>
            <a:prstGeom prst="rightArrow">
              <a:avLst>
                <a:gd name="adj1" fmla="val 60000"/>
                <a:gd name="adj2" fmla="val 50000"/>
              </a:avLst>
            </a:prstGeom>
            <a:solidFill>
              <a:schemeClr val="accent5">
                <a:hueOff val="-4224089"/>
                <a:satOff val="-10887"/>
                <a:lumOff val="-7353"/>
                <a:alphaOff val="0"/>
              </a:schemeClr>
            </a:solidFill>
            <a:ln w="0">
              <a:noFill/>
            </a:ln>
          </p:spPr>
          <p:style>
            <a:lnRef idx="0"/>
            <a:fillRef idx="0"/>
            <a:effectRef idx="0"/>
            <a:fontRef idx="minor"/>
          </p:style>
        </p:sp>
        <p:sp>
          <p:nvSpPr>
            <p:cNvPr id="404" name=""/>
            <p:cNvSpPr/>
            <p:nvPr/>
          </p:nvSpPr>
          <p:spPr>
            <a:xfrm>
              <a:off x="3747600" y="4598280"/>
              <a:ext cx="1010880" cy="1010880"/>
            </a:xfrm>
            <a:prstGeom prst="ellipse">
              <a:avLst/>
            </a:prstGeom>
            <a:solidFill>
              <a:schemeClr val="accent5">
                <a:hueOff val="-5068907"/>
                <a:satOff val="-13064"/>
                <a:lumOff val="-8824"/>
                <a:alphaOff val="0"/>
              </a:schemeClr>
            </a:solidFill>
            <a:ln w="12700">
              <a:solidFill>
                <a:srgbClr val="ffffff"/>
              </a:solidFill>
            </a:ln>
          </p:spPr>
          <p:style>
            <a:lnRef idx="2"/>
            <a:fillRef idx="0"/>
            <a:effectRef idx="0"/>
            <a:fontRef idx="minor"/>
          </p:style>
          <p:txBody>
            <a:bodyPr numCol="1" spcCol="1440" lIns="9000" rIns="9000" tIns="157320" bIns="157320" anchor="ctr">
              <a:noAutofit/>
            </a:bodyPr>
            <a:p>
              <a:pPr algn="ctr">
                <a:lnSpc>
                  <a:spcPct val="90000"/>
                </a:lnSpc>
                <a:spcAft>
                  <a:spcPts val="244"/>
                </a:spcAft>
                <a:tabLst>
                  <a:tab algn="l" pos="0"/>
                </a:tabLst>
              </a:pPr>
              <a:r>
                <a:rPr b="0" lang="en-US" sz="700" spc="-1" strike="noStrike">
                  <a:solidFill>
                    <a:srgbClr val="ffffff"/>
                  </a:solidFill>
                  <a:latin typeface="Arial"/>
                  <a:ea typeface="DejaVu Sans"/>
                </a:rPr>
                <a:t>Sligo Sport &amp; Recreation Partnership</a:t>
              </a:r>
              <a:endParaRPr b="0" lang="en-IE" sz="700" spc="-1" strike="noStrike">
                <a:latin typeface="Arial"/>
              </a:endParaRPr>
            </a:p>
          </p:txBody>
        </p:sp>
        <p:sp>
          <p:nvSpPr>
            <p:cNvPr id="405" name=""/>
            <p:cNvSpPr/>
            <p:nvPr/>
          </p:nvSpPr>
          <p:spPr>
            <a:xfrm rot="15600000">
              <a:off x="3987000" y="4194000"/>
              <a:ext cx="266760" cy="339840"/>
            </a:xfrm>
            <a:prstGeom prst="rightArrow">
              <a:avLst>
                <a:gd name="adj1" fmla="val 60000"/>
                <a:gd name="adj2" fmla="val 50000"/>
              </a:avLst>
            </a:prstGeom>
            <a:solidFill>
              <a:schemeClr val="accent5">
                <a:hueOff val="-5068907"/>
                <a:satOff val="-13064"/>
                <a:lumOff val="-8824"/>
                <a:alphaOff val="0"/>
              </a:schemeClr>
            </a:solidFill>
            <a:ln w="0">
              <a:noFill/>
            </a:ln>
          </p:spPr>
          <p:style>
            <a:lnRef idx="0"/>
            <a:fillRef idx="0"/>
            <a:effectRef idx="0"/>
            <a:fontRef idx="minor"/>
          </p:style>
        </p:sp>
        <p:sp>
          <p:nvSpPr>
            <p:cNvPr id="406" name=""/>
            <p:cNvSpPr/>
            <p:nvPr/>
          </p:nvSpPr>
          <p:spPr>
            <a:xfrm>
              <a:off x="3483720" y="3101040"/>
              <a:ext cx="1010880" cy="1010880"/>
            </a:xfrm>
            <a:prstGeom prst="ellipse">
              <a:avLst/>
            </a:prstGeom>
            <a:solidFill>
              <a:schemeClr val="accent5">
                <a:hueOff val="-5913725"/>
                <a:satOff val="-15242"/>
                <a:lumOff val="-10294"/>
                <a:alphaOff val="0"/>
              </a:schemeClr>
            </a:solidFill>
            <a:ln w="12700">
              <a:solidFill>
                <a:srgbClr val="ffffff"/>
              </a:solidFill>
            </a:ln>
          </p:spPr>
          <p:style>
            <a:lnRef idx="2"/>
            <a:fillRef idx="0"/>
            <a:effectRef idx="0"/>
            <a:fontRef idx="minor"/>
          </p:style>
          <p:txBody>
            <a:bodyPr numCol="1" spcCol="1440" lIns="9000" rIns="9000" tIns="157320" bIns="157320" anchor="ctr">
              <a:noAutofit/>
            </a:bodyPr>
            <a:p>
              <a:pPr algn="ctr">
                <a:lnSpc>
                  <a:spcPct val="90000"/>
                </a:lnSpc>
                <a:spcAft>
                  <a:spcPts val="244"/>
                </a:spcAft>
                <a:tabLst>
                  <a:tab algn="l" pos="0"/>
                </a:tabLst>
              </a:pPr>
              <a:r>
                <a:rPr b="0" lang="en-IE" sz="700" spc="-1" strike="noStrike">
                  <a:solidFill>
                    <a:srgbClr val="ffffff"/>
                  </a:solidFill>
                  <a:latin typeface="Arial"/>
                  <a:ea typeface="DejaVu Sans"/>
                </a:rPr>
                <a:t> </a:t>
              </a:r>
              <a:r>
                <a:rPr b="0" lang="en-IE" sz="700" spc="-1" strike="noStrike">
                  <a:solidFill>
                    <a:srgbClr val="ffffff"/>
                  </a:solidFill>
                  <a:latin typeface="Arial"/>
                  <a:ea typeface="DejaVu Sans"/>
                </a:rPr>
                <a:t>Disability Consultative Committee</a:t>
              </a:r>
              <a:endParaRPr b="0" lang="en-IE" sz="700" spc="-1" strike="noStrike">
                <a:latin typeface="Arial"/>
              </a:endParaRPr>
            </a:p>
          </p:txBody>
        </p:sp>
        <p:sp>
          <p:nvSpPr>
            <p:cNvPr id="407" name=""/>
            <p:cNvSpPr/>
            <p:nvPr/>
          </p:nvSpPr>
          <p:spPr>
            <a:xfrm rot="18000000">
              <a:off x="4230720" y="2785680"/>
              <a:ext cx="266760" cy="339840"/>
            </a:xfrm>
            <a:prstGeom prst="rightArrow">
              <a:avLst>
                <a:gd name="adj1" fmla="val 60000"/>
                <a:gd name="adj2" fmla="val 50000"/>
              </a:avLst>
            </a:prstGeom>
            <a:solidFill>
              <a:schemeClr val="accent5">
                <a:hueOff val="-5913725"/>
                <a:satOff val="-15242"/>
                <a:lumOff val="-10294"/>
                <a:alphaOff val="0"/>
              </a:schemeClr>
            </a:solidFill>
            <a:ln w="0">
              <a:noFill/>
            </a:ln>
          </p:spPr>
          <p:style>
            <a:lnRef idx="0"/>
            <a:fillRef idx="0"/>
            <a:effectRef idx="0"/>
            <a:fontRef idx="minor"/>
          </p:style>
        </p:sp>
        <p:sp>
          <p:nvSpPr>
            <p:cNvPr id="408" name=""/>
            <p:cNvSpPr/>
            <p:nvPr/>
          </p:nvSpPr>
          <p:spPr>
            <a:xfrm>
              <a:off x="4243680" y="1784160"/>
              <a:ext cx="1010880" cy="1010880"/>
            </a:xfrm>
            <a:prstGeom prst="ellipse">
              <a:avLst/>
            </a:prstGeom>
            <a:solidFill>
              <a:schemeClr val="accent5">
                <a:hueOff val="-6758543"/>
                <a:satOff val="-17419"/>
                <a:lumOff val="-11765"/>
                <a:alphaOff val="0"/>
              </a:schemeClr>
            </a:solidFill>
            <a:ln w="12700">
              <a:solidFill>
                <a:srgbClr val="ffffff"/>
              </a:solidFill>
            </a:ln>
          </p:spPr>
          <p:style>
            <a:lnRef idx="2"/>
            <a:fillRef idx="0"/>
            <a:effectRef idx="0"/>
            <a:fontRef idx="minor"/>
          </p:style>
          <p:txBody>
            <a:bodyPr numCol="1" spcCol="1440" lIns="9000" rIns="9000" tIns="157320" bIns="157320" anchor="ctr">
              <a:noAutofit/>
            </a:bodyPr>
            <a:p>
              <a:pPr algn="ctr">
                <a:lnSpc>
                  <a:spcPct val="90000"/>
                </a:lnSpc>
                <a:spcAft>
                  <a:spcPts val="244"/>
                </a:spcAft>
                <a:tabLst>
                  <a:tab algn="l" pos="0"/>
                </a:tabLst>
              </a:pPr>
              <a:r>
                <a:rPr b="0" lang="en-IE" sz="700" spc="-1" strike="noStrike">
                  <a:solidFill>
                    <a:srgbClr val="ffffff"/>
                  </a:solidFill>
                  <a:latin typeface="Arial"/>
                  <a:ea typeface="DejaVu Sans"/>
                </a:rPr>
                <a:t>North West Fisheries Local Action Group</a:t>
              </a:r>
              <a:endParaRPr b="0" lang="en-IE" sz="700" spc="-1" strike="noStrike">
                <a:latin typeface="Arial"/>
              </a:endParaRPr>
            </a:p>
          </p:txBody>
        </p:sp>
        <p:sp>
          <p:nvSpPr>
            <p:cNvPr id="409" name=""/>
            <p:cNvSpPr/>
            <p:nvPr/>
          </p:nvSpPr>
          <p:spPr>
            <a:xfrm rot="20400000">
              <a:off x="5321520" y="1861920"/>
              <a:ext cx="266760" cy="339840"/>
            </a:xfrm>
            <a:prstGeom prst="rightArrow">
              <a:avLst>
                <a:gd name="adj1" fmla="val 60000"/>
                <a:gd name="adj2" fmla="val 50000"/>
              </a:avLst>
            </a:prstGeom>
            <a:solidFill>
              <a:schemeClr val="accent5">
                <a:hueOff val="-6758543"/>
                <a:satOff val="-17419"/>
                <a:lumOff val="-11765"/>
                <a:alphaOff val="0"/>
              </a:schemeClr>
            </a:solidFill>
            <a:ln w="0">
              <a:noFill/>
            </a:ln>
          </p:spPr>
          <p:style>
            <a:lnRef idx="0"/>
            <a:fillRef idx="0"/>
            <a:effectRef idx="0"/>
            <a:fontRef idx="minor"/>
          </p:style>
        </p:sp>
      </p:grpSp>
      <p:sp>
        <p:nvSpPr>
          <p:cNvPr id="410" name="PlaceHolder 2"/>
          <p:cNvSpPr>
            <a:spLocks noGrp="1"/>
          </p:cNvSpPr>
          <p:nvPr>
            <p:ph type="ftr"/>
          </p:nvPr>
        </p:nvSpPr>
        <p:spPr>
          <a:xfrm>
            <a:off x="3840480" y="6356520"/>
            <a:ext cx="4309920" cy="362160"/>
          </a:xfrm>
          <a:prstGeom prst="rect">
            <a:avLst/>
          </a:prstGeom>
          <a:noFill/>
          <a:ln w="0">
            <a:noFill/>
          </a:ln>
        </p:spPr>
        <p:txBody>
          <a:bodyPr lIns="90000" rIns="90000" tIns="45000" bIns="45000" anchor="ctr">
            <a:noAutofit/>
          </a:bodyPr>
          <a:p>
            <a:pPr algn="ctr">
              <a:lnSpc>
                <a:spcPct val="100000"/>
              </a:lnSpc>
            </a:pPr>
            <a:r>
              <a:rPr b="0" lang="fr-FR" sz="1200" spc="-1" strike="noStrike">
                <a:solidFill>
                  <a:srgbClr val="8b8b8b"/>
                </a:solidFill>
                <a:latin typeface="Calibri"/>
              </a:rPr>
              <a:t>© Social Justice Ireland   </a:t>
            </a:r>
            <a:endParaRPr b="0" lang="en-IE" sz="1200" spc="-1" strike="noStrike">
              <a:latin typeface="Times New Roman"/>
            </a:endParaRPr>
          </a:p>
          <a:p>
            <a:pPr algn="ctr">
              <a:lnSpc>
                <a:spcPct val="100000"/>
              </a:lnSpc>
            </a:pPr>
            <a:r>
              <a:rPr b="0" lang="fr-FR" sz="1200" spc="-1" strike="noStrike">
                <a:solidFill>
                  <a:srgbClr val="8b8b8b"/>
                </a:solidFill>
                <a:latin typeface="Calibri"/>
              </a:rPr>
              <a:t>W: www.socialjustice.ie   T: @SocialJusticeI  F: fb.me/SocialJusticeI </a:t>
            </a:r>
            <a:endParaRPr b="0" lang="en-IE" sz="1200" spc="-1" strike="noStrike">
              <a:latin typeface="Times New Roman"/>
            </a:endParaRPr>
          </a:p>
        </p:txBody>
      </p:sp>
      <p:sp>
        <p:nvSpPr>
          <p:cNvPr id="411" name="Flowchart: Connector 2"/>
          <p:cNvSpPr/>
          <p:nvPr/>
        </p:nvSpPr>
        <p:spPr>
          <a:xfrm>
            <a:off x="5468400" y="3389400"/>
            <a:ext cx="1252080" cy="1220760"/>
          </a:xfrm>
          <a:prstGeom prst="flowChartConnector">
            <a:avLst/>
          </a:prstGeom>
          <a:solidFill>
            <a:schemeClr val="accent5">
              <a:hueOff val="-6758543"/>
              <a:satOff val="-17419"/>
              <a:lumOff val="-11765"/>
              <a:alphaOff val="0"/>
            </a:schemeClr>
          </a:solidFill>
          <a:ln>
            <a:solidFill>
              <a:srgbClr val="ffffff"/>
            </a:solidFill>
          </a:ln>
        </p:spPr>
        <p:style>
          <a:lnRef idx="2">
            <a:schemeClr val="accent5">
              <a:shade val="50000"/>
            </a:schemeClr>
          </a:lnRef>
          <a:fillRef idx="1">
            <a:schemeClr val="accent5"/>
          </a:fillRef>
          <a:effectRef idx="0">
            <a:schemeClr val="accent5"/>
          </a:effectRef>
          <a:fontRef idx="minor"/>
        </p:style>
        <p:txBody>
          <a:bodyPr numCol="1" spcCol="1440" lIns="90000" rIns="90000" tIns="45000" bIns="45000" anchor="ctr">
            <a:noAutofit/>
          </a:bodyPr>
          <a:p>
            <a:pPr algn="ctr">
              <a:lnSpc>
                <a:spcPct val="100000"/>
              </a:lnSpc>
            </a:pPr>
            <a:r>
              <a:rPr b="0" lang="en-US" sz="1800" spc="-1" strike="noStrike">
                <a:solidFill>
                  <a:srgbClr val="ffffff"/>
                </a:solidFill>
                <a:latin typeface="Calibri"/>
                <a:ea typeface="DejaVu Sans"/>
              </a:rPr>
              <a:t>Sligo PPN</a:t>
            </a:r>
            <a:endParaRPr b="0" lang="en-IE" sz="1800" spc="-1" strike="noStrike">
              <a:latin typeface="Arial"/>
            </a:endParaRPr>
          </a:p>
        </p:txBody>
      </p:sp>
      <p:grpSp>
        <p:nvGrpSpPr>
          <p:cNvPr id="412" name="Diagram 1"/>
          <p:cNvGrpSpPr/>
          <p:nvPr/>
        </p:nvGrpSpPr>
        <p:grpSpPr>
          <a:xfrm>
            <a:off x="632160" y="1263960"/>
            <a:ext cx="11090880" cy="5322600"/>
            <a:chOff x="632160" y="1263960"/>
            <a:chExt cx="11090880" cy="5322600"/>
          </a:xfrm>
        </p:grpSpPr>
        <p:sp>
          <p:nvSpPr>
            <p:cNvPr id="413" name=""/>
            <p:cNvSpPr/>
            <p:nvPr/>
          </p:nvSpPr>
          <p:spPr>
            <a:xfrm>
              <a:off x="632160" y="1263960"/>
              <a:ext cx="11090880" cy="5322240"/>
            </a:xfrm>
            <a:prstGeom prst="rect">
              <a:avLst/>
            </a:prstGeom>
            <a:noFill/>
            <a:ln w="0">
              <a:noFill/>
            </a:ln>
          </p:spPr>
          <p:style>
            <a:lnRef idx="0"/>
            <a:fillRef idx="0"/>
            <a:effectRef idx="0"/>
            <a:fontRef idx="minor"/>
          </p:style>
        </p:sp>
        <p:sp>
          <p:nvSpPr>
            <p:cNvPr id="414" name=""/>
            <p:cNvSpPr/>
            <p:nvPr/>
          </p:nvSpPr>
          <p:spPr>
            <a:xfrm>
              <a:off x="5672520" y="1264320"/>
              <a:ext cx="1010880" cy="1010880"/>
            </a:xfrm>
            <a:prstGeom prst="ellipse">
              <a:avLst/>
            </a:prstGeom>
            <a:solidFill>
              <a:schemeClr val="accent5">
                <a:hueOff val="0"/>
                <a:satOff val="0"/>
                <a:lumOff val="0"/>
                <a:alphaOff val="0"/>
              </a:schemeClr>
            </a:solidFill>
            <a:ln w="12700">
              <a:solidFill>
                <a:srgbClr val="ffffff"/>
              </a:solidFill>
            </a:ln>
          </p:spPr>
          <p:style>
            <a:lnRef idx="2"/>
            <a:fillRef idx="0"/>
            <a:effectRef idx="0"/>
            <a:fontRef idx="minor"/>
          </p:style>
          <p:txBody>
            <a:bodyPr numCol="1" spcCol="1440" lIns="9000" rIns="9000" tIns="157320" bIns="157320" anchor="ctr">
              <a:noAutofit/>
            </a:bodyPr>
            <a:p>
              <a:pPr algn="ctr">
                <a:lnSpc>
                  <a:spcPct val="90000"/>
                </a:lnSpc>
                <a:spcAft>
                  <a:spcPts val="244"/>
                </a:spcAft>
                <a:tabLst>
                  <a:tab algn="l" pos="0"/>
                </a:tabLst>
              </a:pPr>
              <a:r>
                <a:rPr b="0" lang="en-US" sz="700" spc="-1" strike="noStrike">
                  <a:solidFill>
                    <a:srgbClr val="ffffff"/>
                  </a:solidFill>
                  <a:latin typeface="Arial"/>
                  <a:ea typeface="DejaVu Sans"/>
                </a:rPr>
                <a:t>Local Community Development Committee</a:t>
              </a:r>
              <a:endParaRPr b="0" lang="en-IE" sz="700" spc="-1" strike="noStrike">
                <a:latin typeface="Arial"/>
              </a:endParaRPr>
            </a:p>
          </p:txBody>
        </p:sp>
        <p:sp>
          <p:nvSpPr>
            <p:cNvPr id="415" name=""/>
            <p:cNvSpPr/>
            <p:nvPr/>
          </p:nvSpPr>
          <p:spPr>
            <a:xfrm rot="1200000">
              <a:off x="6751440" y="1855440"/>
              <a:ext cx="266760" cy="339840"/>
            </a:xfrm>
            <a:prstGeom prst="rightArrow">
              <a:avLst>
                <a:gd name="adj1" fmla="val 60000"/>
                <a:gd name="adj2" fmla="val 50000"/>
              </a:avLst>
            </a:prstGeom>
            <a:solidFill>
              <a:schemeClr val="accent5">
                <a:hueOff val="0"/>
                <a:satOff val="0"/>
                <a:lumOff val="0"/>
                <a:alphaOff val="0"/>
              </a:schemeClr>
            </a:solidFill>
            <a:ln w="0">
              <a:noFill/>
            </a:ln>
          </p:spPr>
          <p:style>
            <a:lnRef idx="0"/>
            <a:fillRef idx="0"/>
            <a:effectRef idx="0"/>
            <a:fontRef idx="minor"/>
          </p:style>
        </p:sp>
        <p:sp>
          <p:nvSpPr>
            <p:cNvPr id="416" name=""/>
            <p:cNvSpPr/>
            <p:nvPr/>
          </p:nvSpPr>
          <p:spPr>
            <a:xfrm>
              <a:off x="7101360" y="1784160"/>
              <a:ext cx="1010880" cy="1010880"/>
            </a:xfrm>
            <a:prstGeom prst="ellipse">
              <a:avLst/>
            </a:prstGeom>
            <a:solidFill>
              <a:schemeClr val="accent5">
                <a:hueOff val="-844818"/>
                <a:satOff val="-2177"/>
                <a:lumOff val="-1471"/>
                <a:alphaOff val="0"/>
              </a:schemeClr>
            </a:solidFill>
            <a:ln w="12700">
              <a:solidFill>
                <a:srgbClr val="ffffff"/>
              </a:solidFill>
            </a:ln>
          </p:spPr>
          <p:style>
            <a:lnRef idx="2"/>
            <a:fillRef idx="0"/>
            <a:effectRef idx="0"/>
            <a:fontRef idx="minor"/>
          </p:style>
          <p:txBody>
            <a:bodyPr numCol="1" spcCol="1440" lIns="9000" rIns="9000" tIns="157320" bIns="157320" anchor="ctr">
              <a:noAutofit/>
            </a:bodyPr>
            <a:p>
              <a:pPr algn="ctr">
                <a:lnSpc>
                  <a:spcPct val="90000"/>
                </a:lnSpc>
                <a:spcAft>
                  <a:spcPts val="244"/>
                </a:spcAft>
                <a:tabLst>
                  <a:tab algn="l" pos="0"/>
                </a:tabLst>
              </a:pPr>
              <a:r>
                <a:rPr b="0" lang="en-US" sz="700" spc="-1" strike="noStrike">
                  <a:solidFill>
                    <a:srgbClr val="ffffff"/>
                  </a:solidFill>
                  <a:latin typeface="Arial"/>
                  <a:ea typeface="DejaVu Sans"/>
                </a:rPr>
                <a:t>Independent Evaluation Committee</a:t>
              </a:r>
              <a:endParaRPr b="0" lang="en-IE" sz="700" spc="-1" strike="noStrike">
                <a:latin typeface="Arial"/>
              </a:endParaRPr>
            </a:p>
          </p:txBody>
        </p:sp>
        <p:sp>
          <p:nvSpPr>
            <p:cNvPr id="417" name=""/>
            <p:cNvSpPr/>
            <p:nvPr/>
          </p:nvSpPr>
          <p:spPr>
            <a:xfrm rot="3600000">
              <a:off x="7849800" y="2770200"/>
              <a:ext cx="266760" cy="339840"/>
            </a:xfrm>
            <a:prstGeom prst="rightArrow">
              <a:avLst>
                <a:gd name="adj1" fmla="val 60000"/>
                <a:gd name="adj2" fmla="val 50000"/>
              </a:avLst>
            </a:prstGeom>
            <a:solidFill>
              <a:schemeClr val="accent5">
                <a:hueOff val="-844818"/>
                <a:satOff val="-2177"/>
                <a:lumOff val="-1471"/>
                <a:alphaOff val="0"/>
              </a:schemeClr>
            </a:solidFill>
            <a:ln w="0">
              <a:noFill/>
            </a:ln>
          </p:spPr>
          <p:style>
            <a:lnRef idx="0"/>
            <a:fillRef idx="0"/>
            <a:effectRef idx="0"/>
            <a:fontRef idx="minor"/>
          </p:style>
        </p:sp>
        <p:sp>
          <p:nvSpPr>
            <p:cNvPr id="418" name=""/>
            <p:cNvSpPr/>
            <p:nvPr/>
          </p:nvSpPr>
          <p:spPr>
            <a:xfrm>
              <a:off x="7861680" y="3101040"/>
              <a:ext cx="1010880" cy="1010880"/>
            </a:xfrm>
            <a:prstGeom prst="ellipse">
              <a:avLst/>
            </a:prstGeom>
            <a:solidFill>
              <a:schemeClr val="accent5">
                <a:hueOff val="-1689636"/>
                <a:satOff val="-4355"/>
                <a:lumOff val="-2941"/>
                <a:alphaOff val="0"/>
              </a:schemeClr>
            </a:solidFill>
            <a:ln w="12700">
              <a:solidFill>
                <a:srgbClr val="ffffff"/>
              </a:solidFill>
            </a:ln>
          </p:spPr>
          <p:style>
            <a:lnRef idx="2"/>
            <a:fillRef idx="0"/>
            <a:effectRef idx="0"/>
            <a:fontRef idx="minor"/>
          </p:style>
          <p:txBody>
            <a:bodyPr numCol="1" spcCol="1440" lIns="9000" rIns="9000" tIns="157320" bIns="157320" anchor="ctr">
              <a:noAutofit/>
            </a:bodyPr>
            <a:p>
              <a:pPr algn="ctr">
                <a:lnSpc>
                  <a:spcPct val="90000"/>
                </a:lnSpc>
                <a:spcAft>
                  <a:spcPts val="244"/>
                </a:spcAft>
                <a:tabLst>
                  <a:tab algn="l" pos="0"/>
                </a:tabLst>
              </a:pPr>
              <a:r>
                <a:rPr b="0" lang="en-IE" sz="700" spc="-1" strike="noStrike">
                  <a:solidFill>
                    <a:srgbClr val="ffffff"/>
                  </a:solidFill>
                  <a:latin typeface="Arial"/>
                  <a:ea typeface="DejaVu Sans"/>
                </a:rPr>
                <a:t>Public Arts Steering Committee </a:t>
              </a:r>
              <a:endParaRPr b="0" lang="en-IE" sz="700" spc="-1" strike="noStrike">
                <a:latin typeface="Arial"/>
              </a:endParaRPr>
            </a:p>
          </p:txBody>
        </p:sp>
        <p:sp>
          <p:nvSpPr>
            <p:cNvPr id="419" name=""/>
            <p:cNvSpPr/>
            <p:nvPr/>
          </p:nvSpPr>
          <p:spPr>
            <a:xfrm rot="6000000">
              <a:off x="8104680" y="4176000"/>
              <a:ext cx="266760" cy="339840"/>
            </a:xfrm>
            <a:prstGeom prst="rightArrow">
              <a:avLst>
                <a:gd name="adj1" fmla="val 60000"/>
                <a:gd name="adj2" fmla="val 50000"/>
              </a:avLst>
            </a:prstGeom>
            <a:solidFill>
              <a:schemeClr val="accent5">
                <a:hueOff val="-1689636"/>
                <a:satOff val="-4355"/>
                <a:lumOff val="-2941"/>
                <a:alphaOff val="0"/>
              </a:schemeClr>
            </a:solidFill>
            <a:ln w="0">
              <a:noFill/>
            </a:ln>
          </p:spPr>
          <p:style>
            <a:lnRef idx="0"/>
            <a:fillRef idx="0"/>
            <a:effectRef idx="0"/>
            <a:fontRef idx="minor"/>
          </p:style>
        </p:sp>
        <p:sp>
          <p:nvSpPr>
            <p:cNvPr id="420" name=""/>
            <p:cNvSpPr/>
            <p:nvPr/>
          </p:nvSpPr>
          <p:spPr>
            <a:xfrm>
              <a:off x="7597440" y="4598280"/>
              <a:ext cx="1010880" cy="1010880"/>
            </a:xfrm>
            <a:prstGeom prst="ellipse">
              <a:avLst/>
            </a:prstGeom>
            <a:solidFill>
              <a:schemeClr val="accent5">
                <a:hueOff val="-2534453"/>
                <a:satOff val="-6532"/>
                <a:lumOff val="-4412"/>
                <a:alphaOff val="0"/>
              </a:schemeClr>
            </a:solidFill>
            <a:ln w="12700">
              <a:solidFill>
                <a:srgbClr val="ffffff"/>
              </a:solidFill>
            </a:ln>
          </p:spPr>
          <p:style>
            <a:lnRef idx="2"/>
            <a:fillRef idx="0"/>
            <a:effectRef idx="0"/>
            <a:fontRef idx="minor"/>
          </p:style>
          <p:txBody>
            <a:bodyPr numCol="1" spcCol="1440" lIns="9000" rIns="9000" tIns="157320" bIns="157320" anchor="ctr">
              <a:noAutofit/>
            </a:bodyPr>
            <a:p>
              <a:pPr algn="ctr">
                <a:lnSpc>
                  <a:spcPct val="90000"/>
                </a:lnSpc>
                <a:spcAft>
                  <a:spcPts val="244"/>
                </a:spcAft>
                <a:tabLst>
                  <a:tab algn="l" pos="0"/>
                </a:tabLst>
              </a:pPr>
              <a:r>
                <a:rPr b="0" lang="en-IE" sz="700" spc="-1" strike="noStrike">
                  <a:solidFill>
                    <a:srgbClr val="ffffff"/>
                  </a:solidFill>
                  <a:latin typeface="Arial"/>
                  <a:ea typeface="DejaVu Sans"/>
                </a:rPr>
                <a:t>Place Names Committee</a:t>
              </a:r>
              <a:endParaRPr b="0" lang="en-IE" sz="700" spc="-1" strike="noStrike">
                <a:latin typeface="Arial"/>
              </a:endParaRPr>
            </a:p>
          </p:txBody>
        </p:sp>
        <p:sp>
          <p:nvSpPr>
            <p:cNvPr id="421" name=""/>
            <p:cNvSpPr/>
            <p:nvPr/>
          </p:nvSpPr>
          <p:spPr>
            <a:xfrm rot="8400000">
              <a:off x="7394760" y="5418000"/>
              <a:ext cx="266760" cy="339840"/>
            </a:xfrm>
            <a:prstGeom prst="rightArrow">
              <a:avLst>
                <a:gd name="adj1" fmla="val 60000"/>
                <a:gd name="adj2" fmla="val 50000"/>
              </a:avLst>
            </a:prstGeom>
            <a:solidFill>
              <a:schemeClr val="accent5">
                <a:hueOff val="-2534453"/>
                <a:satOff val="-6532"/>
                <a:lumOff val="-4412"/>
                <a:alphaOff val="0"/>
              </a:schemeClr>
            </a:solidFill>
            <a:ln w="0">
              <a:noFill/>
            </a:ln>
          </p:spPr>
          <p:style>
            <a:lnRef idx="0"/>
            <a:fillRef idx="0"/>
            <a:effectRef idx="0"/>
            <a:fontRef idx="minor"/>
          </p:style>
        </p:sp>
        <p:sp>
          <p:nvSpPr>
            <p:cNvPr id="422" name=""/>
            <p:cNvSpPr/>
            <p:nvPr/>
          </p:nvSpPr>
          <p:spPr>
            <a:xfrm>
              <a:off x="6432840" y="5575680"/>
              <a:ext cx="1010880" cy="1010880"/>
            </a:xfrm>
            <a:prstGeom prst="ellipse">
              <a:avLst/>
            </a:prstGeom>
            <a:solidFill>
              <a:schemeClr val="accent5">
                <a:hueOff val="-3379271"/>
                <a:satOff val="-8710"/>
                <a:lumOff val="-5883"/>
                <a:alphaOff val="0"/>
              </a:schemeClr>
            </a:solidFill>
            <a:ln w="12700">
              <a:solidFill>
                <a:srgbClr val="ffffff"/>
              </a:solidFill>
            </a:ln>
          </p:spPr>
          <p:style>
            <a:lnRef idx="2"/>
            <a:fillRef idx="0"/>
            <a:effectRef idx="0"/>
            <a:fontRef idx="minor"/>
          </p:style>
          <p:txBody>
            <a:bodyPr numCol="1" spcCol="1440" lIns="9000" rIns="9000" tIns="157320" bIns="157320" anchor="ctr">
              <a:noAutofit/>
            </a:bodyPr>
            <a:p>
              <a:pPr algn="ctr">
                <a:lnSpc>
                  <a:spcPct val="90000"/>
                </a:lnSpc>
                <a:spcAft>
                  <a:spcPts val="244"/>
                </a:spcAft>
                <a:tabLst>
                  <a:tab algn="l" pos="0"/>
                </a:tabLst>
              </a:pPr>
              <a:r>
                <a:rPr b="0" lang="en-IE" sz="700" spc="-1" strike="noStrike">
                  <a:solidFill>
                    <a:srgbClr val="ffffff"/>
                  </a:solidFill>
                  <a:latin typeface="Arial"/>
                  <a:ea typeface="DejaVu Sans"/>
                </a:rPr>
                <a:t>Heritage Forum</a:t>
              </a:r>
              <a:endParaRPr b="0" lang="en-IE" sz="700" spc="-1" strike="noStrike">
                <a:latin typeface="Arial"/>
              </a:endParaRPr>
            </a:p>
          </p:txBody>
        </p:sp>
        <p:sp>
          <p:nvSpPr>
            <p:cNvPr id="423" name=""/>
            <p:cNvSpPr/>
            <p:nvPr/>
          </p:nvSpPr>
          <p:spPr>
            <a:xfrm rot="10800000">
              <a:off x="6054480" y="5913360"/>
              <a:ext cx="266760" cy="339840"/>
            </a:xfrm>
            <a:prstGeom prst="rightArrow">
              <a:avLst>
                <a:gd name="adj1" fmla="val 60000"/>
                <a:gd name="adj2" fmla="val 50000"/>
              </a:avLst>
            </a:prstGeom>
            <a:solidFill>
              <a:schemeClr val="accent5">
                <a:hueOff val="-3379271"/>
                <a:satOff val="-8710"/>
                <a:lumOff val="-5883"/>
                <a:alphaOff val="0"/>
              </a:schemeClr>
            </a:solidFill>
            <a:ln w="0">
              <a:noFill/>
            </a:ln>
          </p:spPr>
          <p:style>
            <a:lnRef idx="0"/>
            <a:fillRef idx="0"/>
            <a:effectRef idx="0"/>
            <a:fontRef idx="minor"/>
          </p:style>
        </p:sp>
        <p:sp>
          <p:nvSpPr>
            <p:cNvPr id="424" name=""/>
            <p:cNvSpPr/>
            <p:nvPr/>
          </p:nvSpPr>
          <p:spPr>
            <a:xfrm>
              <a:off x="4912200" y="5575680"/>
              <a:ext cx="1010880" cy="1010880"/>
            </a:xfrm>
            <a:prstGeom prst="ellipse">
              <a:avLst/>
            </a:prstGeom>
            <a:solidFill>
              <a:schemeClr val="accent5">
                <a:hueOff val="-4224089"/>
                <a:satOff val="-10887"/>
                <a:lumOff val="-7353"/>
                <a:alphaOff val="0"/>
              </a:schemeClr>
            </a:solidFill>
            <a:ln w="12700">
              <a:solidFill>
                <a:srgbClr val="ffffff"/>
              </a:solidFill>
            </a:ln>
          </p:spPr>
          <p:style>
            <a:lnRef idx="2"/>
            <a:fillRef idx="0"/>
            <a:effectRef idx="0"/>
            <a:fontRef idx="minor"/>
          </p:style>
          <p:txBody>
            <a:bodyPr numCol="1" spcCol="1440" lIns="9000" rIns="9000" tIns="157320" bIns="157320" anchor="ctr">
              <a:noAutofit/>
            </a:bodyPr>
            <a:p>
              <a:pPr algn="ctr">
                <a:lnSpc>
                  <a:spcPct val="90000"/>
                </a:lnSpc>
                <a:spcAft>
                  <a:spcPts val="244"/>
                </a:spcAft>
                <a:tabLst>
                  <a:tab algn="l" pos="0"/>
                </a:tabLst>
              </a:pPr>
              <a:r>
                <a:rPr b="0" lang="en-US" sz="700" spc="-1" strike="noStrike">
                  <a:solidFill>
                    <a:srgbClr val="ffffff"/>
                  </a:solidFill>
                  <a:latin typeface="Arial"/>
                  <a:ea typeface="DejaVu Sans"/>
                </a:rPr>
                <a:t>Joint Policing Committee</a:t>
              </a:r>
              <a:endParaRPr b="0" lang="en-IE" sz="700" spc="-1" strike="noStrike">
                <a:latin typeface="Arial"/>
              </a:endParaRPr>
            </a:p>
          </p:txBody>
        </p:sp>
        <p:sp>
          <p:nvSpPr>
            <p:cNvPr id="425" name=""/>
            <p:cNvSpPr/>
            <p:nvPr/>
          </p:nvSpPr>
          <p:spPr>
            <a:xfrm rot="13200000">
              <a:off x="4708080" y="5429160"/>
              <a:ext cx="266760" cy="339840"/>
            </a:xfrm>
            <a:prstGeom prst="rightArrow">
              <a:avLst>
                <a:gd name="adj1" fmla="val 60000"/>
                <a:gd name="adj2" fmla="val 50000"/>
              </a:avLst>
            </a:prstGeom>
            <a:solidFill>
              <a:schemeClr val="accent5">
                <a:hueOff val="-4224089"/>
                <a:satOff val="-10887"/>
                <a:lumOff val="-7353"/>
                <a:alphaOff val="0"/>
              </a:schemeClr>
            </a:solidFill>
            <a:ln w="0">
              <a:noFill/>
            </a:ln>
          </p:spPr>
          <p:style>
            <a:lnRef idx="0"/>
            <a:fillRef idx="0"/>
            <a:effectRef idx="0"/>
            <a:fontRef idx="minor"/>
          </p:style>
        </p:sp>
        <p:sp>
          <p:nvSpPr>
            <p:cNvPr id="426" name=""/>
            <p:cNvSpPr/>
            <p:nvPr/>
          </p:nvSpPr>
          <p:spPr>
            <a:xfrm>
              <a:off x="3747600" y="4598280"/>
              <a:ext cx="1010880" cy="1010880"/>
            </a:xfrm>
            <a:prstGeom prst="ellipse">
              <a:avLst/>
            </a:prstGeom>
            <a:solidFill>
              <a:schemeClr val="accent5">
                <a:hueOff val="-5068907"/>
                <a:satOff val="-13064"/>
                <a:lumOff val="-8824"/>
                <a:alphaOff val="0"/>
              </a:schemeClr>
            </a:solidFill>
            <a:ln w="12700">
              <a:solidFill>
                <a:srgbClr val="ffffff"/>
              </a:solidFill>
            </a:ln>
          </p:spPr>
          <p:style>
            <a:lnRef idx="2"/>
            <a:fillRef idx="0"/>
            <a:effectRef idx="0"/>
            <a:fontRef idx="minor"/>
          </p:style>
          <p:txBody>
            <a:bodyPr numCol="1" spcCol="1440" lIns="9000" rIns="9000" tIns="157320" bIns="157320" anchor="ctr">
              <a:noAutofit/>
            </a:bodyPr>
            <a:p>
              <a:pPr algn="ctr">
                <a:lnSpc>
                  <a:spcPct val="90000"/>
                </a:lnSpc>
                <a:spcAft>
                  <a:spcPts val="244"/>
                </a:spcAft>
                <a:tabLst>
                  <a:tab algn="l" pos="0"/>
                </a:tabLst>
              </a:pPr>
              <a:r>
                <a:rPr b="0" lang="en-US" sz="700" spc="-1" strike="noStrike">
                  <a:solidFill>
                    <a:srgbClr val="ffffff"/>
                  </a:solidFill>
                  <a:latin typeface="Arial"/>
                  <a:ea typeface="DejaVu Sans"/>
                </a:rPr>
                <a:t>Sligo Sport &amp; Recreation Partnership</a:t>
              </a:r>
              <a:endParaRPr b="0" lang="en-IE" sz="700" spc="-1" strike="noStrike">
                <a:latin typeface="Arial"/>
              </a:endParaRPr>
            </a:p>
          </p:txBody>
        </p:sp>
        <p:sp>
          <p:nvSpPr>
            <p:cNvPr id="427" name=""/>
            <p:cNvSpPr/>
            <p:nvPr/>
          </p:nvSpPr>
          <p:spPr>
            <a:xfrm rot="15600000">
              <a:off x="3987000" y="4194000"/>
              <a:ext cx="266760" cy="339840"/>
            </a:xfrm>
            <a:prstGeom prst="rightArrow">
              <a:avLst>
                <a:gd name="adj1" fmla="val 60000"/>
                <a:gd name="adj2" fmla="val 50000"/>
              </a:avLst>
            </a:prstGeom>
            <a:solidFill>
              <a:schemeClr val="accent5">
                <a:hueOff val="-5068907"/>
                <a:satOff val="-13064"/>
                <a:lumOff val="-8824"/>
                <a:alphaOff val="0"/>
              </a:schemeClr>
            </a:solidFill>
            <a:ln w="0">
              <a:noFill/>
            </a:ln>
          </p:spPr>
          <p:style>
            <a:lnRef idx="0"/>
            <a:fillRef idx="0"/>
            <a:effectRef idx="0"/>
            <a:fontRef idx="minor"/>
          </p:style>
        </p:sp>
        <p:sp>
          <p:nvSpPr>
            <p:cNvPr id="428" name=""/>
            <p:cNvSpPr/>
            <p:nvPr/>
          </p:nvSpPr>
          <p:spPr>
            <a:xfrm>
              <a:off x="3483720" y="3101040"/>
              <a:ext cx="1010880" cy="1010880"/>
            </a:xfrm>
            <a:prstGeom prst="ellipse">
              <a:avLst/>
            </a:prstGeom>
            <a:solidFill>
              <a:schemeClr val="accent5">
                <a:hueOff val="-5913725"/>
                <a:satOff val="-15242"/>
                <a:lumOff val="-10294"/>
                <a:alphaOff val="0"/>
              </a:schemeClr>
            </a:solidFill>
            <a:ln w="12700">
              <a:solidFill>
                <a:srgbClr val="ffffff"/>
              </a:solidFill>
            </a:ln>
          </p:spPr>
          <p:style>
            <a:lnRef idx="2"/>
            <a:fillRef idx="0"/>
            <a:effectRef idx="0"/>
            <a:fontRef idx="minor"/>
          </p:style>
          <p:txBody>
            <a:bodyPr numCol="1" spcCol="1440" lIns="9000" rIns="9000" tIns="157320" bIns="157320" anchor="ctr">
              <a:noAutofit/>
            </a:bodyPr>
            <a:p>
              <a:pPr algn="ctr">
                <a:lnSpc>
                  <a:spcPct val="90000"/>
                </a:lnSpc>
                <a:spcAft>
                  <a:spcPts val="244"/>
                </a:spcAft>
                <a:tabLst>
                  <a:tab algn="l" pos="0"/>
                </a:tabLst>
              </a:pPr>
              <a:r>
                <a:rPr b="0" lang="en-IE" sz="700" spc="-1" strike="noStrike">
                  <a:solidFill>
                    <a:srgbClr val="ffffff"/>
                  </a:solidFill>
                  <a:latin typeface="Arial"/>
                  <a:ea typeface="DejaVu Sans"/>
                </a:rPr>
                <a:t> </a:t>
              </a:r>
              <a:r>
                <a:rPr b="0" lang="en-IE" sz="700" spc="-1" strike="noStrike">
                  <a:solidFill>
                    <a:srgbClr val="ffffff"/>
                  </a:solidFill>
                  <a:latin typeface="Arial"/>
                  <a:ea typeface="DejaVu Sans"/>
                </a:rPr>
                <a:t>Disability Consultative Committee</a:t>
              </a:r>
              <a:endParaRPr b="0" lang="en-IE" sz="700" spc="-1" strike="noStrike">
                <a:latin typeface="Arial"/>
              </a:endParaRPr>
            </a:p>
          </p:txBody>
        </p:sp>
        <p:sp>
          <p:nvSpPr>
            <p:cNvPr id="429" name=""/>
            <p:cNvSpPr/>
            <p:nvPr/>
          </p:nvSpPr>
          <p:spPr>
            <a:xfrm rot="18000000">
              <a:off x="4230720" y="2785680"/>
              <a:ext cx="266760" cy="339840"/>
            </a:xfrm>
            <a:prstGeom prst="rightArrow">
              <a:avLst>
                <a:gd name="adj1" fmla="val 60000"/>
                <a:gd name="adj2" fmla="val 50000"/>
              </a:avLst>
            </a:prstGeom>
            <a:solidFill>
              <a:schemeClr val="accent5">
                <a:hueOff val="-5913725"/>
                <a:satOff val="-15242"/>
                <a:lumOff val="-10294"/>
                <a:alphaOff val="0"/>
              </a:schemeClr>
            </a:solidFill>
            <a:ln w="0">
              <a:noFill/>
            </a:ln>
          </p:spPr>
          <p:style>
            <a:lnRef idx="0"/>
            <a:fillRef idx="0"/>
            <a:effectRef idx="0"/>
            <a:fontRef idx="minor"/>
          </p:style>
        </p:sp>
        <p:sp>
          <p:nvSpPr>
            <p:cNvPr id="430" name=""/>
            <p:cNvSpPr/>
            <p:nvPr/>
          </p:nvSpPr>
          <p:spPr>
            <a:xfrm>
              <a:off x="4243680" y="1784160"/>
              <a:ext cx="1010880" cy="1010880"/>
            </a:xfrm>
            <a:prstGeom prst="ellipse">
              <a:avLst/>
            </a:prstGeom>
            <a:solidFill>
              <a:schemeClr val="accent5">
                <a:hueOff val="-6758543"/>
                <a:satOff val="-17419"/>
                <a:lumOff val="-11765"/>
                <a:alphaOff val="0"/>
              </a:schemeClr>
            </a:solidFill>
            <a:ln w="12700">
              <a:solidFill>
                <a:srgbClr val="ffffff"/>
              </a:solidFill>
            </a:ln>
          </p:spPr>
          <p:style>
            <a:lnRef idx="2"/>
            <a:fillRef idx="0"/>
            <a:effectRef idx="0"/>
            <a:fontRef idx="minor"/>
          </p:style>
          <p:txBody>
            <a:bodyPr numCol="1" spcCol="1440" lIns="9000" rIns="9000" tIns="157320" bIns="157320" anchor="ctr">
              <a:noAutofit/>
            </a:bodyPr>
            <a:p>
              <a:pPr algn="ctr">
                <a:lnSpc>
                  <a:spcPct val="90000"/>
                </a:lnSpc>
                <a:spcAft>
                  <a:spcPts val="244"/>
                </a:spcAft>
                <a:tabLst>
                  <a:tab algn="l" pos="0"/>
                </a:tabLst>
              </a:pPr>
              <a:r>
                <a:rPr b="0" lang="en-IE" sz="700" spc="-1" strike="noStrike">
                  <a:solidFill>
                    <a:srgbClr val="ffffff"/>
                  </a:solidFill>
                  <a:latin typeface="Arial"/>
                  <a:ea typeface="DejaVu Sans"/>
                </a:rPr>
                <a:t>North West Fisheries Local Action Group</a:t>
              </a:r>
              <a:endParaRPr b="0" lang="en-IE" sz="700" spc="-1" strike="noStrike">
                <a:latin typeface="Arial"/>
              </a:endParaRPr>
            </a:p>
          </p:txBody>
        </p:sp>
        <p:sp>
          <p:nvSpPr>
            <p:cNvPr id="431" name=""/>
            <p:cNvSpPr/>
            <p:nvPr/>
          </p:nvSpPr>
          <p:spPr>
            <a:xfrm rot="20400000">
              <a:off x="5321520" y="1861920"/>
              <a:ext cx="266760" cy="339840"/>
            </a:xfrm>
            <a:prstGeom prst="rightArrow">
              <a:avLst>
                <a:gd name="adj1" fmla="val 60000"/>
                <a:gd name="adj2" fmla="val 50000"/>
              </a:avLst>
            </a:prstGeom>
            <a:solidFill>
              <a:schemeClr val="accent5">
                <a:hueOff val="-6758543"/>
                <a:satOff val="-17419"/>
                <a:lumOff val="-11765"/>
                <a:alphaOff val="0"/>
              </a:schemeClr>
            </a:solidFill>
            <a:ln w="0">
              <a:noFill/>
            </a:ln>
          </p:spPr>
          <p:style>
            <a:lnRef idx="0"/>
            <a:fillRef idx="0"/>
            <a:effectRef idx="0"/>
            <a:fontRef idx="minor"/>
          </p:style>
        </p:sp>
      </p:grpSp>
      <p:grpSp>
        <p:nvGrpSpPr>
          <p:cNvPr id="432" name="Diagram 2"/>
          <p:cNvGrpSpPr/>
          <p:nvPr/>
        </p:nvGrpSpPr>
        <p:grpSpPr>
          <a:xfrm>
            <a:off x="632160" y="1263960"/>
            <a:ext cx="11090880" cy="5322600"/>
            <a:chOff x="632160" y="1263960"/>
            <a:chExt cx="11090880" cy="5322600"/>
          </a:xfrm>
        </p:grpSpPr>
        <p:sp>
          <p:nvSpPr>
            <p:cNvPr id="433" name=""/>
            <p:cNvSpPr/>
            <p:nvPr/>
          </p:nvSpPr>
          <p:spPr>
            <a:xfrm>
              <a:off x="632160" y="1263960"/>
              <a:ext cx="11090880" cy="5322240"/>
            </a:xfrm>
            <a:prstGeom prst="rect">
              <a:avLst/>
            </a:prstGeom>
            <a:noFill/>
            <a:ln w="0">
              <a:noFill/>
            </a:ln>
          </p:spPr>
          <p:style>
            <a:lnRef idx="0"/>
            <a:fillRef idx="0"/>
            <a:effectRef idx="0"/>
            <a:fontRef idx="minor"/>
          </p:style>
        </p:sp>
        <p:sp>
          <p:nvSpPr>
            <p:cNvPr id="434" name=""/>
            <p:cNvSpPr/>
            <p:nvPr/>
          </p:nvSpPr>
          <p:spPr>
            <a:xfrm>
              <a:off x="5672520" y="1264320"/>
              <a:ext cx="1010880" cy="1010880"/>
            </a:xfrm>
            <a:prstGeom prst="ellipse">
              <a:avLst/>
            </a:prstGeom>
            <a:solidFill>
              <a:schemeClr val="accent5">
                <a:hueOff val="0"/>
                <a:satOff val="0"/>
                <a:lumOff val="0"/>
                <a:alphaOff val="0"/>
              </a:schemeClr>
            </a:solidFill>
            <a:ln w="12700">
              <a:solidFill>
                <a:srgbClr val="ffffff"/>
              </a:solidFill>
            </a:ln>
          </p:spPr>
          <p:style>
            <a:lnRef idx="2"/>
            <a:fillRef idx="0"/>
            <a:effectRef idx="0"/>
            <a:fontRef idx="minor"/>
          </p:style>
          <p:txBody>
            <a:bodyPr numCol="1" spcCol="1440" lIns="9000" rIns="9000" tIns="157320" bIns="157320" anchor="ctr">
              <a:noAutofit/>
            </a:bodyPr>
            <a:p>
              <a:pPr algn="ctr">
                <a:lnSpc>
                  <a:spcPct val="90000"/>
                </a:lnSpc>
                <a:spcAft>
                  <a:spcPts val="244"/>
                </a:spcAft>
                <a:tabLst>
                  <a:tab algn="l" pos="0"/>
                </a:tabLst>
              </a:pPr>
              <a:r>
                <a:rPr b="0" lang="en-US" sz="700" spc="-1" strike="noStrike">
                  <a:solidFill>
                    <a:srgbClr val="ffffff"/>
                  </a:solidFill>
                  <a:latin typeface="Arial"/>
                  <a:ea typeface="DejaVu Sans"/>
                </a:rPr>
                <a:t>Local Community Development Committee</a:t>
              </a:r>
              <a:endParaRPr b="0" lang="en-IE" sz="700" spc="-1" strike="noStrike">
                <a:latin typeface="Arial"/>
              </a:endParaRPr>
            </a:p>
          </p:txBody>
        </p:sp>
        <p:sp>
          <p:nvSpPr>
            <p:cNvPr id="435" name=""/>
            <p:cNvSpPr/>
            <p:nvPr/>
          </p:nvSpPr>
          <p:spPr>
            <a:xfrm rot="1200000">
              <a:off x="6751440" y="1855440"/>
              <a:ext cx="266760" cy="339840"/>
            </a:xfrm>
            <a:prstGeom prst="rightArrow">
              <a:avLst>
                <a:gd name="adj1" fmla="val 60000"/>
                <a:gd name="adj2" fmla="val 50000"/>
              </a:avLst>
            </a:prstGeom>
            <a:solidFill>
              <a:schemeClr val="accent5">
                <a:hueOff val="0"/>
                <a:satOff val="0"/>
                <a:lumOff val="0"/>
                <a:alphaOff val="0"/>
              </a:schemeClr>
            </a:solidFill>
            <a:ln w="0">
              <a:noFill/>
            </a:ln>
          </p:spPr>
          <p:style>
            <a:lnRef idx="0"/>
            <a:fillRef idx="0"/>
            <a:effectRef idx="0"/>
            <a:fontRef idx="minor"/>
          </p:style>
        </p:sp>
        <p:sp>
          <p:nvSpPr>
            <p:cNvPr id="436" name=""/>
            <p:cNvSpPr/>
            <p:nvPr/>
          </p:nvSpPr>
          <p:spPr>
            <a:xfrm>
              <a:off x="7101360" y="1784160"/>
              <a:ext cx="1010880" cy="1010880"/>
            </a:xfrm>
            <a:prstGeom prst="ellipse">
              <a:avLst/>
            </a:prstGeom>
            <a:solidFill>
              <a:schemeClr val="accent5">
                <a:hueOff val="-844818"/>
                <a:satOff val="-2177"/>
                <a:lumOff val="-1471"/>
                <a:alphaOff val="0"/>
              </a:schemeClr>
            </a:solidFill>
            <a:ln w="12700">
              <a:solidFill>
                <a:srgbClr val="ffffff"/>
              </a:solidFill>
            </a:ln>
          </p:spPr>
          <p:style>
            <a:lnRef idx="2"/>
            <a:fillRef idx="0"/>
            <a:effectRef idx="0"/>
            <a:fontRef idx="minor"/>
          </p:style>
          <p:txBody>
            <a:bodyPr numCol="1" spcCol="1440" lIns="9000" rIns="9000" tIns="157320" bIns="157320" anchor="ctr">
              <a:noAutofit/>
            </a:bodyPr>
            <a:p>
              <a:pPr algn="ctr">
                <a:lnSpc>
                  <a:spcPct val="90000"/>
                </a:lnSpc>
                <a:spcAft>
                  <a:spcPts val="244"/>
                </a:spcAft>
                <a:tabLst>
                  <a:tab algn="l" pos="0"/>
                </a:tabLst>
              </a:pPr>
              <a:r>
                <a:rPr b="0" lang="en-US" sz="700" spc="-1" strike="noStrike">
                  <a:solidFill>
                    <a:srgbClr val="ffffff"/>
                  </a:solidFill>
                  <a:latin typeface="Arial"/>
                  <a:ea typeface="DejaVu Sans"/>
                </a:rPr>
                <a:t>Independent Evaluation Committee</a:t>
              </a:r>
              <a:endParaRPr b="0" lang="en-IE" sz="700" spc="-1" strike="noStrike">
                <a:latin typeface="Arial"/>
              </a:endParaRPr>
            </a:p>
          </p:txBody>
        </p:sp>
        <p:sp>
          <p:nvSpPr>
            <p:cNvPr id="437" name=""/>
            <p:cNvSpPr/>
            <p:nvPr/>
          </p:nvSpPr>
          <p:spPr>
            <a:xfrm rot="3600000">
              <a:off x="7849800" y="2770200"/>
              <a:ext cx="266760" cy="339840"/>
            </a:xfrm>
            <a:prstGeom prst="rightArrow">
              <a:avLst>
                <a:gd name="adj1" fmla="val 60000"/>
                <a:gd name="adj2" fmla="val 50000"/>
              </a:avLst>
            </a:prstGeom>
            <a:solidFill>
              <a:schemeClr val="accent5">
                <a:hueOff val="-844818"/>
                <a:satOff val="-2177"/>
                <a:lumOff val="-1471"/>
                <a:alphaOff val="0"/>
              </a:schemeClr>
            </a:solidFill>
            <a:ln w="0">
              <a:noFill/>
            </a:ln>
          </p:spPr>
          <p:style>
            <a:lnRef idx="0"/>
            <a:fillRef idx="0"/>
            <a:effectRef idx="0"/>
            <a:fontRef idx="minor"/>
          </p:style>
        </p:sp>
        <p:sp>
          <p:nvSpPr>
            <p:cNvPr id="438" name=""/>
            <p:cNvSpPr/>
            <p:nvPr/>
          </p:nvSpPr>
          <p:spPr>
            <a:xfrm>
              <a:off x="7861680" y="3101040"/>
              <a:ext cx="1010880" cy="1010880"/>
            </a:xfrm>
            <a:prstGeom prst="ellipse">
              <a:avLst/>
            </a:prstGeom>
            <a:solidFill>
              <a:schemeClr val="accent5">
                <a:hueOff val="-1689636"/>
                <a:satOff val="-4355"/>
                <a:lumOff val="-2941"/>
                <a:alphaOff val="0"/>
              </a:schemeClr>
            </a:solidFill>
            <a:ln w="12700">
              <a:solidFill>
                <a:srgbClr val="ffffff"/>
              </a:solidFill>
            </a:ln>
          </p:spPr>
          <p:style>
            <a:lnRef idx="2"/>
            <a:fillRef idx="0"/>
            <a:effectRef idx="0"/>
            <a:fontRef idx="minor"/>
          </p:style>
          <p:txBody>
            <a:bodyPr numCol="1" spcCol="1440" lIns="9000" rIns="9000" tIns="157320" bIns="157320" anchor="ctr">
              <a:noAutofit/>
            </a:bodyPr>
            <a:p>
              <a:pPr algn="ctr">
                <a:lnSpc>
                  <a:spcPct val="90000"/>
                </a:lnSpc>
                <a:spcAft>
                  <a:spcPts val="244"/>
                </a:spcAft>
                <a:tabLst>
                  <a:tab algn="l" pos="0"/>
                </a:tabLst>
              </a:pPr>
              <a:r>
                <a:rPr b="0" lang="en-IE" sz="700" spc="-1" strike="noStrike">
                  <a:solidFill>
                    <a:srgbClr val="ffffff"/>
                  </a:solidFill>
                  <a:latin typeface="Arial"/>
                  <a:ea typeface="DejaVu Sans"/>
                </a:rPr>
                <a:t>Public Arts Steering Committee </a:t>
              </a:r>
              <a:endParaRPr b="0" lang="en-IE" sz="700" spc="-1" strike="noStrike">
                <a:latin typeface="Arial"/>
              </a:endParaRPr>
            </a:p>
          </p:txBody>
        </p:sp>
        <p:sp>
          <p:nvSpPr>
            <p:cNvPr id="439" name=""/>
            <p:cNvSpPr/>
            <p:nvPr/>
          </p:nvSpPr>
          <p:spPr>
            <a:xfrm rot="6000000">
              <a:off x="8104680" y="4176000"/>
              <a:ext cx="266760" cy="339840"/>
            </a:xfrm>
            <a:prstGeom prst="rightArrow">
              <a:avLst>
                <a:gd name="adj1" fmla="val 60000"/>
                <a:gd name="adj2" fmla="val 50000"/>
              </a:avLst>
            </a:prstGeom>
            <a:solidFill>
              <a:schemeClr val="accent5">
                <a:hueOff val="-1689636"/>
                <a:satOff val="-4355"/>
                <a:lumOff val="-2941"/>
                <a:alphaOff val="0"/>
              </a:schemeClr>
            </a:solidFill>
            <a:ln w="0">
              <a:noFill/>
            </a:ln>
          </p:spPr>
          <p:style>
            <a:lnRef idx="0"/>
            <a:fillRef idx="0"/>
            <a:effectRef idx="0"/>
            <a:fontRef idx="minor"/>
          </p:style>
        </p:sp>
        <p:sp>
          <p:nvSpPr>
            <p:cNvPr id="440" name=""/>
            <p:cNvSpPr/>
            <p:nvPr/>
          </p:nvSpPr>
          <p:spPr>
            <a:xfrm>
              <a:off x="7597440" y="4598280"/>
              <a:ext cx="1010880" cy="1010880"/>
            </a:xfrm>
            <a:prstGeom prst="ellipse">
              <a:avLst/>
            </a:prstGeom>
            <a:solidFill>
              <a:schemeClr val="accent5">
                <a:hueOff val="-2534453"/>
                <a:satOff val="-6532"/>
                <a:lumOff val="-4412"/>
                <a:alphaOff val="0"/>
              </a:schemeClr>
            </a:solidFill>
            <a:ln w="12700">
              <a:solidFill>
                <a:srgbClr val="ffffff"/>
              </a:solidFill>
            </a:ln>
          </p:spPr>
          <p:style>
            <a:lnRef idx="2"/>
            <a:fillRef idx="0"/>
            <a:effectRef idx="0"/>
            <a:fontRef idx="minor"/>
          </p:style>
          <p:txBody>
            <a:bodyPr numCol="1" spcCol="1440" lIns="9000" rIns="9000" tIns="157320" bIns="157320" anchor="ctr">
              <a:noAutofit/>
            </a:bodyPr>
            <a:p>
              <a:pPr algn="ctr">
                <a:lnSpc>
                  <a:spcPct val="90000"/>
                </a:lnSpc>
                <a:spcAft>
                  <a:spcPts val="244"/>
                </a:spcAft>
                <a:tabLst>
                  <a:tab algn="l" pos="0"/>
                </a:tabLst>
              </a:pPr>
              <a:r>
                <a:rPr b="0" lang="en-IE" sz="700" spc="-1" strike="noStrike">
                  <a:solidFill>
                    <a:srgbClr val="ffffff"/>
                  </a:solidFill>
                  <a:latin typeface="Arial"/>
                  <a:ea typeface="DejaVu Sans"/>
                </a:rPr>
                <a:t>Place Names Committee</a:t>
              </a:r>
              <a:endParaRPr b="0" lang="en-IE" sz="700" spc="-1" strike="noStrike">
                <a:latin typeface="Arial"/>
              </a:endParaRPr>
            </a:p>
          </p:txBody>
        </p:sp>
        <p:sp>
          <p:nvSpPr>
            <p:cNvPr id="441" name=""/>
            <p:cNvSpPr/>
            <p:nvPr/>
          </p:nvSpPr>
          <p:spPr>
            <a:xfrm rot="8400000">
              <a:off x="7394760" y="5418000"/>
              <a:ext cx="266760" cy="339840"/>
            </a:xfrm>
            <a:prstGeom prst="rightArrow">
              <a:avLst>
                <a:gd name="adj1" fmla="val 60000"/>
                <a:gd name="adj2" fmla="val 50000"/>
              </a:avLst>
            </a:prstGeom>
            <a:solidFill>
              <a:schemeClr val="accent5">
                <a:hueOff val="-2534453"/>
                <a:satOff val="-6532"/>
                <a:lumOff val="-4412"/>
                <a:alphaOff val="0"/>
              </a:schemeClr>
            </a:solidFill>
            <a:ln w="0">
              <a:noFill/>
            </a:ln>
          </p:spPr>
          <p:style>
            <a:lnRef idx="0"/>
            <a:fillRef idx="0"/>
            <a:effectRef idx="0"/>
            <a:fontRef idx="minor"/>
          </p:style>
        </p:sp>
        <p:sp>
          <p:nvSpPr>
            <p:cNvPr id="442" name=""/>
            <p:cNvSpPr/>
            <p:nvPr/>
          </p:nvSpPr>
          <p:spPr>
            <a:xfrm>
              <a:off x="6432840" y="5575680"/>
              <a:ext cx="1010880" cy="1010880"/>
            </a:xfrm>
            <a:prstGeom prst="ellipse">
              <a:avLst/>
            </a:prstGeom>
            <a:solidFill>
              <a:schemeClr val="accent5">
                <a:hueOff val="-3379271"/>
                <a:satOff val="-8710"/>
                <a:lumOff val="-5883"/>
                <a:alphaOff val="0"/>
              </a:schemeClr>
            </a:solidFill>
            <a:ln w="12700">
              <a:solidFill>
                <a:srgbClr val="ffffff"/>
              </a:solidFill>
            </a:ln>
          </p:spPr>
          <p:style>
            <a:lnRef idx="2"/>
            <a:fillRef idx="0"/>
            <a:effectRef idx="0"/>
            <a:fontRef idx="minor"/>
          </p:style>
          <p:txBody>
            <a:bodyPr numCol="1" spcCol="1440" lIns="9000" rIns="9000" tIns="157320" bIns="157320" anchor="ctr">
              <a:noAutofit/>
            </a:bodyPr>
            <a:p>
              <a:pPr algn="ctr">
                <a:lnSpc>
                  <a:spcPct val="90000"/>
                </a:lnSpc>
                <a:spcAft>
                  <a:spcPts val="244"/>
                </a:spcAft>
                <a:tabLst>
                  <a:tab algn="l" pos="0"/>
                </a:tabLst>
              </a:pPr>
              <a:r>
                <a:rPr b="0" lang="en-IE" sz="700" spc="-1" strike="noStrike">
                  <a:solidFill>
                    <a:srgbClr val="ffffff"/>
                  </a:solidFill>
                  <a:latin typeface="Arial"/>
                  <a:ea typeface="DejaVu Sans"/>
                </a:rPr>
                <a:t>Heritage Forum</a:t>
              </a:r>
              <a:endParaRPr b="0" lang="en-IE" sz="700" spc="-1" strike="noStrike">
                <a:latin typeface="Arial"/>
              </a:endParaRPr>
            </a:p>
          </p:txBody>
        </p:sp>
        <p:sp>
          <p:nvSpPr>
            <p:cNvPr id="443" name=""/>
            <p:cNvSpPr/>
            <p:nvPr/>
          </p:nvSpPr>
          <p:spPr>
            <a:xfrm rot="10800000">
              <a:off x="6054480" y="5913360"/>
              <a:ext cx="266760" cy="339840"/>
            </a:xfrm>
            <a:prstGeom prst="rightArrow">
              <a:avLst>
                <a:gd name="adj1" fmla="val 60000"/>
                <a:gd name="adj2" fmla="val 50000"/>
              </a:avLst>
            </a:prstGeom>
            <a:solidFill>
              <a:schemeClr val="accent5">
                <a:hueOff val="-3379271"/>
                <a:satOff val="-8710"/>
                <a:lumOff val="-5883"/>
                <a:alphaOff val="0"/>
              </a:schemeClr>
            </a:solidFill>
            <a:ln w="0">
              <a:noFill/>
            </a:ln>
          </p:spPr>
          <p:style>
            <a:lnRef idx="0"/>
            <a:fillRef idx="0"/>
            <a:effectRef idx="0"/>
            <a:fontRef idx="minor"/>
          </p:style>
        </p:sp>
        <p:sp>
          <p:nvSpPr>
            <p:cNvPr id="444" name=""/>
            <p:cNvSpPr/>
            <p:nvPr/>
          </p:nvSpPr>
          <p:spPr>
            <a:xfrm>
              <a:off x="4912200" y="5575680"/>
              <a:ext cx="1010880" cy="1010880"/>
            </a:xfrm>
            <a:prstGeom prst="ellipse">
              <a:avLst/>
            </a:prstGeom>
            <a:solidFill>
              <a:schemeClr val="accent5">
                <a:hueOff val="-4224089"/>
                <a:satOff val="-10887"/>
                <a:lumOff val="-7353"/>
                <a:alphaOff val="0"/>
              </a:schemeClr>
            </a:solidFill>
            <a:ln w="12700">
              <a:solidFill>
                <a:srgbClr val="ffffff"/>
              </a:solidFill>
            </a:ln>
          </p:spPr>
          <p:style>
            <a:lnRef idx="2"/>
            <a:fillRef idx="0"/>
            <a:effectRef idx="0"/>
            <a:fontRef idx="minor"/>
          </p:style>
          <p:txBody>
            <a:bodyPr numCol="1" spcCol="1440" lIns="9000" rIns="9000" tIns="157320" bIns="157320" anchor="ctr">
              <a:noAutofit/>
            </a:bodyPr>
            <a:p>
              <a:pPr algn="ctr">
                <a:lnSpc>
                  <a:spcPct val="90000"/>
                </a:lnSpc>
                <a:spcAft>
                  <a:spcPts val="244"/>
                </a:spcAft>
                <a:tabLst>
                  <a:tab algn="l" pos="0"/>
                </a:tabLst>
              </a:pPr>
              <a:r>
                <a:rPr b="0" lang="en-US" sz="700" spc="-1" strike="noStrike">
                  <a:solidFill>
                    <a:srgbClr val="ffffff"/>
                  </a:solidFill>
                  <a:latin typeface="Arial"/>
                  <a:ea typeface="DejaVu Sans"/>
                </a:rPr>
                <a:t>Joint Policing Committee</a:t>
              </a:r>
              <a:endParaRPr b="0" lang="en-IE" sz="700" spc="-1" strike="noStrike">
                <a:latin typeface="Arial"/>
              </a:endParaRPr>
            </a:p>
          </p:txBody>
        </p:sp>
        <p:sp>
          <p:nvSpPr>
            <p:cNvPr id="445" name=""/>
            <p:cNvSpPr/>
            <p:nvPr/>
          </p:nvSpPr>
          <p:spPr>
            <a:xfrm rot="13200000">
              <a:off x="4708080" y="5429160"/>
              <a:ext cx="266760" cy="339840"/>
            </a:xfrm>
            <a:prstGeom prst="rightArrow">
              <a:avLst>
                <a:gd name="adj1" fmla="val 60000"/>
                <a:gd name="adj2" fmla="val 50000"/>
              </a:avLst>
            </a:prstGeom>
            <a:solidFill>
              <a:schemeClr val="accent5">
                <a:hueOff val="-4224089"/>
                <a:satOff val="-10887"/>
                <a:lumOff val="-7353"/>
                <a:alphaOff val="0"/>
              </a:schemeClr>
            </a:solidFill>
            <a:ln w="0">
              <a:noFill/>
            </a:ln>
          </p:spPr>
          <p:style>
            <a:lnRef idx="0"/>
            <a:fillRef idx="0"/>
            <a:effectRef idx="0"/>
            <a:fontRef idx="minor"/>
          </p:style>
        </p:sp>
        <p:sp>
          <p:nvSpPr>
            <p:cNvPr id="446" name=""/>
            <p:cNvSpPr/>
            <p:nvPr/>
          </p:nvSpPr>
          <p:spPr>
            <a:xfrm>
              <a:off x="3747600" y="4598280"/>
              <a:ext cx="1010880" cy="1010880"/>
            </a:xfrm>
            <a:prstGeom prst="ellipse">
              <a:avLst/>
            </a:prstGeom>
            <a:solidFill>
              <a:schemeClr val="accent5">
                <a:hueOff val="-5068907"/>
                <a:satOff val="-13064"/>
                <a:lumOff val="-8824"/>
                <a:alphaOff val="0"/>
              </a:schemeClr>
            </a:solidFill>
            <a:ln w="12700">
              <a:solidFill>
                <a:srgbClr val="ffffff"/>
              </a:solidFill>
            </a:ln>
          </p:spPr>
          <p:style>
            <a:lnRef idx="2"/>
            <a:fillRef idx="0"/>
            <a:effectRef idx="0"/>
            <a:fontRef idx="minor"/>
          </p:style>
          <p:txBody>
            <a:bodyPr numCol="1" spcCol="1440" lIns="9000" rIns="9000" tIns="157320" bIns="157320" anchor="ctr">
              <a:noAutofit/>
            </a:bodyPr>
            <a:p>
              <a:pPr algn="ctr">
                <a:lnSpc>
                  <a:spcPct val="90000"/>
                </a:lnSpc>
                <a:spcAft>
                  <a:spcPts val="244"/>
                </a:spcAft>
                <a:tabLst>
                  <a:tab algn="l" pos="0"/>
                </a:tabLst>
              </a:pPr>
              <a:r>
                <a:rPr b="0" lang="en-US" sz="700" spc="-1" strike="noStrike">
                  <a:solidFill>
                    <a:srgbClr val="ffffff"/>
                  </a:solidFill>
                  <a:latin typeface="Arial"/>
                  <a:ea typeface="DejaVu Sans"/>
                </a:rPr>
                <a:t>Sligo Sport &amp; Recreation Partnership</a:t>
              </a:r>
              <a:endParaRPr b="0" lang="en-IE" sz="700" spc="-1" strike="noStrike">
                <a:latin typeface="Arial"/>
              </a:endParaRPr>
            </a:p>
          </p:txBody>
        </p:sp>
        <p:sp>
          <p:nvSpPr>
            <p:cNvPr id="447" name=""/>
            <p:cNvSpPr/>
            <p:nvPr/>
          </p:nvSpPr>
          <p:spPr>
            <a:xfrm rot="15600000">
              <a:off x="3987000" y="4194000"/>
              <a:ext cx="266760" cy="339840"/>
            </a:xfrm>
            <a:prstGeom prst="rightArrow">
              <a:avLst>
                <a:gd name="adj1" fmla="val 60000"/>
                <a:gd name="adj2" fmla="val 50000"/>
              </a:avLst>
            </a:prstGeom>
            <a:solidFill>
              <a:schemeClr val="accent5">
                <a:hueOff val="-5068907"/>
                <a:satOff val="-13064"/>
                <a:lumOff val="-8824"/>
                <a:alphaOff val="0"/>
              </a:schemeClr>
            </a:solidFill>
            <a:ln w="0">
              <a:noFill/>
            </a:ln>
          </p:spPr>
          <p:style>
            <a:lnRef idx="0"/>
            <a:fillRef idx="0"/>
            <a:effectRef idx="0"/>
            <a:fontRef idx="minor"/>
          </p:style>
        </p:sp>
        <p:sp>
          <p:nvSpPr>
            <p:cNvPr id="448" name=""/>
            <p:cNvSpPr/>
            <p:nvPr/>
          </p:nvSpPr>
          <p:spPr>
            <a:xfrm>
              <a:off x="3483720" y="3101040"/>
              <a:ext cx="1010880" cy="1010880"/>
            </a:xfrm>
            <a:prstGeom prst="ellipse">
              <a:avLst/>
            </a:prstGeom>
            <a:solidFill>
              <a:schemeClr val="accent5">
                <a:hueOff val="-5913725"/>
                <a:satOff val="-15242"/>
                <a:lumOff val="-10294"/>
                <a:alphaOff val="0"/>
              </a:schemeClr>
            </a:solidFill>
            <a:ln w="12700">
              <a:solidFill>
                <a:srgbClr val="ffffff"/>
              </a:solidFill>
            </a:ln>
          </p:spPr>
          <p:style>
            <a:lnRef idx="2"/>
            <a:fillRef idx="0"/>
            <a:effectRef idx="0"/>
            <a:fontRef idx="minor"/>
          </p:style>
          <p:txBody>
            <a:bodyPr numCol="1" spcCol="1440" lIns="9000" rIns="9000" tIns="157320" bIns="157320" anchor="ctr">
              <a:noAutofit/>
            </a:bodyPr>
            <a:p>
              <a:pPr algn="ctr">
                <a:lnSpc>
                  <a:spcPct val="90000"/>
                </a:lnSpc>
                <a:spcAft>
                  <a:spcPts val="244"/>
                </a:spcAft>
                <a:tabLst>
                  <a:tab algn="l" pos="0"/>
                </a:tabLst>
              </a:pPr>
              <a:r>
                <a:rPr b="0" lang="en-IE" sz="700" spc="-1" strike="noStrike">
                  <a:solidFill>
                    <a:srgbClr val="ffffff"/>
                  </a:solidFill>
                  <a:latin typeface="Arial"/>
                  <a:ea typeface="DejaVu Sans"/>
                </a:rPr>
                <a:t> </a:t>
              </a:r>
              <a:r>
                <a:rPr b="0" lang="en-IE" sz="700" spc="-1" strike="noStrike">
                  <a:solidFill>
                    <a:srgbClr val="ffffff"/>
                  </a:solidFill>
                  <a:latin typeface="Arial"/>
                  <a:ea typeface="DejaVu Sans"/>
                </a:rPr>
                <a:t>Disability Consultative Committee</a:t>
              </a:r>
              <a:endParaRPr b="0" lang="en-IE" sz="700" spc="-1" strike="noStrike">
                <a:latin typeface="Arial"/>
              </a:endParaRPr>
            </a:p>
          </p:txBody>
        </p:sp>
        <p:sp>
          <p:nvSpPr>
            <p:cNvPr id="449" name=""/>
            <p:cNvSpPr/>
            <p:nvPr/>
          </p:nvSpPr>
          <p:spPr>
            <a:xfrm rot="18000000">
              <a:off x="4230720" y="2785680"/>
              <a:ext cx="266760" cy="339840"/>
            </a:xfrm>
            <a:prstGeom prst="rightArrow">
              <a:avLst>
                <a:gd name="adj1" fmla="val 60000"/>
                <a:gd name="adj2" fmla="val 50000"/>
              </a:avLst>
            </a:prstGeom>
            <a:solidFill>
              <a:schemeClr val="accent5">
                <a:hueOff val="-5913725"/>
                <a:satOff val="-15242"/>
                <a:lumOff val="-10294"/>
                <a:alphaOff val="0"/>
              </a:schemeClr>
            </a:solidFill>
            <a:ln w="0">
              <a:noFill/>
            </a:ln>
          </p:spPr>
          <p:style>
            <a:lnRef idx="0"/>
            <a:fillRef idx="0"/>
            <a:effectRef idx="0"/>
            <a:fontRef idx="minor"/>
          </p:style>
        </p:sp>
        <p:sp>
          <p:nvSpPr>
            <p:cNvPr id="450" name=""/>
            <p:cNvSpPr/>
            <p:nvPr/>
          </p:nvSpPr>
          <p:spPr>
            <a:xfrm>
              <a:off x="4243680" y="1784160"/>
              <a:ext cx="1010880" cy="1010880"/>
            </a:xfrm>
            <a:prstGeom prst="ellipse">
              <a:avLst/>
            </a:prstGeom>
            <a:solidFill>
              <a:schemeClr val="accent5">
                <a:hueOff val="-6758543"/>
                <a:satOff val="-17419"/>
                <a:lumOff val="-11765"/>
                <a:alphaOff val="0"/>
              </a:schemeClr>
            </a:solidFill>
            <a:ln w="12700">
              <a:solidFill>
                <a:srgbClr val="ffffff"/>
              </a:solidFill>
            </a:ln>
          </p:spPr>
          <p:style>
            <a:lnRef idx="2"/>
            <a:fillRef idx="0"/>
            <a:effectRef idx="0"/>
            <a:fontRef idx="minor"/>
          </p:style>
          <p:txBody>
            <a:bodyPr numCol="1" spcCol="1440" lIns="9000" rIns="9000" tIns="157320" bIns="157320" anchor="ctr">
              <a:noAutofit/>
            </a:bodyPr>
            <a:p>
              <a:pPr algn="ctr">
                <a:lnSpc>
                  <a:spcPct val="90000"/>
                </a:lnSpc>
                <a:spcAft>
                  <a:spcPts val="244"/>
                </a:spcAft>
                <a:tabLst>
                  <a:tab algn="l" pos="0"/>
                </a:tabLst>
              </a:pPr>
              <a:r>
                <a:rPr b="0" lang="en-IE" sz="700" spc="-1" strike="noStrike">
                  <a:solidFill>
                    <a:srgbClr val="ffffff"/>
                  </a:solidFill>
                  <a:latin typeface="Arial"/>
                  <a:ea typeface="DejaVu Sans"/>
                </a:rPr>
                <a:t>North West Fisheries Local Action Group</a:t>
              </a:r>
              <a:endParaRPr b="0" lang="en-IE" sz="700" spc="-1" strike="noStrike">
                <a:latin typeface="Arial"/>
              </a:endParaRPr>
            </a:p>
          </p:txBody>
        </p:sp>
        <p:sp>
          <p:nvSpPr>
            <p:cNvPr id="451" name=""/>
            <p:cNvSpPr/>
            <p:nvPr/>
          </p:nvSpPr>
          <p:spPr>
            <a:xfrm rot="20400000">
              <a:off x="5321520" y="1861920"/>
              <a:ext cx="266760" cy="339840"/>
            </a:xfrm>
            <a:prstGeom prst="rightArrow">
              <a:avLst>
                <a:gd name="adj1" fmla="val 60000"/>
                <a:gd name="adj2" fmla="val 50000"/>
              </a:avLst>
            </a:prstGeom>
            <a:solidFill>
              <a:schemeClr val="accent5">
                <a:hueOff val="-6758543"/>
                <a:satOff val="-17419"/>
                <a:lumOff val="-11765"/>
                <a:alphaOff val="0"/>
              </a:schemeClr>
            </a:solidFill>
            <a:ln w="0">
              <a:noFill/>
            </a:ln>
          </p:spPr>
          <p:style>
            <a:lnRef idx="0"/>
            <a:fillRef idx="0"/>
            <a:effectRef idx="0"/>
            <a:fontRef idx="minor"/>
          </p:style>
        </p:sp>
      </p:grpSp>
      <p:grpSp>
        <p:nvGrpSpPr>
          <p:cNvPr id="452" name="Diagram 3"/>
          <p:cNvGrpSpPr/>
          <p:nvPr/>
        </p:nvGrpSpPr>
        <p:grpSpPr>
          <a:xfrm>
            <a:off x="632160" y="1263960"/>
            <a:ext cx="11090880" cy="5322600"/>
            <a:chOff x="632160" y="1263960"/>
            <a:chExt cx="11090880" cy="5322600"/>
          </a:xfrm>
        </p:grpSpPr>
        <p:sp>
          <p:nvSpPr>
            <p:cNvPr id="453" name=""/>
            <p:cNvSpPr/>
            <p:nvPr/>
          </p:nvSpPr>
          <p:spPr>
            <a:xfrm>
              <a:off x="632160" y="1263960"/>
              <a:ext cx="11090880" cy="5322240"/>
            </a:xfrm>
            <a:prstGeom prst="rect">
              <a:avLst/>
            </a:prstGeom>
            <a:noFill/>
            <a:ln w="0">
              <a:noFill/>
            </a:ln>
          </p:spPr>
          <p:style>
            <a:lnRef idx="0"/>
            <a:fillRef idx="0"/>
            <a:effectRef idx="0"/>
            <a:fontRef idx="minor"/>
          </p:style>
        </p:sp>
        <p:sp>
          <p:nvSpPr>
            <p:cNvPr id="454" name=""/>
            <p:cNvSpPr/>
            <p:nvPr/>
          </p:nvSpPr>
          <p:spPr>
            <a:xfrm>
              <a:off x="5672520" y="1264320"/>
              <a:ext cx="1010880" cy="1010880"/>
            </a:xfrm>
            <a:prstGeom prst="ellipse">
              <a:avLst/>
            </a:prstGeom>
            <a:solidFill>
              <a:schemeClr val="accent5">
                <a:hueOff val="0"/>
                <a:satOff val="0"/>
                <a:lumOff val="0"/>
                <a:alphaOff val="0"/>
              </a:schemeClr>
            </a:solidFill>
            <a:ln w="12700">
              <a:solidFill>
                <a:srgbClr val="ffffff"/>
              </a:solidFill>
            </a:ln>
          </p:spPr>
          <p:style>
            <a:lnRef idx="2"/>
            <a:fillRef idx="0"/>
            <a:effectRef idx="0"/>
            <a:fontRef idx="minor"/>
          </p:style>
          <p:txBody>
            <a:bodyPr numCol="1" spcCol="1440" lIns="9000" rIns="9000" tIns="157320" bIns="157320" anchor="ctr">
              <a:noAutofit/>
            </a:bodyPr>
            <a:p>
              <a:pPr algn="ctr">
                <a:lnSpc>
                  <a:spcPct val="90000"/>
                </a:lnSpc>
                <a:spcAft>
                  <a:spcPts val="244"/>
                </a:spcAft>
                <a:tabLst>
                  <a:tab algn="l" pos="0"/>
                </a:tabLst>
              </a:pPr>
              <a:r>
                <a:rPr b="0" lang="en-US" sz="700" spc="-1" strike="noStrike">
                  <a:solidFill>
                    <a:srgbClr val="ffffff"/>
                  </a:solidFill>
                  <a:latin typeface="Arial"/>
                  <a:ea typeface="DejaVu Sans"/>
                </a:rPr>
                <a:t>Local Community Development Committee</a:t>
              </a:r>
              <a:endParaRPr b="0" lang="en-IE" sz="700" spc="-1" strike="noStrike">
                <a:latin typeface="Arial"/>
              </a:endParaRPr>
            </a:p>
          </p:txBody>
        </p:sp>
        <p:sp>
          <p:nvSpPr>
            <p:cNvPr id="455" name=""/>
            <p:cNvSpPr/>
            <p:nvPr/>
          </p:nvSpPr>
          <p:spPr>
            <a:xfrm rot="1200000">
              <a:off x="6751440" y="1855440"/>
              <a:ext cx="266760" cy="339840"/>
            </a:xfrm>
            <a:prstGeom prst="rightArrow">
              <a:avLst>
                <a:gd name="adj1" fmla="val 60000"/>
                <a:gd name="adj2" fmla="val 50000"/>
              </a:avLst>
            </a:prstGeom>
            <a:solidFill>
              <a:schemeClr val="accent5">
                <a:hueOff val="0"/>
                <a:satOff val="0"/>
                <a:lumOff val="0"/>
                <a:alphaOff val="0"/>
              </a:schemeClr>
            </a:solidFill>
            <a:ln w="0">
              <a:noFill/>
            </a:ln>
          </p:spPr>
          <p:style>
            <a:lnRef idx="0"/>
            <a:fillRef idx="0"/>
            <a:effectRef idx="0"/>
            <a:fontRef idx="minor"/>
          </p:style>
        </p:sp>
        <p:sp>
          <p:nvSpPr>
            <p:cNvPr id="456" name=""/>
            <p:cNvSpPr/>
            <p:nvPr/>
          </p:nvSpPr>
          <p:spPr>
            <a:xfrm>
              <a:off x="7101360" y="1784160"/>
              <a:ext cx="1010880" cy="1010880"/>
            </a:xfrm>
            <a:prstGeom prst="ellipse">
              <a:avLst/>
            </a:prstGeom>
            <a:solidFill>
              <a:schemeClr val="accent5">
                <a:hueOff val="-844818"/>
                <a:satOff val="-2177"/>
                <a:lumOff val="-1471"/>
                <a:alphaOff val="0"/>
              </a:schemeClr>
            </a:solidFill>
            <a:ln w="12700">
              <a:solidFill>
                <a:srgbClr val="ffffff"/>
              </a:solidFill>
            </a:ln>
          </p:spPr>
          <p:style>
            <a:lnRef idx="2"/>
            <a:fillRef idx="0"/>
            <a:effectRef idx="0"/>
            <a:fontRef idx="minor"/>
          </p:style>
          <p:txBody>
            <a:bodyPr numCol="1" spcCol="1440" lIns="9000" rIns="9000" tIns="157320" bIns="157320" anchor="ctr">
              <a:noAutofit/>
            </a:bodyPr>
            <a:p>
              <a:pPr algn="ctr">
                <a:lnSpc>
                  <a:spcPct val="90000"/>
                </a:lnSpc>
                <a:spcAft>
                  <a:spcPts val="244"/>
                </a:spcAft>
                <a:tabLst>
                  <a:tab algn="l" pos="0"/>
                </a:tabLst>
              </a:pPr>
              <a:r>
                <a:rPr b="0" lang="en-US" sz="700" spc="-1" strike="noStrike">
                  <a:solidFill>
                    <a:srgbClr val="ffffff"/>
                  </a:solidFill>
                  <a:latin typeface="Arial"/>
                  <a:ea typeface="DejaVu Sans"/>
                </a:rPr>
                <a:t>Independent Evaluation Committee</a:t>
              </a:r>
              <a:endParaRPr b="0" lang="en-IE" sz="700" spc="-1" strike="noStrike">
                <a:latin typeface="Arial"/>
              </a:endParaRPr>
            </a:p>
          </p:txBody>
        </p:sp>
        <p:sp>
          <p:nvSpPr>
            <p:cNvPr id="457" name=""/>
            <p:cNvSpPr/>
            <p:nvPr/>
          </p:nvSpPr>
          <p:spPr>
            <a:xfrm rot="3600000">
              <a:off x="7849800" y="2770200"/>
              <a:ext cx="266760" cy="339840"/>
            </a:xfrm>
            <a:prstGeom prst="rightArrow">
              <a:avLst>
                <a:gd name="adj1" fmla="val 60000"/>
                <a:gd name="adj2" fmla="val 50000"/>
              </a:avLst>
            </a:prstGeom>
            <a:solidFill>
              <a:schemeClr val="accent5">
                <a:hueOff val="-844818"/>
                <a:satOff val="-2177"/>
                <a:lumOff val="-1471"/>
                <a:alphaOff val="0"/>
              </a:schemeClr>
            </a:solidFill>
            <a:ln w="0">
              <a:noFill/>
            </a:ln>
          </p:spPr>
          <p:style>
            <a:lnRef idx="0"/>
            <a:fillRef idx="0"/>
            <a:effectRef idx="0"/>
            <a:fontRef idx="minor"/>
          </p:style>
        </p:sp>
        <p:sp>
          <p:nvSpPr>
            <p:cNvPr id="458" name=""/>
            <p:cNvSpPr/>
            <p:nvPr/>
          </p:nvSpPr>
          <p:spPr>
            <a:xfrm>
              <a:off x="7861680" y="3101040"/>
              <a:ext cx="1010880" cy="1010880"/>
            </a:xfrm>
            <a:prstGeom prst="ellipse">
              <a:avLst/>
            </a:prstGeom>
            <a:solidFill>
              <a:schemeClr val="accent5">
                <a:hueOff val="-1689636"/>
                <a:satOff val="-4355"/>
                <a:lumOff val="-2941"/>
                <a:alphaOff val="0"/>
              </a:schemeClr>
            </a:solidFill>
            <a:ln w="12700">
              <a:solidFill>
                <a:srgbClr val="ffffff"/>
              </a:solidFill>
            </a:ln>
          </p:spPr>
          <p:style>
            <a:lnRef idx="2"/>
            <a:fillRef idx="0"/>
            <a:effectRef idx="0"/>
            <a:fontRef idx="minor"/>
          </p:style>
          <p:txBody>
            <a:bodyPr numCol="1" spcCol="1440" lIns="9000" rIns="9000" tIns="157320" bIns="157320" anchor="ctr">
              <a:noAutofit/>
            </a:bodyPr>
            <a:p>
              <a:pPr algn="ctr">
                <a:lnSpc>
                  <a:spcPct val="90000"/>
                </a:lnSpc>
                <a:spcAft>
                  <a:spcPts val="244"/>
                </a:spcAft>
                <a:tabLst>
                  <a:tab algn="l" pos="0"/>
                </a:tabLst>
              </a:pPr>
              <a:r>
                <a:rPr b="0" lang="en-IE" sz="700" spc="-1" strike="noStrike">
                  <a:solidFill>
                    <a:srgbClr val="ffffff"/>
                  </a:solidFill>
                  <a:latin typeface="Arial"/>
                  <a:ea typeface="DejaVu Sans"/>
                </a:rPr>
                <a:t>Public Arts Steering Committee </a:t>
              </a:r>
              <a:endParaRPr b="0" lang="en-IE" sz="700" spc="-1" strike="noStrike">
                <a:latin typeface="Arial"/>
              </a:endParaRPr>
            </a:p>
          </p:txBody>
        </p:sp>
        <p:sp>
          <p:nvSpPr>
            <p:cNvPr id="459" name=""/>
            <p:cNvSpPr/>
            <p:nvPr/>
          </p:nvSpPr>
          <p:spPr>
            <a:xfrm rot="6000000">
              <a:off x="8104680" y="4176000"/>
              <a:ext cx="266760" cy="339840"/>
            </a:xfrm>
            <a:prstGeom prst="rightArrow">
              <a:avLst>
                <a:gd name="adj1" fmla="val 60000"/>
                <a:gd name="adj2" fmla="val 50000"/>
              </a:avLst>
            </a:prstGeom>
            <a:solidFill>
              <a:schemeClr val="accent5">
                <a:hueOff val="-1689636"/>
                <a:satOff val="-4355"/>
                <a:lumOff val="-2941"/>
                <a:alphaOff val="0"/>
              </a:schemeClr>
            </a:solidFill>
            <a:ln w="0">
              <a:noFill/>
            </a:ln>
          </p:spPr>
          <p:style>
            <a:lnRef idx="0"/>
            <a:fillRef idx="0"/>
            <a:effectRef idx="0"/>
            <a:fontRef idx="minor"/>
          </p:style>
        </p:sp>
        <p:sp>
          <p:nvSpPr>
            <p:cNvPr id="460" name=""/>
            <p:cNvSpPr/>
            <p:nvPr/>
          </p:nvSpPr>
          <p:spPr>
            <a:xfrm>
              <a:off x="7597440" y="4598280"/>
              <a:ext cx="1010880" cy="1010880"/>
            </a:xfrm>
            <a:prstGeom prst="ellipse">
              <a:avLst/>
            </a:prstGeom>
            <a:solidFill>
              <a:schemeClr val="accent5">
                <a:hueOff val="-2534453"/>
                <a:satOff val="-6532"/>
                <a:lumOff val="-4412"/>
                <a:alphaOff val="0"/>
              </a:schemeClr>
            </a:solidFill>
            <a:ln w="12700">
              <a:solidFill>
                <a:srgbClr val="ffffff"/>
              </a:solidFill>
            </a:ln>
          </p:spPr>
          <p:style>
            <a:lnRef idx="2"/>
            <a:fillRef idx="0"/>
            <a:effectRef idx="0"/>
            <a:fontRef idx="minor"/>
          </p:style>
          <p:txBody>
            <a:bodyPr numCol="1" spcCol="1440" lIns="9000" rIns="9000" tIns="157320" bIns="157320" anchor="ctr">
              <a:noAutofit/>
            </a:bodyPr>
            <a:p>
              <a:pPr algn="ctr">
                <a:lnSpc>
                  <a:spcPct val="90000"/>
                </a:lnSpc>
                <a:spcAft>
                  <a:spcPts val="244"/>
                </a:spcAft>
                <a:tabLst>
                  <a:tab algn="l" pos="0"/>
                </a:tabLst>
              </a:pPr>
              <a:r>
                <a:rPr b="0" lang="en-IE" sz="700" spc="-1" strike="noStrike">
                  <a:solidFill>
                    <a:srgbClr val="ffffff"/>
                  </a:solidFill>
                  <a:latin typeface="Arial"/>
                  <a:ea typeface="DejaVu Sans"/>
                </a:rPr>
                <a:t>Place Names Committee</a:t>
              </a:r>
              <a:endParaRPr b="0" lang="en-IE" sz="700" spc="-1" strike="noStrike">
                <a:latin typeface="Arial"/>
              </a:endParaRPr>
            </a:p>
          </p:txBody>
        </p:sp>
        <p:sp>
          <p:nvSpPr>
            <p:cNvPr id="461" name=""/>
            <p:cNvSpPr/>
            <p:nvPr/>
          </p:nvSpPr>
          <p:spPr>
            <a:xfrm rot="8400000">
              <a:off x="7394760" y="5418000"/>
              <a:ext cx="266760" cy="339840"/>
            </a:xfrm>
            <a:prstGeom prst="rightArrow">
              <a:avLst>
                <a:gd name="adj1" fmla="val 60000"/>
                <a:gd name="adj2" fmla="val 50000"/>
              </a:avLst>
            </a:prstGeom>
            <a:solidFill>
              <a:schemeClr val="accent5">
                <a:hueOff val="-2534453"/>
                <a:satOff val="-6532"/>
                <a:lumOff val="-4412"/>
                <a:alphaOff val="0"/>
              </a:schemeClr>
            </a:solidFill>
            <a:ln w="0">
              <a:noFill/>
            </a:ln>
          </p:spPr>
          <p:style>
            <a:lnRef idx="0"/>
            <a:fillRef idx="0"/>
            <a:effectRef idx="0"/>
            <a:fontRef idx="minor"/>
          </p:style>
        </p:sp>
        <p:sp>
          <p:nvSpPr>
            <p:cNvPr id="462" name=""/>
            <p:cNvSpPr/>
            <p:nvPr/>
          </p:nvSpPr>
          <p:spPr>
            <a:xfrm>
              <a:off x="6432840" y="5575680"/>
              <a:ext cx="1010880" cy="1010880"/>
            </a:xfrm>
            <a:prstGeom prst="ellipse">
              <a:avLst/>
            </a:prstGeom>
            <a:solidFill>
              <a:schemeClr val="accent5">
                <a:hueOff val="-3379271"/>
                <a:satOff val="-8710"/>
                <a:lumOff val="-5883"/>
                <a:alphaOff val="0"/>
              </a:schemeClr>
            </a:solidFill>
            <a:ln w="12700">
              <a:solidFill>
                <a:srgbClr val="ffffff"/>
              </a:solidFill>
            </a:ln>
          </p:spPr>
          <p:style>
            <a:lnRef idx="2"/>
            <a:fillRef idx="0"/>
            <a:effectRef idx="0"/>
            <a:fontRef idx="minor"/>
          </p:style>
          <p:txBody>
            <a:bodyPr numCol="1" spcCol="1440" lIns="9000" rIns="9000" tIns="157320" bIns="157320" anchor="ctr">
              <a:noAutofit/>
            </a:bodyPr>
            <a:p>
              <a:pPr algn="ctr">
                <a:lnSpc>
                  <a:spcPct val="90000"/>
                </a:lnSpc>
                <a:spcAft>
                  <a:spcPts val="244"/>
                </a:spcAft>
                <a:tabLst>
                  <a:tab algn="l" pos="0"/>
                </a:tabLst>
              </a:pPr>
              <a:r>
                <a:rPr b="0" lang="en-IE" sz="700" spc="-1" strike="noStrike">
                  <a:solidFill>
                    <a:srgbClr val="ffffff"/>
                  </a:solidFill>
                  <a:latin typeface="Arial"/>
                  <a:ea typeface="DejaVu Sans"/>
                </a:rPr>
                <a:t>Heritage Forum</a:t>
              </a:r>
              <a:endParaRPr b="0" lang="en-IE" sz="700" spc="-1" strike="noStrike">
                <a:latin typeface="Arial"/>
              </a:endParaRPr>
            </a:p>
          </p:txBody>
        </p:sp>
        <p:sp>
          <p:nvSpPr>
            <p:cNvPr id="463" name=""/>
            <p:cNvSpPr/>
            <p:nvPr/>
          </p:nvSpPr>
          <p:spPr>
            <a:xfrm rot="10800000">
              <a:off x="6054480" y="5913360"/>
              <a:ext cx="266760" cy="339840"/>
            </a:xfrm>
            <a:prstGeom prst="rightArrow">
              <a:avLst>
                <a:gd name="adj1" fmla="val 60000"/>
                <a:gd name="adj2" fmla="val 50000"/>
              </a:avLst>
            </a:prstGeom>
            <a:solidFill>
              <a:schemeClr val="accent5">
                <a:hueOff val="-3379271"/>
                <a:satOff val="-8710"/>
                <a:lumOff val="-5883"/>
                <a:alphaOff val="0"/>
              </a:schemeClr>
            </a:solidFill>
            <a:ln w="0">
              <a:noFill/>
            </a:ln>
          </p:spPr>
          <p:style>
            <a:lnRef idx="0"/>
            <a:fillRef idx="0"/>
            <a:effectRef idx="0"/>
            <a:fontRef idx="minor"/>
          </p:style>
        </p:sp>
        <p:sp>
          <p:nvSpPr>
            <p:cNvPr id="464" name=""/>
            <p:cNvSpPr/>
            <p:nvPr/>
          </p:nvSpPr>
          <p:spPr>
            <a:xfrm>
              <a:off x="4912200" y="5575680"/>
              <a:ext cx="1010880" cy="1010880"/>
            </a:xfrm>
            <a:prstGeom prst="ellipse">
              <a:avLst/>
            </a:prstGeom>
            <a:solidFill>
              <a:schemeClr val="accent5">
                <a:hueOff val="-4224089"/>
                <a:satOff val="-10887"/>
                <a:lumOff val="-7353"/>
                <a:alphaOff val="0"/>
              </a:schemeClr>
            </a:solidFill>
            <a:ln w="12700">
              <a:solidFill>
                <a:srgbClr val="ffffff"/>
              </a:solidFill>
            </a:ln>
          </p:spPr>
          <p:style>
            <a:lnRef idx="2"/>
            <a:fillRef idx="0"/>
            <a:effectRef idx="0"/>
            <a:fontRef idx="minor"/>
          </p:style>
          <p:txBody>
            <a:bodyPr numCol="1" spcCol="1440" lIns="9000" rIns="9000" tIns="157320" bIns="157320" anchor="ctr">
              <a:noAutofit/>
            </a:bodyPr>
            <a:p>
              <a:pPr algn="ctr">
                <a:lnSpc>
                  <a:spcPct val="90000"/>
                </a:lnSpc>
                <a:spcAft>
                  <a:spcPts val="244"/>
                </a:spcAft>
                <a:tabLst>
                  <a:tab algn="l" pos="0"/>
                </a:tabLst>
              </a:pPr>
              <a:r>
                <a:rPr b="0" lang="en-US" sz="700" spc="-1" strike="noStrike">
                  <a:solidFill>
                    <a:srgbClr val="ffffff"/>
                  </a:solidFill>
                  <a:latin typeface="Arial"/>
                  <a:ea typeface="DejaVu Sans"/>
                </a:rPr>
                <a:t>Joint Policing Committee</a:t>
              </a:r>
              <a:endParaRPr b="0" lang="en-IE" sz="700" spc="-1" strike="noStrike">
                <a:latin typeface="Arial"/>
              </a:endParaRPr>
            </a:p>
          </p:txBody>
        </p:sp>
        <p:sp>
          <p:nvSpPr>
            <p:cNvPr id="465" name=""/>
            <p:cNvSpPr/>
            <p:nvPr/>
          </p:nvSpPr>
          <p:spPr>
            <a:xfrm rot="13200000">
              <a:off x="4708080" y="5429160"/>
              <a:ext cx="266760" cy="339840"/>
            </a:xfrm>
            <a:prstGeom prst="rightArrow">
              <a:avLst>
                <a:gd name="adj1" fmla="val 60000"/>
                <a:gd name="adj2" fmla="val 50000"/>
              </a:avLst>
            </a:prstGeom>
            <a:solidFill>
              <a:schemeClr val="accent5">
                <a:hueOff val="-4224089"/>
                <a:satOff val="-10887"/>
                <a:lumOff val="-7353"/>
                <a:alphaOff val="0"/>
              </a:schemeClr>
            </a:solidFill>
            <a:ln w="0">
              <a:noFill/>
            </a:ln>
          </p:spPr>
          <p:style>
            <a:lnRef idx="0"/>
            <a:fillRef idx="0"/>
            <a:effectRef idx="0"/>
            <a:fontRef idx="minor"/>
          </p:style>
        </p:sp>
        <p:sp>
          <p:nvSpPr>
            <p:cNvPr id="466" name=""/>
            <p:cNvSpPr/>
            <p:nvPr/>
          </p:nvSpPr>
          <p:spPr>
            <a:xfrm>
              <a:off x="3747600" y="4598280"/>
              <a:ext cx="1010880" cy="1010880"/>
            </a:xfrm>
            <a:prstGeom prst="ellipse">
              <a:avLst/>
            </a:prstGeom>
            <a:solidFill>
              <a:schemeClr val="accent5">
                <a:hueOff val="-5068907"/>
                <a:satOff val="-13064"/>
                <a:lumOff val="-8824"/>
                <a:alphaOff val="0"/>
              </a:schemeClr>
            </a:solidFill>
            <a:ln w="12700">
              <a:solidFill>
                <a:srgbClr val="ffffff"/>
              </a:solidFill>
            </a:ln>
          </p:spPr>
          <p:style>
            <a:lnRef idx="2"/>
            <a:fillRef idx="0"/>
            <a:effectRef idx="0"/>
            <a:fontRef idx="minor"/>
          </p:style>
          <p:txBody>
            <a:bodyPr numCol="1" spcCol="1440" lIns="9000" rIns="9000" tIns="157320" bIns="157320" anchor="ctr">
              <a:noAutofit/>
            </a:bodyPr>
            <a:p>
              <a:pPr algn="ctr">
                <a:lnSpc>
                  <a:spcPct val="90000"/>
                </a:lnSpc>
                <a:spcAft>
                  <a:spcPts val="244"/>
                </a:spcAft>
                <a:tabLst>
                  <a:tab algn="l" pos="0"/>
                </a:tabLst>
              </a:pPr>
              <a:r>
                <a:rPr b="0" lang="en-US" sz="700" spc="-1" strike="noStrike">
                  <a:solidFill>
                    <a:srgbClr val="ffffff"/>
                  </a:solidFill>
                  <a:latin typeface="Arial"/>
                  <a:ea typeface="DejaVu Sans"/>
                </a:rPr>
                <a:t>Sligo Sport &amp; Recreation Partnership</a:t>
              </a:r>
              <a:endParaRPr b="0" lang="en-IE" sz="700" spc="-1" strike="noStrike">
                <a:latin typeface="Arial"/>
              </a:endParaRPr>
            </a:p>
          </p:txBody>
        </p:sp>
        <p:sp>
          <p:nvSpPr>
            <p:cNvPr id="467" name=""/>
            <p:cNvSpPr/>
            <p:nvPr/>
          </p:nvSpPr>
          <p:spPr>
            <a:xfrm rot="15600000">
              <a:off x="3987000" y="4194000"/>
              <a:ext cx="266760" cy="339840"/>
            </a:xfrm>
            <a:prstGeom prst="rightArrow">
              <a:avLst>
                <a:gd name="adj1" fmla="val 60000"/>
                <a:gd name="adj2" fmla="val 50000"/>
              </a:avLst>
            </a:prstGeom>
            <a:solidFill>
              <a:schemeClr val="accent5">
                <a:hueOff val="-5068907"/>
                <a:satOff val="-13064"/>
                <a:lumOff val="-8824"/>
                <a:alphaOff val="0"/>
              </a:schemeClr>
            </a:solidFill>
            <a:ln w="0">
              <a:noFill/>
            </a:ln>
          </p:spPr>
          <p:style>
            <a:lnRef idx="0"/>
            <a:fillRef idx="0"/>
            <a:effectRef idx="0"/>
            <a:fontRef idx="minor"/>
          </p:style>
        </p:sp>
        <p:sp>
          <p:nvSpPr>
            <p:cNvPr id="468" name=""/>
            <p:cNvSpPr/>
            <p:nvPr/>
          </p:nvSpPr>
          <p:spPr>
            <a:xfrm>
              <a:off x="3483720" y="3101040"/>
              <a:ext cx="1010880" cy="1010880"/>
            </a:xfrm>
            <a:prstGeom prst="ellipse">
              <a:avLst/>
            </a:prstGeom>
            <a:solidFill>
              <a:schemeClr val="accent5">
                <a:hueOff val="-5913725"/>
                <a:satOff val="-15242"/>
                <a:lumOff val="-10294"/>
                <a:alphaOff val="0"/>
              </a:schemeClr>
            </a:solidFill>
            <a:ln w="12700">
              <a:solidFill>
                <a:srgbClr val="ffffff"/>
              </a:solidFill>
            </a:ln>
          </p:spPr>
          <p:style>
            <a:lnRef idx="2"/>
            <a:fillRef idx="0"/>
            <a:effectRef idx="0"/>
            <a:fontRef idx="minor"/>
          </p:style>
          <p:txBody>
            <a:bodyPr numCol="1" spcCol="1440" lIns="9000" rIns="9000" tIns="157320" bIns="157320" anchor="ctr">
              <a:noAutofit/>
            </a:bodyPr>
            <a:p>
              <a:pPr algn="ctr">
                <a:lnSpc>
                  <a:spcPct val="90000"/>
                </a:lnSpc>
                <a:spcAft>
                  <a:spcPts val="244"/>
                </a:spcAft>
                <a:tabLst>
                  <a:tab algn="l" pos="0"/>
                </a:tabLst>
              </a:pPr>
              <a:r>
                <a:rPr b="0" lang="en-IE" sz="700" spc="-1" strike="noStrike">
                  <a:solidFill>
                    <a:srgbClr val="ffffff"/>
                  </a:solidFill>
                  <a:latin typeface="Arial"/>
                  <a:ea typeface="DejaVu Sans"/>
                </a:rPr>
                <a:t> </a:t>
              </a:r>
              <a:r>
                <a:rPr b="0" lang="en-IE" sz="700" spc="-1" strike="noStrike">
                  <a:solidFill>
                    <a:srgbClr val="ffffff"/>
                  </a:solidFill>
                  <a:latin typeface="Arial"/>
                  <a:ea typeface="DejaVu Sans"/>
                </a:rPr>
                <a:t>Disability Consultative Committee</a:t>
              </a:r>
              <a:endParaRPr b="0" lang="en-IE" sz="700" spc="-1" strike="noStrike">
                <a:latin typeface="Arial"/>
              </a:endParaRPr>
            </a:p>
          </p:txBody>
        </p:sp>
        <p:sp>
          <p:nvSpPr>
            <p:cNvPr id="469" name=""/>
            <p:cNvSpPr/>
            <p:nvPr/>
          </p:nvSpPr>
          <p:spPr>
            <a:xfrm rot="18000000">
              <a:off x="4230720" y="2785680"/>
              <a:ext cx="266760" cy="339840"/>
            </a:xfrm>
            <a:prstGeom prst="rightArrow">
              <a:avLst>
                <a:gd name="adj1" fmla="val 60000"/>
                <a:gd name="adj2" fmla="val 50000"/>
              </a:avLst>
            </a:prstGeom>
            <a:solidFill>
              <a:schemeClr val="accent5">
                <a:hueOff val="-5913725"/>
                <a:satOff val="-15242"/>
                <a:lumOff val="-10294"/>
                <a:alphaOff val="0"/>
              </a:schemeClr>
            </a:solidFill>
            <a:ln w="0">
              <a:noFill/>
            </a:ln>
          </p:spPr>
          <p:style>
            <a:lnRef idx="0"/>
            <a:fillRef idx="0"/>
            <a:effectRef idx="0"/>
            <a:fontRef idx="minor"/>
          </p:style>
        </p:sp>
        <p:sp>
          <p:nvSpPr>
            <p:cNvPr id="470" name=""/>
            <p:cNvSpPr/>
            <p:nvPr/>
          </p:nvSpPr>
          <p:spPr>
            <a:xfrm>
              <a:off x="4243680" y="1784160"/>
              <a:ext cx="1010880" cy="1010880"/>
            </a:xfrm>
            <a:prstGeom prst="ellipse">
              <a:avLst/>
            </a:prstGeom>
            <a:solidFill>
              <a:schemeClr val="accent5">
                <a:hueOff val="-6758543"/>
                <a:satOff val="-17419"/>
                <a:lumOff val="-11765"/>
                <a:alphaOff val="0"/>
              </a:schemeClr>
            </a:solidFill>
            <a:ln w="12700">
              <a:solidFill>
                <a:srgbClr val="ffffff"/>
              </a:solidFill>
            </a:ln>
          </p:spPr>
          <p:style>
            <a:lnRef idx="2"/>
            <a:fillRef idx="0"/>
            <a:effectRef idx="0"/>
            <a:fontRef idx="minor"/>
          </p:style>
          <p:txBody>
            <a:bodyPr numCol="1" spcCol="1440" lIns="9000" rIns="9000" tIns="157320" bIns="157320" anchor="ctr">
              <a:noAutofit/>
            </a:bodyPr>
            <a:p>
              <a:pPr algn="ctr">
                <a:lnSpc>
                  <a:spcPct val="90000"/>
                </a:lnSpc>
                <a:spcAft>
                  <a:spcPts val="244"/>
                </a:spcAft>
                <a:tabLst>
                  <a:tab algn="l" pos="0"/>
                </a:tabLst>
              </a:pPr>
              <a:r>
                <a:rPr b="0" lang="en-IE" sz="700" spc="-1" strike="noStrike">
                  <a:solidFill>
                    <a:srgbClr val="ffffff"/>
                  </a:solidFill>
                  <a:latin typeface="Arial"/>
                  <a:ea typeface="DejaVu Sans"/>
                </a:rPr>
                <a:t>North West Fisheries Local Action Group</a:t>
              </a:r>
              <a:endParaRPr b="0" lang="en-IE" sz="700" spc="-1" strike="noStrike">
                <a:latin typeface="Arial"/>
              </a:endParaRPr>
            </a:p>
          </p:txBody>
        </p:sp>
        <p:sp>
          <p:nvSpPr>
            <p:cNvPr id="471" name=""/>
            <p:cNvSpPr/>
            <p:nvPr/>
          </p:nvSpPr>
          <p:spPr>
            <a:xfrm rot="20400000">
              <a:off x="5321520" y="1861920"/>
              <a:ext cx="266760" cy="339840"/>
            </a:xfrm>
            <a:prstGeom prst="rightArrow">
              <a:avLst>
                <a:gd name="adj1" fmla="val 60000"/>
                <a:gd name="adj2" fmla="val 50000"/>
              </a:avLst>
            </a:prstGeom>
            <a:solidFill>
              <a:schemeClr val="accent5">
                <a:hueOff val="-6758543"/>
                <a:satOff val="-17419"/>
                <a:lumOff val="-11765"/>
                <a:alphaOff val="0"/>
              </a:schemeClr>
            </a:solidFill>
            <a:ln w="0">
              <a:noFill/>
            </a:ln>
          </p:spPr>
          <p:style>
            <a:lnRef idx="0"/>
            <a:fillRef idx="0"/>
            <a:effectRef idx="0"/>
            <a:fontRef idx="minor"/>
          </p:style>
        </p:sp>
      </p:grpSp>
      <p:grpSp>
        <p:nvGrpSpPr>
          <p:cNvPr id="472" name="Diagram 4"/>
          <p:cNvGrpSpPr/>
          <p:nvPr/>
        </p:nvGrpSpPr>
        <p:grpSpPr>
          <a:xfrm>
            <a:off x="632160" y="1263960"/>
            <a:ext cx="11090880" cy="5322600"/>
            <a:chOff x="632160" y="1263960"/>
            <a:chExt cx="11090880" cy="5322600"/>
          </a:xfrm>
        </p:grpSpPr>
        <p:sp>
          <p:nvSpPr>
            <p:cNvPr id="473" name=""/>
            <p:cNvSpPr/>
            <p:nvPr/>
          </p:nvSpPr>
          <p:spPr>
            <a:xfrm>
              <a:off x="632160" y="1263960"/>
              <a:ext cx="11090880" cy="5322240"/>
            </a:xfrm>
            <a:prstGeom prst="rect">
              <a:avLst/>
            </a:prstGeom>
            <a:noFill/>
            <a:ln w="0">
              <a:noFill/>
            </a:ln>
          </p:spPr>
          <p:style>
            <a:lnRef idx="0"/>
            <a:fillRef idx="0"/>
            <a:effectRef idx="0"/>
            <a:fontRef idx="minor"/>
          </p:style>
        </p:sp>
        <p:sp>
          <p:nvSpPr>
            <p:cNvPr id="474" name=""/>
            <p:cNvSpPr/>
            <p:nvPr/>
          </p:nvSpPr>
          <p:spPr>
            <a:xfrm>
              <a:off x="5672520" y="1264320"/>
              <a:ext cx="1010880" cy="1010880"/>
            </a:xfrm>
            <a:prstGeom prst="ellipse">
              <a:avLst/>
            </a:prstGeom>
            <a:solidFill>
              <a:schemeClr val="accent5">
                <a:hueOff val="0"/>
                <a:satOff val="0"/>
                <a:lumOff val="0"/>
                <a:alphaOff val="0"/>
              </a:schemeClr>
            </a:solidFill>
            <a:ln w="12700">
              <a:solidFill>
                <a:srgbClr val="ffffff"/>
              </a:solidFill>
            </a:ln>
          </p:spPr>
          <p:style>
            <a:lnRef idx="2"/>
            <a:fillRef idx="0"/>
            <a:effectRef idx="0"/>
            <a:fontRef idx="minor"/>
          </p:style>
          <p:txBody>
            <a:bodyPr numCol="1" spcCol="1440" lIns="9000" rIns="9000" tIns="157320" bIns="157320" anchor="ctr">
              <a:noAutofit/>
            </a:bodyPr>
            <a:p>
              <a:pPr algn="ctr">
                <a:lnSpc>
                  <a:spcPct val="90000"/>
                </a:lnSpc>
                <a:spcAft>
                  <a:spcPts val="244"/>
                </a:spcAft>
                <a:tabLst>
                  <a:tab algn="l" pos="0"/>
                </a:tabLst>
              </a:pPr>
              <a:r>
                <a:rPr b="0" lang="en-US" sz="700" spc="-1" strike="noStrike">
                  <a:solidFill>
                    <a:srgbClr val="ffffff"/>
                  </a:solidFill>
                  <a:latin typeface="Arial"/>
                  <a:ea typeface="DejaVu Sans"/>
                </a:rPr>
                <a:t>Local Community Development Committee</a:t>
              </a:r>
              <a:endParaRPr b="0" lang="en-IE" sz="700" spc="-1" strike="noStrike">
                <a:latin typeface="Arial"/>
              </a:endParaRPr>
            </a:p>
          </p:txBody>
        </p:sp>
        <p:sp>
          <p:nvSpPr>
            <p:cNvPr id="475" name=""/>
            <p:cNvSpPr/>
            <p:nvPr/>
          </p:nvSpPr>
          <p:spPr>
            <a:xfrm rot="1200000">
              <a:off x="6751440" y="1855440"/>
              <a:ext cx="266760" cy="339840"/>
            </a:xfrm>
            <a:prstGeom prst="rightArrow">
              <a:avLst>
                <a:gd name="adj1" fmla="val 60000"/>
                <a:gd name="adj2" fmla="val 50000"/>
              </a:avLst>
            </a:prstGeom>
            <a:solidFill>
              <a:schemeClr val="accent5">
                <a:hueOff val="0"/>
                <a:satOff val="0"/>
                <a:lumOff val="0"/>
                <a:alphaOff val="0"/>
              </a:schemeClr>
            </a:solidFill>
            <a:ln w="0">
              <a:noFill/>
            </a:ln>
          </p:spPr>
          <p:style>
            <a:lnRef idx="0"/>
            <a:fillRef idx="0"/>
            <a:effectRef idx="0"/>
            <a:fontRef idx="minor"/>
          </p:style>
        </p:sp>
        <p:sp>
          <p:nvSpPr>
            <p:cNvPr id="476" name=""/>
            <p:cNvSpPr/>
            <p:nvPr/>
          </p:nvSpPr>
          <p:spPr>
            <a:xfrm>
              <a:off x="7101360" y="1784160"/>
              <a:ext cx="1010880" cy="1010880"/>
            </a:xfrm>
            <a:prstGeom prst="ellipse">
              <a:avLst/>
            </a:prstGeom>
            <a:solidFill>
              <a:schemeClr val="accent5">
                <a:hueOff val="-844818"/>
                <a:satOff val="-2177"/>
                <a:lumOff val="-1471"/>
                <a:alphaOff val="0"/>
              </a:schemeClr>
            </a:solidFill>
            <a:ln w="12700">
              <a:solidFill>
                <a:srgbClr val="ffffff"/>
              </a:solidFill>
            </a:ln>
          </p:spPr>
          <p:style>
            <a:lnRef idx="2"/>
            <a:fillRef idx="0"/>
            <a:effectRef idx="0"/>
            <a:fontRef idx="minor"/>
          </p:style>
          <p:txBody>
            <a:bodyPr numCol="1" spcCol="1440" lIns="9000" rIns="9000" tIns="157320" bIns="157320" anchor="ctr">
              <a:noAutofit/>
            </a:bodyPr>
            <a:p>
              <a:pPr algn="ctr">
                <a:lnSpc>
                  <a:spcPct val="90000"/>
                </a:lnSpc>
                <a:spcAft>
                  <a:spcPts val="244"/>
                </a:spcAft>
                <a:tabLst>
                  <a:tab algn="l" pos="0"/>
                </a:tabLst>
              </a:pPr>
              <a:r>
                <a:rPr b="0" lang="en-US" sz="700" spc="-1" strike="noStrike">
                  <a:solidFill>
                    <a:srgbClr val="ffffff"/>
                  </a:solidFill>
                  <a:latin typeface="Arial"/>
                  <a:ea typeface="DejaVu Sans"/>
                </a:rPr>
                <a:t>Independent Evaluation Committee</a:t>
              </a:r>
              <a:endParaRPr b="0" lang="en-IE" sz="700" spc="-1" strike="noStrike">
                <a:latin typeface="Arial"/>
              </a:endParaRPr>
            </a:p>
          </p:txBody>
        </p:sp>
        <p:sp>
          <p:nvSpPr>
            <p:cNvPr id="477" name=""/>
            <p:cNvSpPr/>
            <p:nvPr/>
          </p:nvSpPr>
          <p:spPr>
            <a:xfrm rot="3600000">
              <a:off x="7849800" y="2770200"/>
              <a:ext cx="266760" cy="339840"/>
            </a:xfrm>
            <a:prstGeom prst="rightArrow">
              <a:avLst>
                <a:gd name="adj1" fmla="val 60000"/>
                <a:gd name="adj2" fmla="val 50000"/>
              </a:avLst>
            </a:prstGeom>
            <a:solidFill>
              <a:schemeClr val="accent5">
                <a:hueOff val="-844818"/>
                <a:satOff val="-2177"/>
                <a:lumOff val="-1471"/>
                <a:alphaOff val="0"/>
              </a:schemeClr>
            </a:solidFill>
            <a:ln w="0">
              <a:noFill/>
            </a:ln>
          </p:spPr>
          <p:style>
            <a:lnRef idx="0"/>
            <a:fillRef idx="0"/>
            <a:effectRef idx="0"/>
            <a:fontRef idx="minor"/>
          </p:style>
        </p:sp>
        <p:sp>
          <p:nvSpPr>
            <p:cNvPr id="478" name=""/>
            <p:cNvSpPr/>
            <p:nvPr/>
          </p:nvSpPr>
          <p:spPr>
            <a:xfrm rot="6000000">
              <a:off x="8104680" y="4176000"/>
              <a:ext cx="266760" cy="339840"/>
            </a:xfrm>
            <a:prstGeom prst="rightArrow">
              <a:avLst>
                <a:gd name="adj1" fmla="val 60000"/>
                <a:gd name="adj2" fmla="val 50000"/>
              </a:avLst>
            </a:prstGeom>
            <a:solidFill>
              <a:schemeClr val="accent5">
                <a:hueOff val="-1689636"/>
                <a:satOff val="-4355"/>
                <a:lumOff val="-2941"/>
                <a:alphaOff val="0"/>
              </a:schemeClr>
            </a:solidFill>
            <a:ln w="0">
              <a:noFill/>
            </a:ln>
          </p:spPr>
          <p:style>
            <a:lnRef idx="0"/>
            <a:fillRef idx="0"/>
            <a:effectRef idx="0"/>
            <a:fontRef idx="minor"/>
          </p:style>
        </p:sp>
        <p:sp>
          <p:nvSpPr>
            <p:cNvPr id="479" name=""/>
            <p:cNvSpPr/>
            <p:nvPr/>
          </p:nvSpPr>
          <p:spPr>
            <a:xfrm>
              <a:off x="8640000" y="4112280"/>
              <a:ext cx="1010880" cy="1010880"/>
            </a:xfrm>
            <a:prstGeom prst="ellipse">
              <a:avLst/>
            </a:prstGeom>
            <a:solidFill>
              <a:schemeClr val="accent5">
                <a:hueOff val="-2534453"/>
                <a:satOff val="-6532"/>
                <a:lumOff val="-4412"/>
                <a:alphaOff val="0"/>
              </a:schemeClr>
            </a:solidFill>
            <a:ln w="12700">
              <a:solidFill>
                <a:srgbClr val="ffffff"/>
              </a:solidFill>
            </a:ln>
          </p:spPr>
          <p:style>
            <a:lnRef idx="2"/>
            <a:fillRef idx="0"/>
            <a:effectRef idx="0"/>
            <a:fontRef idx="minor"/>
          </p:style>
          <p:txBody>
            <a:bodyPr numCol="1" spcCol="1440" lIns="9000" rIns="9000" tIns="157320" bIns="157320" anchor="ctr">
              <a:noAutofit/>
            </a:bodyPr>
            <a:p>
              <a:pPr algn="ctr">
                <a:lnSpc>
                  <a:spcPct val="90000"/>
                </a:lnSpc>
                <a:spcAft>
                  <a:spcPts val="244"/>
                </a:spcAft>
                <a:tabLst>
                  <a:tab algn="l" pos="0"/>
                </a:tabLst>
              </a:pPr>
              <a:r>
                <a:rPr b="0" lang="en-IE" sz="700" spc="-1" strike="noStrike">
                  <a:solidFill>
                    <a:srgbClr val="ffffff"/>
                  </a:solidFill>
                  <a:latin typeface="Arial"/>
                  <a:ea typeface="DejaVu Sans"/>
                </a:rPr>
                <a:t>Housing and Corporate</a:t>
              </a:r>
              <a:endParaRPr b="0" lang="en-IE" sz="700" spc="-1" strike="noStrike">
                <a:latin typeface="Arial"/>
              </a:endParaRPr>
            </a:p>
          </p:txBody>
        </p:sp>
        <p:sp>
          <p:nvSpPr>
            <p:cNvPr id="480" name=""/>
            <p:cNvSpPr/>
            <p:nvPr/>
          </p:nvSpPr>
          <p:spPr>
            <a:xfrm rot="8400000">
              <a:off x="7394760" y="5418000"/>
              <a:ext cx="266760" cy="339840"/>
            </a:xfrm>
            <a:prstGeom prst="rightArrow">
              <a:avLst>
                <a:gd name="adj1" fmla="val 60000"/>
                <a:gd name="adj2" fmla="val 50000"/>
              </a:avLst>
            </a:prstGeom>
            <a:solidFill>
              <a:schemeClr val="accent5">
                <a:hueOff val="-2534453"/>
                <a:satOff val="-6532"/>
                <a:lumOff val="-4412"/>
                <a:alphaOff val="0"/>
              </a:schemeClr>
            </a:solidFill>
            <a:ln w="0">
              <a:noFill/>
            </a:ln>
          </p:spPr>
          <p:style>
            <a:lnRef idx="0"/>
            <a:fillRef idx="0"/>
            <a:effectRef idx="0"/>
            <a:fontRef idx="minor"/>
          </p:style>
        </p:sp>
        <p:sp>
          <p:nvSpPr>
            <p:cNvPr id="481" name=""/>
            <p:cNvSpPr/>
            <p:nvPr/>
          </p:nvSpPr>
          <p:spPr>
            <a:xfrm>
              <a:off x="6432840" y="5575680"/>
              <a:ext cx="1010880" cy="1010880"/>
            </a:xfrm>
            <a:prstGeom prst="ellipse">
              <a:avLst/>
            </a:prstGeom>
            <a:solidFill>
              <a:schemeClr val="accent5">
                <a:hueOff val="-3379271"/>
                <a:satOff val="-8710"/>
                <a:lumOff val="-5883"/>
                <a:alphaOff val="0"/>
              </a:schemeClr>
            </a:solidFill>
            <a:ln w="12700">
              <a:solidFill>
                <a:srgbClr val="ffffff"/>
              </a:solidFill>
            </a:ln>
          </p:spPr>
          <p:style>
            <a:lnRef idx="2"/>
            <a:fillRef idx="0"/>
            <a:effectRef idx="0"/>
            <a:fontRef idx="minor"/>
          </p:style>
          <p:txBody>
            <a:bodyPr numCol="1" spcCol="1440" lIns="9000" rIns="9000" tIns="157320" bIns="157320" anchor="ctr">
              <a:noAutofit/>
            </a:bodyPr>
            <a:p>
              <a:pPr algn="ctr">
                <a:lnSpc>
                  <a:spcPct val="90000"/>
                </a:lnSpc>
                <a:spcAft>
                  <a:spcPts val="244"/>
                </a:spcAft>
                <a:tabLst>
                  <a:tab algn="l" pos="0"/>
                </a:tabLst>
              </a:pPr>
              <a:r>
                <a:rPr b="0" lang="en-IE" sz="700" spc="-1" strike="noStrike">
                  <a:solidFill>
                    <a:srgbClr val="ffffff"/>
                  </a:solidFill>
                  <a:latin typeface="Arial"/>
                  <a:ea typeface="DejaVu Sans"/>
                </a:rPr>
                <a:t>Heritage Forum</a:t>
              </a:r>
              <a:endParaRPr b="0" lang="en-IE" sz="700" spc="-1" strike="noStrike">
                <a:latin typeface="Arial"/>
              </a:endParaRPr>
            </a:p>
          </p:txBody>
        </p:sp>
        <p:sp>
          <p:nvSpPr>
            <p:cNvPr id="482" name=""/>
            <p:cNvSpPr/>
            <p:nvPr/>
          </p:nvSpPr>
          <p:spPr>
            <a:xfrm rot="10800000">
              <a:off x="6054480" y="5913360"/>
              <a:ext cx="266760" cy="339840"/>
            </a:xfrm>
            <a:prstGeom prst="rightArrow">
              <a:avLst>
                <a:gd name="adj1" fmla="val 60000"/>
                <a:gd name="adj2" fmla="val 50000"/>
              </a:avLst>
            </a:prstGeom>
            <a:solidFill>
              <a:schemeClr val="accent5">
                <a:hueOff val="-3379271"/>
                <a:satOff val="-8710"/>
                <a:lumOff val="-5883"/>
                <a:alphaOff val="0"/>
              </a:schemeClr>
            </a:solidFill>
            <a:ln w="0">
              <a:noFill/>
            </a:ln>
          </p:spPr>
          <p:style>
            <a:lnRef idx="0"/>
            <a:fillRef idx="0"/>
            <a:effectRef idx="0"/>
            <a:fontRef idx="minor"/>
          </p:style>
        </p:sp>
        <p:sp>
          <p:nvSpPr>
            <p:cNvPr id="483" name=""/>
            <p:cNvSpPr/>
            <p:nvPr/>
          </p:nvSpPr>
          <p:spPr>
            <a:xfrm>
              <a:off x="4912200" y="5575680"/>
              <a:ext cx="1010880" cy="1010880"/>
            </a:xfrm>
            <a:prstGeom prst="ellipse">
              <a:avLst/>
            </a:prstGeom>
            <a:solidFill>
              <a:schemeClr val="accent5">
                <a:hueOff val="-4224089"/>
                <a:satOff val="-10887"/>
                <a:lumOff val="-7353"/>
                <a:alphaOff val="0"/>
              </a:schemeClr>
            </a:solidFill>
            <a:ln w="12700">
              <a:solidFill>
                <a:srgbClr val="ffffff"/>
              </a:solidFill>
            </a:ln>
          </p:spPr>
          <p:style>
            <a:lnRef idx="2"/>
            <a:fillRef idx="0"/>
            <a:effectRef idx="0"/>
            <a:fontRef idx="minor"/>
          </p:style>
          <p:txBody>
            <a:bodyPr numCol="1" spcCol="1440" lIns="9000" rIns="9000" tIns="157320" bIns="157320" anchor="ctr">
              <a:noAutofit/>
            </a:bodyPr>
            <a:p>
              <a:pPr algn="ctr">
                <a:lnSpc>
                  <a:spcPct val="90000"/>
                </a:lnSpc>
                <a:spcAft>
                  <a:spcPts val="244"/>
                </a:spcAft>
                <a:tabLst>
                  <a:tab algn="l" pos="0"/>
                </a:tabLst>
              </a:pPr>
              <a:r>
                <a:rPr b="0" lang="en-US" sz="700" spc="-1" strike="noStrike">
                  <a:solidFill>
                    <a:srgbClr val="ffffff"/>
                  </a:solidFill>
                  <a:latin typeface="Arial"/>
                  <a:ea typeface="DejaVu Sans"/>
                </a:rPr>
                <a:t>Joint Policing Committee</a:t>
              </a:r>
              <a:endParaRPr b="0" lang="en-IE" sz="700" spc="-1" strike="noStrike">
                <a:latin typeface="Arial"/>
              </a:endParaRPr>
            </a:p>
          </p:txBody>
        </p:sp>
        <p:sp>
          <p:nvSpPr>
            <p:cNvPr id="484" name=""/>
            <p:cNvSpPr/>
            <p:nvPr/>
          </p:nvSpPr>
          <p:spPr>
            <a:xfrm rot="13200000">
              <a:off x="4708080" y="5429160"/>
              <a:ext cx="266760" cy="339840"/>
            </a:xfrm>
            <a:prstGeom prst="rightArrow">
              <a:avLst>
                <a:gd name="adj1" fmla="val 60000"/>
                <a:gd name="adj2" fmla="val 50000"/>
              </a:avLst>
            </a:prstGeom>
            <a:solidFill>
              <a:schemeClr val="accent5">
                <a:hueOff val="-4224089"/>
                <a:satOff val="-10887"/>
                <a:lumOff val="-7353"/>
                <a:alphaOff val="0"/>
              </a:schemeClr>
            </a:solidFill>
            <a:ln w="0">
              <a:noFill/>
            </a:ln>
          </p:spPr>
          <p:style>
            <a:lnRef idx="0"/>
            <a:fillRef idx="0"/>
            <a:effectRef idx="0"/>
            <a:fontRef idx="minor"/>
          </p:style>
        </p:sp>
        <p:sp>
          <p:nvSpPr>
            <p:cNvPr id="485" name=""/>
            <p:cNvSpPr/>
            <p:nvPr/>
          </p:nvSpPr>
          <p:spPr>
            <a:xfrm>
              <a:off x="2700000" y="4028760"/>
              <a:ext cx="1010880" cy="1010880"/>
            </a:xfrm>
            <a:prstGeom prst="ellipse">
              <a:avLst/>
            </a:prstGeom>
            <a:solidFill>
              <a:schemeClr val="accent5">
                <a:hueOff val="-5068907"/>
                <a:satOff val="-13064"/>
                <a:lumOff val="-8824"/>
                <a:alphaOff val="0"/>
              </a:schemeClr>
            </a:solidFill>
            <a:ln w="12700">
              <a:solidFill>
                <a:srgbClr val="ffffff"/>
              </a:solidFill>
            </a:ln>
          </p:spPr>
          <p:style>
            <a:lnRef idx="2"/>
            <a:fillRef idx="0"/>
            <a:effectRef idx="0"/>
            <a:fontRef idx="minor"/>
          </p:style>
          <p:txBody>
            <a:bodyPr numCol="1" spcCol="1440" lIns="9000" rIns="9000" tIns="157320" bIns="157320" anchor="ctr">
              <a:noAutofit/>
            </a:bodyPr>
            <a:p>
              <a:pPr algn="ctr">
                <a:lnSpc>
                  <a:spcPct val="90000"/>
                </a:lnSpc>
                <a:spcAft>
                  <a:spcPts val="244"/>
                </a:spcAft>
                <a:tabLst>
                  <a:tab algn="l" pos="0"/>
                </a:tabLst>
              </a:pPr>
              <a:r>
                <a:rPr b="0" lang="en-US" sz="700" spc="-1" strike="noStrike">
                  <a:solidFill>
                    <a:srgbClr val="ffffff"/>
                  </a:solidFill>
                  <a:latin typeface="Arial"/>
                  <a:ea typeface="DejaVu Sans"/>
                </a:rPr>
                <a:t>Planning,Community, Economic Development, Arts and Culture</a:t>
              </a:r>
              <a:endParaRPr b="0" lang="en-IE" sz="700" spc="-1" strike="noStrike">
                <a:latin typeface="Arial"/>
              </a:endParaRPr>
            </a:p>
          </p:txBody>
        </p:sp>
        <p:sp>
          <p:nvSpPr>
            <p:cNvPr id="486" name=""/>
            <p:cNvSpPr/>
            <p:nvPr/>
          </p:nvSpPr>
          <p:spPr>
            <a:xfrm rot="15600000">
              <a:off x="3987000" y="4194000"/>
              <a:ext cx="266760" cy="339840"/>
            </a:xfrm>
            <a:prstGeom prst="rightArrow">
              <a:avLst>
                <a:gd name="adj1" fmla="val 60000"/>
                <a:gd name="adj2" fmla="val 50000"/>
              </a:avLst>
            </a:prstGeom>
            <a:solidFill>
              <a:schemeClr val="accent5">
                <a:hueOff val="-5068907"/>
                <a:satOff val="-13064"/>
                <a:lumOff val="-8824"/>
                <a:alphaOff val="0"/>
              </a:schemeClr>
            </a:solidFill>
            <a:ln w="0">
              <a:noFill/>
            </a:ln>
          </p:spPr>
          <p:style>
            <a:lnRef idx="0"/>
            <a:fillRef idx="0"/>
            <a:effectRef idx="0"/>
            <a:fontRef idx="minor"/>
          </p:style>
        </p:sp>
        <p:sp>
          <p:nvSpPr>
            <p:cNvPr id="487" name=""/>
            <p:cNvSpPr/>
            <p:nvPr/>
          </p:nvSpPr>
          <p:spPr>
            <a:xfrm>
              <a:off x="3128760" y="1980000"/>
              <a:ext cx="1010880" cy="1010880"/>
            </a:xfrm>
            <a:prstGeom prst="ellipse">
              <a:avLst/>
            </a:prstGeom>
            <a:solidFill>
              <a:schemeClr val="accent5">
                <a:hueOff val="-5913725"/>
                <a:satOff val="-15242"/>
                <a:lumOff val="-10294"/>
                <a:alphaOff val="0"/>
              </a:schemeClr>
            </a:solidFill>
            <a:ln w="12700">
              <a:solidFill>
                <a:srgbClr val="ffffff"/>
              </a:solidFill>
            </a:ln>
          </p:spPr>
          <p:style>
            <a:lnRef idx="2"/>
            <a:fillRef idx="0"/>
            <a:effectRef idx="0"/>
            <a:fontRef idx="minor"/>
          </p:style>
          <p:txBody>
            <a:bodyPr numCol="1" spcCol="1440" lIns="9000" rIns="9000" tIns="157320" bIns="157320" anchor="ctr">
              <a:noAutofit/>
            </a:bodyPr>
            <a:p>
              <a:pPr algn="ctr">
                <a:lnSpc>
                  <a:spcPct val="90000"/>
                </a:lnSpc>
                <a:spcAft>
                  <a:spcPts val="244"/>
                </a:spcAft>
                <a:tabLst>
                  <a:tab algn="l" pos="0"/>
                </a:tabLst>
              </a:pPr>
              <a:r>
                <a:rPr b="0" lang="en-IE" sz="700" spc="-1" strike="noStrike">
                  <a:solidFill>
                    <a:srgbClr val="ffffff"/>
                  </a:solidFill>
                  <a:latin typeface="Arial"/>
                  <a:ea typeface="DejaVu Sans"/>
                </a:rPr>
                <a:t>Environment and Infrastructure</a:t>
              </a:r>
              <a:endParaRPr b="0" lang="en-IE" sz="700" spc="-1" strike="noStrike">
                <a:latin typeface="Arial"/>
              </a:endParaRPr>
            </a:p>
          </p:txBody>
        </p:sp>
        <p:sp>
          <p:nvSpPr>
            <p:cNvPr id="488" name=""/>
            <p:cNvSpPr/>
            <p:nvPr/>
          </p:nvSpPr>
          <p:spPr>
            <a:xfrm rot="18000000">
              <a:off x="4230720" y="2785680"/>
              <a:ext cx="266760" cy="339840"/>
            </a:xfrm>
            <a:prstGeom prst="rightArrow">
              <a:avLst>
                <a:gd name="adj1" fmla="val 60000"/>
                <a:gd name="adj2" fmla="val 50000"/>
              </a:avLst>
            </a:prstGeom>
            <a:solidFill>
              <a:schemeClr val="accent5">
                <a:hueOff val="-5913725"/>
                <a:satOff val="-15242"/>
                <a:lumOff val="-10294"/>
                <a:alphaOff val="0"/>
              </a:schemeClr>
            </a:solidFill>
            <a:ln w="0">
              <a:noFill/>
            </a:ln>
          </p:spPr>
          <p:style>
            <a:lnRef idx="0"/>
            <a:fillRef idx="0"/>
            <a:effectRef idx="0"/>
            <a:fontRef idx="minor"/>
          </p:style>
        </p:sp>
        <p:sp>
          <p:nvSpPr>
            <p:cNvPr id="489" name=""/>
            <p:cNvSpPr/>
            <p:nvPr/>
          </p:nvSpPr>
          <p:spPr>
            <a:xfrm>
              <a:off x="4243680" y="1784160"/>
              <a:ext cx="1010880" cy="1010880"/>
            </a:xfrm>
            <a:prstGeom prst="ellipse">
              <a:avLst/>
            </a:prstGeom>
            <a:solidFill>
              <a:schemeClr val="accent5">
                <a:hueOff val="-6758543"/>
                <a:satOff val="-17419"/>
                <a:lumOff val="-11765"/>
                <a:alphaOff val="0"/>
              </a:schemeClr>
            </a:solidFill>
            <a:ln w="12700">
              <a:solidFill>
                <a:srgbClr val="ffffff"/>
              </a:solidFill>
            </a:ln>
          </p:spPr>
          <p:style>
            <a:lnRef idx="2"/>
            <a:fillRef idx="0"/>
            <a:effectRef idx="0"/>
            <a:fontRef idx="minor"/>
          </p:style>
          <p:txBody>
            <a:bodyPr numCol="1" spcCol="1440" lIns="9000" rIns="9000" tIns="157320" bIns="157320" anchor="ctr">
              <a:noAutofit/>
            </a:bodyPr>
            <a:p>
              <a:pPr algn="ctr">
                <a:lnSpc>
                  <a:spcPct val="90000"/>
                </a:lnSpc>
                <a:spcAft>
                  <a:spcPts val="244"/>
                </a:spcAft>
                <a:tabLst>
                  <a:tab algn="l" pos="0"/>
                </a:tabLst>
              </a:pPr>
              <a:r>
                <a:rPr b="0" lang="en-IE" sz="700" spc="-1" strike="noStrike">
                  <a:solidFill>
                    <a:srgbClr val="ffffff"/>
                  </a:solidFill>
                  <a:latin typeface="Arial"/>
                  <a:ea typeface="DejaVu Sans"/>
                </a:rPr>
                <a:t>North West Fisheries Local Action Group</a:t>
              </a:r>
              <a:endParaRPr b="0" lang="en-IE" sz="700" spc="-1" strike="noStrike">
                <a:latin typeface="Arial"/>
              </a:endParaRPr>
            </a:p>
          </p:txBody>
        </p:sp>
        <p:sp>
          <p:nvSpPr>
            <p:cNvPr id="490" name=""/>
            <p:cNvSpPr/>
            <p:nvPr/>
          </p:nvSpPr>
          <p:spPr>
            <a:xfrm rot="20400000">
              <a:off x="5321520" y="1861920"/>
              <a:ext cx="266760" cy="339840"/>
            </a:xfrm>
            <a:prstGeom prst="rightArrow">
              <a:avLst>
                <a:gd name="adj1" fmla="val 60000"/>
                <a:gd name="adj2" fmla="val 50000"/>
              </a:avLst>
            </a:prstGeom>
            <a:solidFill>
              <a:schemeClr val="accent5">
                <a:hueOff val="-6758543"/>
                <a:satOff val="-17419"/>
                <a:lumOff val="-11765"/>
                <a:alphaOff val="0"/>
              </a:schemeClr>
            </a:solidFill>
            <a:ln w="0">
              <a:noFill/>
            </a:ln>
          </p:spPr>
          <p:style>
            <a:lnRef idx="0"/>
            <a:fillRef idx="0"/>
            <a:effectRef idx="0"/>
            <a:fontRef idx="minor"/>
          </p:style>
        </p:sp>
        <p:sp>
          <p:nvSpPr>
            <p:cNvPr id="491" name=""/>
            <p:cNvSpPr/>
            <p:nvPr/>
          </p:nvSpPr>
          <p:spPr>
            <a:xfrm>
              <a:off x="7101360" y="1784160"/>
              <a:ext cx="1010880" cy="1010880"/>
            </a:xfrm>
            <a:prstGeom prst="ellipse">
              <a:avLst/>
            </a:prstGeom>
            <a:solidFill>
              <a:schemeClr val="accent5">
                <a:hueOff val="-844818"/>
                <a:satOff val="-2177"/>
                <a:lumOff val="-1471"/>
                <a:alphaOff val="0"/>
              </a:schemeClr>
            </a:solidFill>
            <a:ln w="12700">
              <a:solidFill>
                <a:srgbClr val="ffffff"/>
              </a:solidFill>
            </a:ln>
          </p:spPr>
          <p:style>
            <a:lnRef idx="2"/>
            <a:fillRef idx="0"/>
            <a:effectRef idx="0"/>
            <a:fontRef idx="minor"/>
          </p:style>
          <p:txBody>
            <a:bodyPr numCol="1" spcCol="1440" lIns="9000" rIns="9000" tIns="157320" bIns="157320" anchor="ctr">
              <a:noAutofit/>
            </a:bodyPr>
            <a:p>
              <a:pPr algn="ctr">
                <a:lnSpc>
                  <a:spcPct val="90000"/>
                </a:lnSpc>
                <a:spcAft>
                  <a:spcPts val="244"/>
                </a:spcAft>
                <a:tabLst>
                  <a:tab algn="l" pos="0"/>
                </a:tabLst>
              </a:pPr>
              <a:r>
                <a:rPr b="0" lang="en-US" sz="700" spc="-1" strike="noStrike">
                  <a:solidFill>
                    <a:srgbClr val="ffffff"/>
                  </a:solidFill>
                  <a:latin typeface="Arial"/>
                  <a:ea typeface="DejaVu Sans"/>
                </a:rPr>
                <a:t>Independent Evaluation Committee</a:t>
              </a:r>
              <a:endParaRPr b="0" lang="en-IE" sz="700" spc="-1" strike="noStrike">
                <a:latin typeface="Arial"/>
              </a:endParaRPr>
            </a:p>
          </p:txBody>
        </p:sp>
        <p:sp>
          <p:nvSpPr>
            <p:cNvPr id="492" name=""/>
            <p:cNvSpPr/>
            <p:nvPr/>
          </p:nvSpPr>
          <p:spPr>
            <a:xfrm>
              <a:off x="8125200" y="1976400"/>
              <a:ext cx="1010880" cy="1010880"/>
            </a:xfrm>
            <a:prstGeom prst="ellipse">
              <a:avLst/>
            </a:prstGeom>
            <a:solidFill>
              <a:schemeClr val="accent5">
                <a:hueOff val="-844818"/>
                <a:satOff val="-2177"/>
                <a:lumOff val="-1471"/>
                <a:alphaOff val="0"/>
              </a:schemeClr>
            </a:solidFill>
            <a:ln w="12700">
              <a:solidFill>
                <a:srgbClr val="ffffff"/>
              </a:solidFill>
            </a:ln>
          </p:spPr>
          <p:style>
            <a:lnRef idx="2"/>
            <a:fillRef idx="0"/>
            <a:effectRef idx="0"/>
            <a:fontRef idx="minor"/>
          </p:style>
          <p:txBody>
            <a:bodyPr numCol="1" spcCol="1440" lIns="9000" rIns="9000" tIns="157320" bIns="157320" anchor="ctr">
              <a:noAutofit/>
            </a:bodyPr>
            <a:p>
              <a:pPr algn="ctr">
                <a:lnSpc>
                  <a:spcPct val="90000"/>
                </a:lnSpc>
                <a:spcAft>
                  <a:spcPts val="244"/>
                </a:spcAft>
                <a:tabLst>
                  <a:tab algn="l" pos="0"/>
                </a:tabLst>
              </a:pPr>
              <a:r>
                <a:rPr b="0" lang="en-US" sz="700" spc="-1" strike="noStrike">
                  <a:solidFill>
                    <a:srgbClr val="ffffff"/>
                  </a:solidFill>
                  <a:latin typeface="Arial"/>
                  <a:ea typeface="DejaVu Sans"/>
                </a:rPr>
                <a:t>Climate Change</a:t>
              </a:r>
              <a:endParaRPr b="0" lang="en-IE" sz="700" spc="-1" strike="noStrike">
                <a:latin typeface="Arial"/>
              </a:endParaRPr>
            </a:p>
          </p:txBody>
        </p:sp>
      </p:grpSp>
    </p:spTree>
  </p:cSld>
  <mc:AlternateContent>
    <mc:Choice Requires="p14">
      <p:transition spd="slow" advTm="101000" p14:dur="2000"/>
    </mc:Choice>
    <mc:Fallback>
      <p:transition spd="slow" advTm="101000"/>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3" name="PlaceHolder 1"/>
          <p:cNvSpPr>
            <a:spLocks noGrp="1"/>
          </p:cNvSpPr>
          <p:nvPr>
            <p:ph type="title"/>
          </p:nvPr>
        </p:nvSpPr>
        <p:spPr>
          <a:xfrm>
            <a:off x="838080" y="365040"/>
            <a:ext cx="10512720" cy="1322640"/>
          </a:xfrm>
          <a:prstGeom prst="rect">
            <a:avLst/>
          </a:prstGeom>
          <a:noFill/>
          <a:ln w="0">
            <a:noFill/>
          </a:ln>
        </p:spPr>
        <p:txBody>
          <a:bodyPr lIns="0" rIns="0" tIns="0" bIns="0" anchor="ctr">
            <a:noAutofit/>
          </a:bodyPr>
          <a:p>
            <a:pPr>
              <a:lnSpc>
                <a:spcPct val="90000"/>
              </a:lnSpc>
            </a:pPr>
            <a:r>
              <a:rPr b="0" lang="en-US" sz="4400" spc="-1" strike="noStrike">
                <a:solidFill>
                  <a:srgbClr val="000000"/>
                </a:solidFill>
                <a:latin typeface="Calibri Light"/>
              </a:rPr>
              <a:t>Structure of Linkage Groups</a:t>
            </a:r>
            <a:endParaRPr b="0" lang="en-IE" sz="4400" spc="-1" strike="noStrike">
              <a:latin typeface="Arial"/>
            </a:endParaRPr>
          </a:p>
        </p:txBody>
      </p:sp>
      <p:sp>
        <p:nvSpPr>
          <p:cNvPr id="494" name="PlaceHolder 2"/>
          <p:cNvSpPr>
            <a:spLocks noGrp="1"/>
          </p:cNvSpPr>
          <p:nvPr>
            <p:ph/>
          </p:nvPr>
        </p:nvSpPr>
        <p:spPr>
          <a:xfrm>
            <a:off x="838080" y="1825560"/>
            <a:ext cx="5178600" cy="4348440"/>
          </a:xfrm>
          <a:prstGeom prst="rect">
            <a:avLst/>
          </a:prstGeom>
          <a:noFill/>
          <a:ln w="0">
            <a:noFill/>
          </a:ln>
        </p:spPr>
        <p:txBody>
          <a:bodyPr lIns="0" rIns="0" tIns="0" bIns="0" anchor="t">
            <a:noAutofit/>
          </a:bodyPr>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Equal Status</a:t>
            </a:r>
            <a:endParaRPr b="0" lang="en-IE" sz="2800" spc="-1" strike="noStrike">
              <a:latin typeface="Arial"/>
            </a:endParaRPr>
          </a:p>
          <a:p>
            <a:pPr>
              <a:lnSpc>
                <a:spcPct val="90000"/>
              </a:lnSpc>
              <a:spcBef>
                <a:spcPts val="1001"/>
              </a:spcBef>
            </a:pPr>
            <a:endParaRPr b="0" lang="en-IE" sz="2800" spc="-1" strike="noStrike">
              <a:latin typeface="Arial"/>
            </a:endParaRPr>
          </a:p>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Rotating Facilitator</a:t>
            </a:r>
            <a:endParaRPr b="0" lang="en-IE" sz="2800" spc="-1" strike="noStrike">
              <a:latin typeface="Arial"/>
            </a:endParaRPr>
          </a:p>
          <a:p>
            <a:pPr>
              <a:lnSpc>
                <a:spcPct val="90000"/>
              </a:lnSpc>
              <a:spcBef>
                <a:spcPts val="1001"/>
              </a:spcBef>
            </a:pPr>
            <a:endParaRPr b="0" lang="en-IE" sz="2800" spc="-1" strike="noStrike">
              <a:latin typeface="Arial"/>
            </a:endParaRPr>
          </a:p>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Sub-Groups</a:t>
            </a:r>
            <a:endParaRPr b="0" lang="en-IE" sz="2800" spc="-1" strike="noStrike">
              <a:latin typeface="Arial"/>
            </a:endParaRPr>
          </a:p>
        </p:txBody>
      </p:sp>
      <p:pic>
        <p:nvPicPr>
          <p:cNvPr id="495" name="Content Placeholder 18" descr=""/>
          <p:cNvPicPr/>
          <p:nvPr/>
        </p:nvPicPr>
        <p:blipFill>
          <a:blip r:embed="rId1"/>
          <a:stretch/>
        </p:blipFill>
        <p:spPr>
          <a:xfrm>
            <a:off x="6844680" y="1870200"/>
            <a:ext cx="4823640" cy="3970800"/>
          </a:xfrm>
          <a:prstGeom prst="rect">
            <a:avLst/>
          </a:prstGeom>
          <a:ln w="0">
            <a:noFill/>
          </a:ln>
        </p:spPr>
      </p:pic>
      <p:sp>
        <p:nvSpPr>
          <p:cNvPr id="496" name="PlaceHolder 3"/>
          <p:cNvSpPr>
            <a:spLocks noGrp="1"/>
          </p:cNvSpPr>
          <p:nvPr>
            <p:ph type="ftr"/>
          </p:nvPr>
        </p:nvSpPr>
        <p:spPr>
          <a:xfrm>
            <a:off x="3581280" y="6356520"/>
            <a:ext cx="4569120" cy="362160"/>
          </a:xfrm>
          <a:prstGeom prst="rect">
            <a:avLst/>
          </a:prstGeom>
          <a:noFill/>
          <a:ln w="0">
            <a:noFill/>
          </a:ln>
        </p:spPr>
        <p:txBody>
          <a:bodyPr lIns="90000" rIns="90000" tIns="45000" bIns="45000" anchor="ctr">
            <a:noAutofit/>
          </a:bodyPr>
          <a:p>
            <a:pPr algn="ctr">
              <a:lnSpc>
                <a:spcPct val="100000"/>
              </a:lnSpc>
            </a:pPr>
            <a:r>
              <a:rPr b="0" lang="fr-FR" sz="1200" spc="-1" strike="noStrike">
                <a:solidFill>
                  <a:srgbClr val="8b8b8b"/>
                </a:solidFill>
                <a:latin typeface="Calibri"/>
              </a:rPr>
              <a:t>© Social Justice Ireland   </a:t>
            </a:r>
            <a:endParaRPr b="0" lang="en-IE" sz="1200" spc="-1" strike="noStrike">
              <a:latin typeface="Times New Roman"/>
            </a:endParaRPr>
          </a:p>
          <a:p>
            <a:pPr algn="ctr">
              <a:lnSpc>
                <a:spcPct val="100000"/>
              </a:lnSpc>
            </a:pPr>
            <a:r>
              <a:rPr b="0" lang="fr-FR" sz="1200" spc="-1" strike="noStrike">
                <a:solidFill>
                  <a:srgbClr val="8b8b8b"/>
                </a:solidFill>
                <a:latin typeface="Calibri"/>
              </a:rPr>
              <a:t>W: www.socialjustice.ie   T: @SocialJusticeI  F: fb.me/SocialJusticeI </a:t>
            </a:r>
            <a:endParaRPr b="0" lang="en-IE" sz="1200" spc="-1" strike="noStrike">
              <a:latin typeface="Times New Roman"/>
            </a:endParaRPr>
          </a:p>
        </p:txBody>
      </p:sp>
    </p:spTree>
  </p:cSld>
  <mc:AlternateContent>
    <mc:Choice Requires="p14">
      <p:transition spd="slow" advTm="59000" p14:dur="2000"/>
    </mc:Choice>
    <mc:Fallback>
      <p:transition spd="slow" advTm="59000"/>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6" name="PlaceHolder 1"/>
          <p:cNvSpPr>
            <a:spLocks noGrp="1"/>
          </p:cNvSpPr>
          <p:nvPr>
            <p:ph type="title"/>
          </p:nvPr>
        </p:nvSpPr>
        <p:spPr>
          <a:xfrm>
            <a:off x="838080" y="365040"/>
            <a:ext cx="10512720" cy="1322640"/>
          </a:xfrm>
          <a:prstGeom prst="rect">
            <a:avLst/>
          </a:prstGeom>
          <a:noFill/>
          <a:ln w="0">
            <a:noFill/>
          </a:ln>
        </p:spPr>
        <p:txBody>
          <a:bodyPr lIns="90000" rIns="90000" tIns="45000" bIns="45000" anchor="ctr">
            <a:noAutofit/>
          </a:bodyPr>
          <a:p>
            <a:pPr>
              <a:lnSpc>
                <a:spcPct val="90000"/>
              </a:lnSpc>
            </a:pPr>
            <a:r>
              <a:rPr b="0" lang="en-US" sz="4400" spc="-1" strike="noStrike">
                <a:solidFill>
                  <a:srgbClr val="000000"/>
                </a:solidFill>
                <a:latin typeface="Calibri Light"/>
              </a:rPr>
              <a:t>D</a:t>
            </a:r>
            <a:r>
              <a:rPr b="0" lang="en-US" sz="4400" spc="-1" strike="noStrike">
                <a:solidFill>
                  <a:srgbClr val="000000"/>
                </a:solidFill>
                <a:latin typeface="Calibri Light"/>
              </a:rPr>
              <a:t>ev</a:t>
            </a:r>
            <a:r>
              <a:rPr b="0" lang="en-US" sz="4400" spc="-1" strike="noStrike">
                <a:solidFill>
                  <a:srgbClr val="000000"/>
                </a:solidFill>
                <a:latin typeface="Calibri Light"/>
              </a:rPr>
              <a:t>el</a:t>
            </a:r>
            <a:r>
              <a:rPr b="0" lang="en-US" sz="4400" spc="-1" strike="noStrike">
                <a:solidFill>
                  <a:srgbClr val="000000"/>
                </a:solidFill>
                <a:latin typeface="Calibri Light"/>
              </a:rPr>
              <a:t>op</a:t>
            </a:r>
            <a:r>
              <a:rPr b="0" lang="en-US" sz="4400" spc="-1" strike="noStrike">
                <a:solidFill>
                  <a:srgbClr val="000000"/>
                </a:solidFill>
                <a:latin typeface="Calibri Light"/>
              </a:rPr>
              <a:t>m</a:t>
            </a:r>
            <a:r>
              <a:rPr b="0" lang="en-US" sz="4400" spc="-1" strike="noStrike">
                <a:solidFill>
                  <a:srgbClr val="000000"/>
                </a:solidFill>
                <a:latin typeface="Calibri Light"/>
              </a:rPr>
              <a:t>en</a:t>
            </a:r>
            <a:r>
              <a:rPr b="0" lang="en-US" sz="4400" spc="-1" strike="noStrike">
                <a:solidFill>
                  <a:srgbClr val="000000"/>
                </a:solidFill>
                <a:latin typeface="Calibri Light"/>
              </a:rPr>
              <a:t>t </a:t>
            </a:r>
            <a:r>
              <a:rPr b="0" lang="en-US" sz="4400" spc="-1" strike="noStrike">
                <a:solidFill>
                  <a:srgbClr val="000000"/>
                </a:solidFill>
                <a:latin typeface="Calibri Light"/>
              </a:rPr>
              <a:t>of </a:t>
            </a:r>
            <a:r>
              <a:rPr b="0" lang="en-US" sz="4400" spc="-1" strike="noStrike">
                <a:solidFill>
                  <a:srgbClr val="000000"/>
                </a:solidFill>
                <a:latin typeface="Calibri Light"/>
              </a:rPr>
              <a:t>th</a:t>
            </a:r>
            <a:r>
              <a:rPr b="0" lang="en-US" sz="4400" spc="-1" strike="noStrike">
                <a:solidFill>
                  <a:srgbClr val="000000"/>
                </a:solidFill>
                <a:latin typeface="Calibri Light"/>
              </a:rPr>
              <a:t>e </a:t>
            </a:r>
            <a:r>
              <a:rPr b="0" lang="en-US" sz="4400" spc="-1" strike="noStrike">
                <a:solidFill>
                  <a:srgbClr val="000000"/>
                </a:solidFill>
                <a:latin typeface="Calibri Light"/>
              </a:rPr>
              <a:t>PP</a:t>
            </a:r>
            <a:r>
              <a:rPr b="0" lang="en-US" sz="4400" spc="-1" strike="noStrike">
                <a:solidFill>
                  <a:srgbClr val="000000"/>
                </a:solidFill>
                <a:latin typeface="Calibri Light"/>
              </a:rPr>
              <a:t>N</a:t>
            </a:r>
            <a:endParaRPr b="0" lang="en-IE" sz="4400" spc="-1" strike="noStrike">
              <a:latin typeface="Arial"/>
            </a:endParaRPr>
          </a:p>
        </p:txBody>
      </p:sp>
      <p:sp>
        <p:nvSpPr>
          <p:cNvPr id="247" name="PlaceHolder 2"/>
          <p:cNvSpPr>
            <a:spLocks noGrp="1"/>
          </p:cNvSpPr>
          <p:nvPr>
            <p:ph/>
          </p:nvPr>
        </p:nvSpPr>
        <p:spPr>
          <a:xfrm>
            <a:off x="838080" y="1825560"/>
            <a:ext cx="10512720" cy="4348440"/>
          </a:xfrm>
          <a:prstGeom prst="rect">
            <a:avLst/>
          </a:prstGeom>
          <a:noFill/>
          <a:ln w="0">
            <a:noFill/>
          </a:ln>
        </p:spPr>
        <p:txBody>
          <a:bodyPr lIns="90000" rIns="90000" tIns="45000" bIns="45000" anchor="t">
            <a:noAutofit/>
          </a:bodyPr>
          <a:p>
            <a:pPr marL="228600" indent="-228600">
              <a:lnSpc>
                <a:spcPct val="90000"/>
              </a:lnSpc>
              <a:spcBef>
                <a:spcPts val="1001"/>
              </a:spcBef>
              <a:buClr>
                <a:srgbClr val="000000"/>
              </a:buClr>
              <a:buFont typeface="Arial"/>
              <a:buChar char="•"/>
            </a:pPr>
            <a:r>
              <a:rPr b="0" lang="en-IE" sz="2800" spc="-1" strike="noStrike">
                <a:solidFill>
                  <a:srgbClr val="000000"/>
                </a:solidFill>
                <a:latin typeface="Calibri"/>
              </a:rPr>
              <a:t>UN, OECD and EU recommendations</a:t>
            </a:r>
            <a:endParaRPr b="0" lang="en-IE" sz="2800" spc="-1" strike="noStrike">
              <a:latin typeface="Arial"/>
            </a:endParaRPr>
          </a:p>
          <a:p>
            <a:pPr lvl="1" marL="685800" indent="-228600">
              <a:lnSpc>
                <a:spcPct val="90000"/>
              </a:lnSpc>
              <a:spcBef>
                <a:spcPts val="499"/>
              </a:spcBef>
              <a:buClr>
                <a:srgbClr val="000000"/>
              </a:buClr>
              <a:buFont typeface="Arial"/>
              <a:buChar char="•"/>
            </a:pPr>
            <a:r>
              <a:rPr b="0" lang="en-IE" sz="2400" spc="-1" strike="noStrike">
                <a:solidFill>
                  <a:srgbClr val="000000"/>
                </a:solidFill>
                <a:latin typeface="Calibri"/>
              </a:rPr>
              <a:t>Address Democratic Deficit</a:t>
            </a:r>
            <a:endParaRPr b="0" lang="en-IE" sz="2400" spc="-1" strike="noStrike">
              <a:latin typeface="Arial"/>
            </a:endParaRPr>
          </a:p>
          <a:p>
            <a:pPr lvl="1" marL="685800" indent="-228600">
              <a:lnSpc>
                <a:spcPct val="90000"/>
              </a:lnSpc>
              <a:spcBef>
                <a:spcPts val="499"/>
              </a:spcBef>
              <a:buClr>
                <a:srgbClr val="000000"/>
              </a:buClr>
              <a:buFont typeface="Arial"/>
              <a:buChar char="•"/>
            </a:pPr>
            <a:r>
              <a:rPr b="0" lang="en-IE" sz="2400" spc="-1" strike="noStrike">
                <a:solidFill>
                  <a:srgbClr val="000000"/>
                </a:solidFill>
                <a:latin typeface="Calibri"/>
              </a:rPr>
              <a:t>Need to encourage more active citizenship and participation</a:t>
            </a:r>
            <a:endParaRPr b="0" lang="en-IE" sz="2400" spc="-1" strike="noStrike">
              <a:latin typeface="Arial"/>
            </a:endParaRPr>
          </a:p>
          <a:p>
            <a:pPr lvl="1" marL="685800" indent="-228600">
              <a:lnSpc>
                <a:spcPct val="90000"/>
              </a:lnSpc>
              <a:spcBef>
                <a:spcPts val="499"/>
              </a:spcBef>
              <a:buClr>
                <a:srgbClr val="000000"/>
              </a:buClr>
              <a:buFont typeface="Arial"/>
              <a:buChar char="•"/>
            </a:pPr>
            <a:r>
              <a:rPr b="0" lang="en-IE" sz="2400" spc="-1" strike="noStrike">
                <a:solidFill>
                  <a:srgbClr val="000000"/>
                </a:solidFill>
                <a:latin typeface="Calibri"/>
              </a:rPr>
              <a:t>Produce better decision making</a:t>
            </a:r>
            <a:endParaRPr b="0" lang="en-IE" sz="2400" spc="-1" strike="noStrike">
              <a:latin typeface="Arial"/>
            </a:endParaRPr>
          </a:p>
          <a:p>
            <a:pPr>
              <a:lnSpc>
                <a:spcPct val="100000"/>
              </a:lnSpc>
            </a:pPr>
            <a:endParaRPr b="0" lang="en-IE" sz="2400" spc="-1" strike="noStrike">
              <a:latin typeface="Arial"/>
            </a:endParaRPr>
          </a:p>
          <a:p>
            <a:pPr marL="514440" indent="-457200">
              <a:lnSpc>
                <a:spcPct val="90000"/>
              </a:lnSpc>
              <a:spcBef>
                <a:spcPts val="1001"/>
              </a:spcBef>
              <a:buClr>
                <a:srgbClr val="000000"/>
              </a:buClr>
              <a:buFont typeface="Arial"/>
              <a:buChar char="•"/>
            </a:pPr>
            <a:r>
              <a:rPr b="0" lang="en-IE" sz="2800" spc="-1" strike="noStrike">
                <a:solidFill>
                  <a:srgbClr val="000000"/>
                </a:solidFill>
                <a:latin typeface="Calibri"/>
              </a:rPr>
              <a:t>Ireland </a:t>
            </a:r>
            <a:endParaRPr b="0" lang="en-IE" sz="2800" spc="-1" strike="noStrike">
              <a:latin typeface="Arial"/>
            </a:endParaRPr>
          </a:p>
          <a:p>
            <a:pPr lvl="1" marL="685800" indent="-228600">
              <a:lnSpc>
                <a:spcPct val="90000"/>
              </a:lnSpc>
              <a:spcBef>
                <a:spcPts val="499"/>
              </a:spcBef>
              <a:buClr>
                <a:srgbClr val="000000"/>
              </a:buClr>
              <a:buFont typeface="Arial"/>
              <a:buChar char="•"/>
            </a:pPr>
            <a:r>
              <a:rPr b="0" lang="en-IE" sz="2400" spc="-1" strike="noStrike">
                <a:solidFill>
                  <a:srgbClr val="000000"/>
                </a:solidFill>
                <a:latin typeface="Calibri"/>
              </a:rPr>
              <a:t>White paper on voluntary activity (2000)</a:t>
            </a:r>
            <a:endParaRPr b="0" lang="en-IE" sz="2400" spc="-1" strike="noStrike">
              <a:latin typeface="Arial"/>
            </a:endParaRPr>
          </a:p>
          <a:p>
            <a:pPr lvl="1" marL="685800" indent="-228600">
              <a:lnSpc>
                <a:spcPct val="90000"/>
              </a:lnSpc>
              <a:spcBef>
                <a:spcPts val="499"/>
              </a:spcBef>
              <a:buClr>
                <a:srgbClr val="000000"/>
              </a:buClr>
              <a:buFont typeface="Arial"/>
              <a:buChar char="•"/>
            </a:pPr>
            <a:r>
              <a:rPr b="0" lang="en-IE" sz="2400" spc="-1" strike="noStrike">
                <a:solidFill>
                  <a:srgbClr val="000000"/>
                </a:solidFill>
                <a:latin typeface="Calibri"/>
              </a:rPr>
              <a:t>Task Force on Active Citizenship (2007)</a:t>
            </a:r>
            <a:endParaRPr b="0" lang="en-IE" sz="2400" spc="-1" strike="noStrike">
              <a:latin typeface="Arial"/>
            </a:endParaRPr>
          </a:p>
          <a:p>
            <a:pPr lvl="1" marL="685800" indent="-228600">
              <a:lnSpc>
                <a:spcPct val="90000"/>
              </a:lnSpc>
              <a:spcBef>
                <a:spcPts val="499"/>
              </a:spcBef>
              <a:buClr>
                <a:srgbClr val="000000"/>
              </a:buClr>
              <a:buFont typeface="Arial"/>
              <a:buChar char="•"/>
            </a:pPr>
            <a:r>
              <a:rPr b="0" lang="en-IE" sz="2400" spc="-1" strike="noStrike">
                <a:solidFill>
                  <a:srgbClr val="000000"/>
                </a:solidFill>
                <a:latin typeface="Calibri"/>
              </a:rPr>
              <a:t>Working Group on Citizen Engagement (2013)</a:t>
            </a:r>
            <a:endParaRPr b="0" lang="en-IE" sz="2400" spc="-1" strike="noStrike">
              <a:latin typeface="Arial"/>
            </a:endParaRPr>
          </a:p>
          <a:p>
            <a:pPr lvl="1" marL="685800" indent="-228600">
              <a:lnSpc>
                <a:spcPct val="90000"/>
              </a:lnSpc>
              <a:spcBef>
                <a:spcPts val="499"/>
              </a:spcBef>
              <a:buClr>
                <a:srgbClr val="000000"/>
              </a:buClr>
              <a:buFont typeface="Arial"/>
              <a:buChar char="•"/>
            </a:pPr>
            <a:r>
              <a:rPr b="0" lang="en-US" sz="2400" spc="-1" strike="noStrike">
                <a:solidFill>
                  <a:srgbClr val="000000"/>
                </a:solidFill>
                <a:latin typeface="Calibri"/>
              </a:rPr>
              <a:t>L</a:t>
            </a:r>
            <a:r>
              <a:rPr b="0" lang="en-IE" sz="2400" spc="-1" strike="noStrike">
                <a:solidFill>
                  <a:srgbClr val="000000"/>
                </a:solidFill>
                <a:latin typeface="Calibri"/>
              </a:rPr>
              <a:t>ocal Government Reform Act 2014</a:t>
            </a:r>
            <a:endParaRPr b="0" lang="en-IE" sz="2400" spc="-1" strike="noStrike">
              <a:latin typeface="Arial"/>
            </a:endParaRPr>
          </a:p>
          <a:p>
            <a:pPr>
              <a:lnSpc>
                <a:spcPct val="90000"/>
              </a:lnSpc>
              <a:spcBef>
                <a:spcPts val="1001"/>
              </a:spcBef>
            </a:pPr>
            <a:endParaRPr b="0" lang="en-IE" sz="2400" spc="-1" strike="noStrike">
              <a:latin typeface="Arial"/>
            </a:endParaRPr>
          </a:p>
        </p:txBody>
      </p:sp>
      <p:sp>
        <p:nvSpPr>
          <p:cNvPr id="248" name="PlaceHolder 3"/>
          <p:cNvSpPr>
            <a:spLocks noGrp="1"/>
          </p:cNvSpPr>
          <p:nvPr>
            <p:ph type="ftr"/>
          </p:nvPr>
        </p:nvSpPr>
        <p:spPr>
          <a:xfrm>
            <a:off x="3840480" y="6356520"/>
            <a:ext cx="4309920" cy="362160"/>
          </a:xfrm>
          <a:prstGeom prst="rect">
            <a:avLst/>
          </a:prstGeom>
          <a:noFill/>
          <a:ln w="0">
            <a:noFill/>
          </a:ln>
        </p:spPr>
        <p:txBody>
          <a:bodyPr lIns="90000" rIns="90000" tIns="45000" bIns="45000" anchor="ctr">
            <a:noAutofit/>
          </a:bodyPr>
          <a:p>
            <a:pPr algn="ctr">
              <a:lnSpc>
                <a:spcPct val="100000"/>
              </a:lnSpc>
            </a:pPr>
            <a:r>
              <a:rPr b="0" lang="fr-FR" sz="1200" spc="-1" strike="noStrike">
                <a:solidFill>
                  <a:srgbClr val="8b8b8b"/>
                </a:solidFill>
                <a:latin typeface="Calibri"/>
              </a:rPr>
              <a:t>© Social </a:t>
            </a:r>
            <a:r>
              <a:rPr b="0" lang="fr-FR" sz="1200" spc="-1" strike="noStrike">
                <a:solidFill>
                  <a:srgbClr val="8b8b8b"/>
                </a:solidFill>
                <a:latin typeface="Calibri"/>
              </a:rPr>
              <a:t>Justice </a:t>
            </a:r>
            <a:r>
              <a:rPr b="0" lang="fr-FR" sz="1200" spc="-1" strike="noStrike">
                <a:solidFill>
                  <a:srgbClr val="8b8b8b"/>
                </a:solidFill>
                <a:latin typeface="Calibri"/>
              </a:rPr>
              <a:t>Ireland   </a:t>
            </a:r>
            <a:endParaRPr b="0" lang="en-IE" sz="1200" spc="-1" strike="noStrike">
              <a:latin typeface="Times New Roman"/>
            </a:endParaRPr>
          </a:p>
          <a:p>
            <a:pPr algn="ctr">
              <a:lnSpc>
                <a:spcPct val="100000"/>
              </a:lnSpc>
            </a:pPr>
            <a:r>
              <a:rPr b="0" lang="fr-FR" sz="1200" spc="-1" strike="noStrike">
                <a:solidFill>
                  <a:srgbClr val="8b8b8b"/>
                </a:solidFill>
                <a:latin typeface="Calibri"/>
              </a:rPr>
              <a:t>W: </a:t>
            </a:r>
            <a:r>
              <a:rPr b="0" lang="fr-FR" sz="1200" spc="-1" strike="noStrike">
                <a:solidFill>
                  <a:srgbClr val="8b8b8b"/>
                </a:solidFill>
                <a:latin typeface="Calibri"/>
              </a:rPr>
              <a:t>www.socia</a:t>
            </a:r>
            <a:r>
              <a:rPr b="0" lang="fr-FR" sz="1200" spc="-1" strike="noStrike">
                <a:solidFill>
                  <a:srgbClr val="8b8b8b"/>
                </a:solidFill>
                <a:latin typeface="Calibri"/>
              </a:rPr>
              <a:t>ljustice.ie   </a:t>
            </a:r>
            <a:r>
              <a:rPr b="0" lang="fr-FR" sz="1200" spc="-1" strike="noStrike">
                <a:solidFill>
                  <a:srgbClr val="8b8b8b"/>
                </a:solidFill>
                <a:latin typeface="Calibri"/>
              </a:rPr>
              <a:t>T: </a:t>
            </a:r>
            <a:r>
              <a:rPr b="0" lang="fr-FR" sz="1200" spc="-1" strike="noStrike">
                <a:solidFill>
                  <a:srgbClr val="8b8b8b"/>
                </a:solidFill>
                <a:latin typeface="Calibri"/>
              </a:rPr>
              <a:t>@SocialJus</a:t>
            </a:r>
            <a:r>
              <a:rPr b="0" lang="fr-FR" sz="1200" spc="-1" strike="noStrike">
                <a:solidFill>
                  <a:srgbClr val="8b8b8b"/>
                </a:solidFill>
                <a:latin typeface="Calibri"/>
              </a:rPr>
              <a:t>ticeI  F: </a:t>
            </a:r>
            <a:r>
              <a:rPr b="0" lang="fr-FR" sz="1200" spc="-1" strike="noStrike">
                <a:solidFill>
                  <a:srgbClr val="8b8b8b"/>
                </a:solidFill>
                <a:latin typeface="Calibri"/>
              </a:rPr>
              <a:t>fb.me/Soci</a:t>
            </a:r>
            <a:r>
              <a:rPr b="0" lang="fr-FR" sz="1200" spc="-1" strike="noStrike">
                <a:solidFill>
                  <a:srgbClr val="8b8b8b"/>
                </a:solidFill>
                <a:latin typeface="Calibri"/>
              </a:rPr>
              <a:t>alJusticeI </a:t>
            </a:r>
            <a:endParaRPr b="0" lang="en-IE" sz="1200" spc="-1" strike="noStrike">
              <a:latin typeface="Times New Roman"/>
            </a:endParaRPr>
          </a:p>
        </p:txBody>
      </p:sp>
    </p:spTree>
  </p:cSld>
  <mc:AlternateContent>
    <mc:Choice Requires="p14">
      <p:transition spd="slow" p14:dur="2000"/>
    </mc:Choice>
    <mc:Fallback>
      <p:transition spd="slow"/>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7" name="PlaceHolder 1"/>
          <p:cNvSpPr>
            <a:spLocks noGrp="1"/>
          </p:cNvSpPr>
          <p:nvPr>
            <p:ph type="title"/>
          </p:nvPr>
        </p:nvSpPr>
        <p:spPr>
          <a:xfrm>
            <a:off x="838080" y="365040"/>
            <a:ext cx="10512720" cy="1322640"/>
          </a:xfrm>
          <a:prstGeom prst="rect">
            <a:avLst/>
          </a:prstGeom>
          <a:noFill/>
          <a:ln w="0">
            <a:noFill/>
          </a:ln>
        </p:spPr>
        <p:txBody>
          <a:bodyPr lIns="0" rIns="0" tIns="0" bIns="0" anchor="ctr">
            <a:noAutofit/>
          </a:bodyPr>
          <a:p>
            <a:pPr>
              <a:lnSpc>
                <a:spcPct val="90000"/>
              </a:lnSpc>
            </a:pPr>
            <a:r>
              <a:rPr b="0" lang="en-US" sz="4400" spc="-1" strike="noStrike">
                <a:solidFill>
                  <a:srgbClr val="000000"/>
                </a:solidFill>
                <a:latin typeface="Calibri Light"/>
              </a:rPr>
              <a:t>Role of Linkage Group Facilitator</a:t>
            </a:r>
            <a:endParaRPr b="0" lang="en-IE" sz="4400" spc="-1" strike="noStrike">
              <a:latin typeface="Arial"/>
            </a:endParaRPr>
          </a:p>
        </p:txBody>
      </p:sp>
      <p:pic>
        <p:nvPicPr>
          <p:cNvPr id="498" name="Content Placeholder 19" descr=""/>
          <p:cNvPicPr/>
          <p:nvPr/>
        </p:nvPicPr>
        <p:blipFill>
          <a:blip r:embed="rId1"/>
          <a:stretch/>
        </p:blipFill>
        <p:spPr>
          <a:xfrm>
            <a:off x="804960" y="2387520"/>
            <a:ext cx="4726440" cy="2905560"/>
          </a:xfrm>
          <a:prstGeom prst="rect">
            <a:avLst/>
          </a:prstGeom>
          <a:ln w="0">
            <a:noFill/>
          </a:ln>
        </p:spPr>
      </p:pic>
      <p:sp>
        <p:nvSpPr>
          <p:cNvPr id="499" name="PlaceHolder 2"/>
          <p:cNvSpPr>
            <a:spLocks noGrp="1"/>
          </p:cNvSpPr>
          <p:nvPr>
            <p:ph/>
          </p:nvPr>
        </p:nvSpPr>
        <p:spPr>
          <a:xfrm>
            <a:off x="6172200" y="1825560"/>
            <a:ext cx="5178600" cy="4348440"/>
          </a:xfrm>
          <a:prstGeom prst="rect">
            <a:avLst/>
          </a:prstGeom>
          <a:noFill/>
          <a:ln w="0">
            <a:noFill/>
          </a:ln>
        </p:spPr>
        <p:txBody>
          <a:bodyPr lIns="0" rIns="0" tIns="0" bIns="0" anchor="t">
            <a:noAutofit/>
          </a:bodyPr>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Administrative Function</a:t>
            </a:r>
            <a:endParaRPr b="0" lang="en-IE" sz="2800" spc="-1" strike="noStrike">
              <a:latin typeface="Arial"/>
            </a:endParaRPr>
          </a:p>
          <a:p>
            <a:pPr>
              <a:lnSpc>
                <a:spcPct val="90000"/>
              </a:lnSpc>
              <a:spcBef>
                <a:spcPts val="1001"/>
              </a:spcBef>
            </a:pPr>
            <a:endParaRPr b="0" lang="en-IE" sz="2800" spc="-1" strike="noStrike">
              <a:latin typeface="Arial"/>
            </a:endParaRPr>
          </a:p>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Rotates Annually</a:t>
            </a:r>
            <a:endParaRPr b="0" lang="en-IE" sz="2800" spc="-1" strike="noStrike">
              <a:latin typeface="Arial"/>
            </a:endParaRPr>
          </a:p>
          <a:p>
            <a:pPr>
              <a:lnSpc>
                <a:spcPct val="90000"/>
              </a:lnSpc>
              <a:spcBef>
                <a:spcPts val="1001"/>
              </a:spcBef>
            </a:pPr>
            <a:endParaRPr b="0" lang="en-IE" sz="2800" spc="-1" strike="noStrike">
              <a:latin typeface="Arial"/>
            </a:endParaRPr>
          </a:p>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Remember!  Equal Status!</a:t>
            </a:r>
            <a:endParaRPr b="0" lang="en-IE" sz="2800" spc="-1" strike="noStrike">
              <a:latin typeface="Arial"/>
            </a:endParaRPr>
          </a:p>
        </p:txBody>
      </p:sp>
      <p:sp>
        <p:nvSpPr>
          <p:cNvPr id="500" name="PlaceHolder 3"/>
          <p:cNvSpPr>
            <a:spLocks noGrp="1"/>
          </p:cNvSpPr>
          <p:nvPr>
            <p:ph type="ftr"/>
          </p:nvPr>
        </p:nvSpPr>
        <p:spPr>
          <a:xfrm>
            <a:off x="3581280" y="6356520"/>
            <a:ext cx="4569120" cy="362160"/>
          </a:xfrm>
          <a:prstGeom prst="rect">
            <a:avLst/>
          </a:prstGeom>
          <a:noFill/>
          <a:ln w="0">
            <a:noFill/>
          </a:ln>
        </p:spPr>
        <p:txBody>
          <a:bodyPr lIns="90000" rIns="90000" tIns="45000" bIns="45000" anchor="ctr">
            <a:noAutofit/>
          </a:bodyPr>
          <a:p>
            <a:pPr algn="ctr">
              <a:lnSpc>
                <a:spcPct val="100000"/>
              </a:lnSpc>
            </a:pPr>
            <a:r>
              <a:rPr b="0" lang="fr-FR" sz="1200" spc="-1" strike="noStrike">
                <a:solidFill>
                  <a:srgbClr val="8b8b8b"/>
                </a:solidFill>
                <a:latin typeface="Calibri"/>
              </a:rPr>
              <a:t>© Social Justice Ireland   </a:t>
            </a:r>
            <a:endParaRPr b="0" lang="en-IE" sz="1200" spc="-1" strike="noStrike">
              <a:latin typeface="Times New Roman"/>
            </a:endParaRPr>
          </a:p>
          <a:p>
            <a:pPr algn="ctr">
              <a:lnSpc>
                <a:spcPct val="100000"/>
              </a:lnSpc>
            </a:pPr>
            <a:r>
              <a:rPr b="0" lang="fr-FR" sz="1200" spc="-1" strike="noStrike">
                <a:solidFill>
                  <a:srgbClr val="8b8b8b"/>
                </a:solidFill>
                <a:latin typeface="Calibri"/>
              </a:rPr>
              <a:t>W: www.socialjustice.ie   T: @SocialJusticeI  F: fb.me/SocialJusticeI </a:t>
            </a:r>
            <a:endParaRPr b="0" lang="en-IE" sz="1200" spc="-1" strike="noStrike">
              <a:latin typeface="Times New Roman"/>
            </a:endParaRPr>
          </a:p>
        </p:txBody>
      </p:sp>
    </p:spTree>
  </p:cSld>
  <mc:AlternateContent>
    <mc:Choice Requires="p14">
      <p:transition spd="slow" advTm="55000" p14:dur="2000"/>
    </mc:Choice>
    <mc:Fallback>
      <p:transition spd="slow" advTm="55000"/>
    </mc:Fallback>
  </mc:AlternateContent>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1" name="PlaceHolder 1"/>
          <p:cNvSpPr>
            <a:spLocks noGrp="1"/>
          </p:cNvSpPr>
          <p:nvPr>
            <p:ph type="title"/>
          </p:nvPr>
        </p:nvSpPr>
        <p:spPr>
          <a:xfrm>
            <a:off x="838080" y="365040"/>
            <a:ext cx="10513440" cy="1323360"/>
          </a:xfrm>
          <a:prstGeom prst="rect">
            <a:avLst/>
          </a:prstGeom>
          <a:noFill/>
          <a:ln w="0">
            <a:noFill/>
          </a:ln>
        </p:spPr>
        <p:txBody>
          <a:bodyPr lIns="90000" rIns="90000" tIns="45000" bIns="45000" anchor="ctr">
            <a:noAutofit/>
          </a:bodyPr>
          <a:p>
            <a:pPr>
              <a:lnSpc>
                <a:spcPct val="90000"/>
              </a:lnSpc>
            </a:pPr>
            <a:r>
              <a:rPr b="0" lang="en-US" sz="4400" spc="-1" strike="noStrike">
                <a:solidFill>
                  <a:srgbClr val="000000"/>
                </a:solidFill>
                <a:latin typeface="Calibri Light"/>
              </a:rPr>
              <a:t>Reporting on behalf of the PPN / Linkage Group (feeding in)</a:t>
            </a:r>
            <a:endParaRPr b="0" lang="en-IE" sz="4400" spc="-1" strike="noStrike">
              <a:latin typeface="Arial"/>
            </a:endParaRPr>
          </a:p>
        </p:txBody>
      </p:sp>
      <p:sp>
        <p:nvSpPr>
          <p:cNvPr id="502" name="PlaceHolder 2"/>
          <p:cNvSpPr>
            <a:spLocks noGrp="1"/>
          </p:cNvSpPr>
          <p:nvPr>
            <p:ph/>
          </p:nvPr>
        </p:nvSpPr>
        <p:spPr>
          <a:xfrm>
            <a:off x="838080" y="1825560"/>
            <a:ext cx="10513440" cy="4349160"/>
          </a:xfrm>
          <a:prstGeom prst="rect">
            <a:avLst/>
          </a:prstGeom>
          <a:noFill/>
          <a:ln w="0">
            <a:noFill/>
          </a:ln>
        </p:spPr>
        <p:txBody>
          <a:bodyPr lIns="90000" rIns="90000" tIns="45000" bIns="45000" anchor="t">
            <a:noAutofit/>
          </a:bodyPr>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Why is it important?</a:t>
            </a:r>
            <a:endParaRPr b="0" lang="en-IE" sz="2800" spc="-1" strike="noStrike">
              <a:latin typeface="Arial"/>
            </a:endParaRPr>
          </a:p>
          <a:p>
            <a:pPr lvl="1" marL="685800" indent="-228600">
              <a:lnSpc>
                <a:spcPct val="90000"/>
              </a:lnSpc>
              <a:spcBef>
                <a:spcPts val="499"/>
              </a:spcBef>
              <a:buClr>
                <a:srgbClr val="000000"/>
              </a:buClr>
              <a:buFont typeface="Arial"/>
              <a:buChar char="•"/>
            </a:pPr>
            <a:r>
              <a:rPr b="0" lang="en-US" sz="2400" spc="-1" strike="noStrike">
                <a:solidFill>
                  <a:srgbClr val="000000"/>
                </a:solidFill>
                <a:latin typeface="Calibri"/>
              </a:rPr>
              <a:t>Role of the Representative (you speak for the Linkage Group / PPN, not yourself or your own organisation / group)</a:t>
            </a:r>
            <a:endParaRPr b="0" lang="en-IE" sz="2400" spc="-1" strike="noStrike">
              <a:latin typeface="Arial"/>
            </a:endParaRPr>
          </a:p>
          <a:p>
            <a:pPr>
              <a:lnSpc>
                <a:spcPct val="100000"/>
              </a:lnSpc>
            </a:pPr>
            <a:endParaRPr b="0" lang="en-IE" sz="2400" spc="-1" strike="noStrike">
              <a:latin typeface="Arial"/>
            </a:endParaRPr>
          </a:p>
          <a:p>
            <a:pPr lvl="1" marL="685800" indent="-228600">
              <a:lnSpc>
                <a:spcPct val="90000"/>
              </a:lnSpc>
              <a:spcBef>
                <a:spcPts val="499"/>
              </a:spcBef>
              <a:buClr>
                <a:srgbClr val="000000"/>
              </a:buClr>
              <a:buFont typeface="Arial"/>
              <a:buChar char="•"/>
            </a:pPr>
            <a:r>
              <a:rPr b="0" lang="en-IE" sz="2400" spc="-1" strike="noStrike">
                <a:solidFill>
                  <a:srgbClr val="000000"/>
                </a:solidFill>
                <a:latin typeface="Calibri"/>
              </a:rPr>
              <a:t>Builds trust with the Linkage Group</a:t>
            </a:r>
            <a:endParaRPr b="0" lang="en-IE" sz="2400" spc="-1" strike="noStrike">
              <a:latin typeface="Arial"/>
            </a:endParaRPr>
          </a:p>
          <a:p>
            <a:pPr>
              <a:lnSpc>
                <a:spcPct val="100000"/>
              </a:lnSpc>
            </a:pPr>
            <a:endParaRPr b="0" lang="en-IE" sz="2400" spc="-1" strike="noStrike">
              <a:latin typeface="Arial"/>
            </a:endParaRPr>
          </a:p>
          <a:p>
            <a:pPr lvl="1" marL="685800" indent="-228600">
              <a:lnSpc>
                <a:spcPct val="90000"/>
              </a:lnSpc>
              <a:spcBef>
                <a:spcPts val="499"/>
              </a:spcBef>
              <a:buClr>
                <a:srgbClr val="000000"/>
              </a:buClr>
              <a:buFont typeface="Arial"/>
              <a:buChar char="•"/>
            </a:pPr>
            <a:r>
              <a:rPr b="0" lang="en-IE" sz="2400" spc="-1" strike="noStrike">
                <a:solidFill>
                  <a:srgbClr val="000000"/>
                </a:solidFill>
                <a:latin typeface="Calibri"/>
              </a:rPr>
              <a:t>Informs policy and processes</a:t>
            </a:r>
            <a:endParaRPr b="0" lang="en-IE" sz="2400" spc="-1" strike="noStrike">
              <a:latin typeface="Arial"/>
            </a:endParaRPr>
          </a:p>
          <a:p>
            <a:pPr>
              <a:lnSpc>
                <a:spcPct val="100000"/>
              </a:lnSpc>
            </a:pPr>
            <a:endParaRPr b="0" lang="en-IE" sz="2400" spc="-1" strike="noStrike">
              <a:latin typeface="Arial"/>
            </a:endParaRPr>
          </a:p>
          <a:p>
            <a:pPr lvl="1" marL="685800" indent="-228600">
              <a:lnSpc>
                <a:spcPct val="90000"/>
              </a:lnSpc>
              <a:spcBef>
                <a:spcPts val="499"/>
              </a:spcBef>
              <a:buClr>
                <a:srgbClr val="000000"/>
              </a:buClr>
              <a:buFont typeface="Arial"/>
              <a:buChar char="•"/>
            </a:pPr>
            <a:r>
              <a:rPr b="0" lang="en-IE" sz="2400" spc="-1" strike="noStrike">
                <a:solidFill>
                  <a:srgbClr val="000000"/>
                </a:solidFill>
                <a:latin typeface="Calibri"/>
              </a:rPr>
              <a:t>Enables networking and sharing</a:t>
            </a:r>
            <a:endParaRPr b="0" lang="en-IE" sz="2400" spc="-1" strike="noStrike">
              <a:latin typeface="Arial"/>
            </a:endParaRPr>
          </a:p>
        </p:txBody>
      </p:sp>
      <p:sp>
        <p:nvSpPr>
          <p:cNvPr id="503" name="PlaceHolder 3"/>
          <p:cNvSpPr>
            <a:spLocks noGrp="1"/>
          </p:cNvSpPr>
          <p:nvPr>
            <p:ph type="ftr"/>
          </p:nvPr>
        </p:nvSpPr>
        <p:spPr>
          <a:xfrm>
            <a:off x="3840480" y="6356520"/>
            <a:ext cx="4310640" cy="362880"/>
          </a:xfrm>
          <a:prstGeom prst="rect">
            <a:avLst/>
          </a:prstGeom>
          <a:noFill/>
          <a:ln w="0">
            <a:noFill/>
          </a:ln>
        </p:spPr>
        <p:txBody>
          <a:bodyPr lIns="90000" rIns="90000" tIns="45000" bIns="45000" anchor="ctr">
            <a:noAutofit/>
          </a:bodyPr>
          <a:p>
            <a:pPr algn="ctr">
              <a:lnSpc>
                <a:spcPct val="100000"/>
              </a:lnSpc>
            </a:pPr>
            <a:r>
              <a:rPr b="0" lang="fr-FR" sz="1200" spc="-1" strike="noStrike">
                <a:solidFill>
                  <a:srgbClr val="8b8b8b"/>
                </a:solidFill>
                <a:latin typeface="Calibri"/>
              </a:rPr>
              <a:t>© Social Justice Ireland   </a:t>
            </a:r>
            <a:endParaRPr b="0" lang="en-IE" sz="1200" spc="-1" strike="noStrike">
              <a:latin typeface="Times New Roman"/>
            </a:endParaRPr>
          </a:p>
          <a:p>
            <a:pPr algn="ctr">
              <a:lnSpc>
                <a:spcPct val="100000"/>
              </a:lnSpc>
            </a:pPr>
            <a:r>
              <a:rPr b="0" lang="fr-FR" sz="1200" spc="-1" strike="noStrike">
                <a:solidFill>
                  <a:srgbClr val="8b8b8b"/>
                </a:solidFill>
                <a:latin typeface="Calibri"/>
              </a:rPr>
              <a:t>W: www.socialjustice.ie   T: @SocialJusticeI  F: fb.me/SocialJusticeI </a:t>
            </a:r>
            <a:endParaRPr b="0" lang="en-IE" sz="1200" spc="-1" strike="noStrike">
              <a:latin typeface="Times New Roman"/>
            </a:endParaRPr>
          </a:p>
        </p:txBody>
      </p:sp>
    </p:spTree>
  </p:cSld>
  <mc:AlternateContent>
    <mc:Choice Requires="p14">
      <p:transition spd="slow" advTm="25000" p14:dur="2000"/>
    </mc:Choice>
    <mc:Fallback>
      <p:transition spd="slow" advTm="25000"/>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nodeType="clickEffect" fill="remove" presetClass="emph" presetID="27">
                                  <p:stCondLst>
                                    <p:cond delay="0"/>
                                  </p:stCondLst>
                                  <p:childTnLst>
                                    <p:animClr clrSpc="rgb">
                                      <p:cBhvr>
                                        <p:cTn id="6" dur="250" autoRev="1" fill="remove"/>
                                        <p:tgtEl>
                                          <p:spTgt spid="502">
                                            <p:txEl>
                                              <p:pRg st="1" end="1"/>
                                            </p:txEl>
                                          </p:spTgt>
                                        </p:tgtEl>
                                        <p:attrNameLst>
                                          <p:attrName>style.color</p:attrName>
                                        </p:attrNameLst>
                                      </p:cBhvr>
                                      <p:to>
                                        <a:srgbClr val="ffffff"/>
                                      </p:to>
                                    </p:animClr>
                                    <p:animClr clrSpc="rgb">
                                      <p:cBhvr>
                                        <p:cTn id="7" dur="250" autoRev="1" fill="remove"/>
                                        <p:tgtEl>
                                          <p:spTgt spid="502">
                                            <p:txEl>
                                              <p:pRg st="1" end="1"/>
                                            </p:txEl>
                                          </p:spTgt>
                                        </p:tgtEl>
                                        <p:attrNameLst>
                                          <p:attrName>fillcolor</p:attrName>
                                        </p:attrNameLst>
                                      </p:cBhvr>
                                      <p:to>
                                        <a:srgbClr val="ffffff"/>
                                      </p:to>
                                    </p:animClr>
                                    <p:set>
                                      <p:cBhvr>
                                        <p:cTn id="8" dur="250" autoRev="1" fill="remove"/>
                                        <p:tgtEl>
                                          <p:spTgt spid="502">
                                            <p:txEl>
                                              <p:pRg st="1" end="1"/>
                                            </p:txEl>
                                          </p:spTgt>
                                        </p:tgtEl>
                                        <p:attrNameLst>
                                          <p:attrName>fill.type</p:attrName>
                                        </p:attrNameLst>
                                      </p:cBhvr>
                                      <p:to>
                                        <p:strVal val="solid"/>
                                      </p:to>
                                    </p:set>
                                    <p:set>
                                      <p:cBhvr>
                                        <p:cTn id="9" dur="250" autoRev="1" fill="remove"/>
                                        <p:tgtEl>
                                          <p:spTgt spid="502">
                                            <p:txEl>
                                              <p:pRg st="1" end="1"/>
                                            </p:txEl>
                                          </p:spTgt>
                                        </p:tgtEl>
                                        <p:attrNameLst>
                                          <p:attrName>fill.on</p:attrName>
                                        </p:attrNameLst>
                                      </p:cBhvr>
                                      <p:to>
                                        <p:strVal val="tru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4" name="PlaceHolder 1"/>
          <p:cNvSpPr>
            <a:spLocks noGrp="1"/>
          </p:cNvSpPr>
          <p:nvPr>
            <p:ph type="title"/>
          </p:nvPr>
        </p:nvSpPr>
        <p:spPr>
          <a:xfrm>
            <a:off x="838080" y="365040"/>
            <a:ext cx="10513440" cy="1323360"/>
          </a:xfrm>
          <a:prstGeom prst="rect">
            <a:avLst/>
          </a:prstGeom>
          <a:noFill/>
          <a:ln w="0">
            <a:noFill/>
          </a:ln>
        </p:spPr>
        <p:txBody>
          <a:bodyPr lIns="90000" rIns="90000" tIns="45000" bIns="45000" anchor="ctr">
            <a:noAutofit/>
          </a:bodyPr>
          <a:p>
            <a:pPr>
              <a:lnSpc>
                <a:spcPct val="90000"/>
              </a:lnSpc>
            </a:pPr>
            <a:r>
              <a:rPr b="0" lang="en-US" sz="4400" spc="-1" strike="noStrike">
                <a:solidFill>
                  <a:srgbClr val="000000"/>
                </a:solidFill>
                <a:latin typeface="Calibri Light"/>
              </a:rPr>
              <a:t>Reporting on behalf of the PPN / Linkage Group (feeding in)</a:t>
            </a:r>
            <a:endParaRPr b="0" lang="en-IE" sz="4400" spc="-1" strike="noStrike">
              <a:latin typeface="Arial"/>
            </a:endParaRPr>
          </a:p>
        </p:txBody>
      </p:sp>
      <p:sp>
        <p:nvSpPr>
          <p:cNvPr id="505" name="PlaceHolder 2"/>
          <p:cNvSpPr>
            <a:spLocks noGrp="1"/>
          </p:cNvSpPr>
          <p:nvPr>
            <p:ph/>
          </p:nvPr>
        </p:nvSpPr>
        <p:spPr>
          <a:xfrm>
            <a:off x="838080" y="1825560"/>
            <a:ext cx="10513440" cy="4349160"/>
          </a:xfrm>
          <a:prstGeom prst="rect">
            <a:avLst/>
          </a:prstGeom>
          <a:noFill/>
          <a:ln w="0">
            <a:noFill/>
          </a:ln>
        </p:spPr>
        <p:txBody>
          <a:bodyPr lIns="90000" rIns="90000" tIns="45000" bIns="45000" anchor="t">
            <a:normAutofit fontScale="87000"/>
          </a:bodyPr>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What is the best way to do it?</a:t>
            </a:r>
            <a:endParaRPr b="0" lang="en-IE" sz="2800" spc="-1" strike="noStrike">
              <a:latin typeface="Arial"/>
            </a:endParaRPr>
          </a:p>
          <a:p>
            <a:pPr lvl="1" marL="685800" indent="-228600">
              <a:lnSpc>
                <a:spcPct val="90000"/>
              </a:lnSpc>
              <a:spcBef>
                <a:spcPts val="499"/>
              </a:spcBef>
              <a:buClr>
                <a:srgbClr val="000000"/>
              </a:buClr>
              <a:buFont typeface="Arial"/>
              <a:buChar char="•"/>
            </a:pPr>
            <a:r>
              <a:rPr b="0" lang="en-IE" sz="2400" spc="-1" strike="noStrike">
                <a:solidFill>
                  <a:srgbClr val="000000"/>
                </a:solidFill>
                <a:latin typeface="Calibri"/>
              </a:rPr>
              <a:t>Engage with Linkage Group members – use technology if it helps!</a:t>
            </a:r>
            <a:endParaRPr b="0" lang="en-IE" sz="2400" spc="-1" strike="noStrike">
              <a:latin typeface="Arial"/>
            </a:endParaRPr>
          </a:p>
          <a:p>
            <a:pPr>
              <a:lnSpc>
                <a:spcPct val="100000"/>
              </a:lnSpc>
            </a:pPr>
            <a:endParaRPr b="0" lang="en-IE" sz="2400" spc="-1" strike="noStrike">
              <a:latin typeface="Arial"/>
            </a:endParaRPr>
          </a:p>
          <a:p>
            <a:pPr lvl="1" marL="685800" indent="-228600">
              <a:lnSpc>
                <a:spcPct val="90000"/>
              </a:lnSpc>
              <a:spcBef>
                <a:spcPts val="499"/>
              </a:spcBef>
              <a:buClr>
                <a:srgbClr val="000000"/>
              </a:buClr>
              <a:buFont typeface="Arial"/>
              <a:buChar char="•"/>
            </a:pPr>
            <a:r>
              <a:rPr b="0" lang="en-IE" sz="2400" spc="-1" strike="noStrike">
                <a:solidFill>
                  <a:srgbClr val="000000"/>
                </a:solidFill>
                <a:latin typeface="Calibri"/>
              </a:rPr>
              <a:t>Make a note of key points of action related to your Committee / a specific agenda</a:t>
            </a:r>
            <a:endParaRPr b="0" lang="en-IE" sz="2400" spc="-1" strike="noStrike">
              <a:latin typeface="Arial"/>
            </a:endParaRPr>
          </a:p>
          <a:p>
            <a:pPr>
              <a:lnSpc>
                <a:spcPct val="100000"/>
              </a:lnSpc>
            </a:pPr>
            <a:endParaRPr b="0" lang="en-IE" sz="2400" spc="-1" strike="noStrike">
              <a:latin typeface="Arial"/>
            </a:endParaRPr>
          </a:p>
          <a:p>
            <a:pPr lvl="1" marL="685800" indent="-228600">
              <a:lnSpc>
                <a:spcPct val="90000"/>
              </a:lnSpc>
              <a:spcBef>
                <a:spcPts val="499"/>
              </a:spcBef>
              <a:buClr>
                <a:srgbClr val="000000"/>
              </a:buClr>
              <a:buFont typeface="Arial"/>
              <a:buChar char="•"/>
            </a:pPr>
            <a:r>
              <a:rPr b="0" lang="en-IE" sz="2400" spc="-1" strike="noStrike">
                <a:solidFill>
                  <a:srgbClr val="000000"/>
                </a:solidFill>
                <a:latin typeface="Calibri"/>
              </a:rPr>
              <a:t>Feed those notes back to the Linkage Group to ensure agreement and keep on central system</a:t>
            </a:r>
            <a:endParaRPr b="0" lang="en-IE" sz="2400" spc="-1" strike="noStrike">
              <a:latin typeface="Arial"/>
            </a:endParaRPr>
          </a:p>
          <a:p>
            <a:pPr>
              <a:lnSpc>
                <a:spcPct val="100000"/>
              </a:lnSpc>
            </a:pPr>
            <a:endParaRPr b="0" lang="en-IE" sz="2400" spc="-1" strike="noStrike">
              <a:latin typeface="Arial"/>
            </a:endParaRPr>
          </a:p>
          <a:p>
            <a:pPr lvl="1" marL="685800" indent="-228600">
              <a:lnSpc>
                <a:spcPct val="90000"/>
              </a:lnSpc>
              <a:spcBef>
                <a:spcPts val="499"/>
              </a:spcBef>
              <a:buClr>
                <a:srgbClr val="000000"/>
              </a:buClr>
              <a:buFont typeface="Arial"/>
              <a:buChar char="•"/>
            </a:pPr>
            <a:r>
              <a:rPr b="0" lang="en-IE" sz="2400" spc="-1" strike="noStrike">
                <a:solidFill>
                  <a:srgbClr val="000000"/>
                </a:solidFill>
                <a:latin typeface="Calibri"/>
              </a:rPr>
              <a:t>If possible, have some illustrative case studies to get your point across</a:t>
            </a:r>
            <a:endParaRPr b="0" lang="en-IE" sz="2400" spc="-1" strike="noStrike">
              <a:latin typeface="Arial"/>
            </a:endParaRPr>
          </a:p>
          <a:p>
            <a:pPr>
              <a:lnSpc>
                <a:spcPct val="100000"/>
              </a:lnSpc>
            </a:pPr>
            <a:endParaRPr b="0" lang="en-IE" sz="2400" spc="-1" strike="noStrike">
              <a:latin typeface="Arial"/>
            </a:endParaRPr>
          </a:p>
          <a:p>
            <a:pPr lvl="1" marL="685800" indent="-228600">
              <a:lnSpc>
                <a:spcPct val="90000"/>
              </a:lnSpc>
              <a:spcBef>
                <a:spcPts val="499"/>
              </a:spcBef>
              <a:buClr>
                <a:srgbClr val="000000"/>
              </a:buClr>
              <a:buFont typeface="Arial"/>
              <a:buChar char="•"/>
            </a:pPr>
            <a:r>
              <a:rPr b="0" lang="en-IE" sz="2400" spc="-1" strike="noStrike">
                <a:solidFill>
                  <a:srgbClr val="000000"/>
                </a:solidFill>
                <a:latin typeface="Calibri"/>
              </a:rPr>
              <a:t>Provide key agenda items to the Committee Chair / Facilitator in advance of the meeting</a:t>
            </a:r>
            <a:endParaRPr b="0" lang="en-IE" sz="2400" spc="-1" strike="noStrike">
              <a:latin typeface="Arial"/>
            </a:endParaRPr>
          </a:p>
          <a:p>
            <a:pPr>
              <a:lnSpc>
                <a:spcPct val="100000"/>
              </a:lnSpc>
            </a:pPr>
            <a:endParaRPr b="0" lang="en-IE" sz="2400" spc="-1" strike="noStrike">
              <a:latin typeface="Arial"/>
            </a:endParaRPr>
          </a:p>
          <a:p>
            <a:pPr lvl="1" marL="685800" indent="-228600">
              <a:lnSpc>
                <a:spcPct val="90000"/>
              </a:lnSpc>
              <a:spcBef>
                <a:spcPts val="499"/>
              </a:spcBef>
              <a:buClr>
                <a:srgbClr val="000000"/>
              </a:buClr>
              <a:buFont typeface="Arial"/>
              <a:buChar char="•"/>
            </a:pPr>
            <a:r>
              <a:rPr b="0" lang="en-IE" sz="2400" spc="-1" strike="noStrike">
                <a:solidFill>
                  <a:srgbClr val="000000"/>
                </a:solidFill>
                <a:latin typeface="Calibri"/>
              </a:rPr>
              <a:t>If you get knocked back / put off – try again (and keep trying!)</a:t>
            </a:r>
            <a:endParaRPr b="0" lang="en-IE" sz="2400" spc="-1" strike="noStrike">
              <a:latin typeface="Arial"/>
            </a:endParaRPr>
          </a:p>
        </p:txBody>
      </p:sp>
      <p:sp>
        <p:nvSpPr>
          <p:cNvPr id="506" name="PlaceHolder 3"/>
          <p:cNvSpPr>
            <a:spLocks noGrp="1"/>
          </p:cNvSpPr>
          <p:nvPr>
            <p:ph type="ftr"/>
          </p:nvPr>
        </p:nvSpPr>
        <p:spPr>
          <a:xfrm>
            <a:off x="3840480" y="6356520"/>
            <a:ext cx="4310640" cy="362880"/>
          </a:xfrm>
          <a:prstGeom prst="rect">
            <a:avLst/>
          </a:prstGeom>
          <a:noFill/>
          <a:ln w="0">
            <a:noFill/>
          </a:ln>
        </p:spPr>
        <p:txBody>
          <a:bodyPr lIns="90000" rIns="90000" tIns="45000" bIns="45000" anchor="ctr">
            <a:noAutofit/>
          </a:bodyPr>
          <a:p>
            <a:pPr algn="ctr">
              <a:lnSpc>
                <a:spcPct val="100000"/>
              </a:lnSpc>
            </a:pPr>
            <a:r>
              <a:rPr b="0" lang="fr-FR" sz="1200" spc="-1" strike="noStrike">
                <a:solidFill>
                  <a:srgbClr val="8b8b8b"/>
                </a:solidFill>
                <a:latin typeface="Calibri"/>
              </a:rPr>
              <a:t>© Social Justice Ireland   </a:t>
            </a:r>
            <a:endParaRPr b="0" lang="en-IE" sz="1200" spc="-1" strike="noStrike">
              <a:latin typeface="Times New Roman"/>
            </a:endParaRPr>
          </a:p>
          <a:p>
            <a:pPr algn="ctr">
              <a:lnSpc>
                <a:spcPct val="100000"/>
              </a:lnSpc>
            </a:pPr>
            <a:r>
              <a:rPr b="0" lang="fr-FR" sz="1200" spc="-1" strike="noStrike">
                <a:solidFill>
                  <a:srgbClr val="8b8b8b"/>
                </a:solidFill>
                <a:latin typeface="Calibri"/>
              </a:rPr>
              <a:t>W: www.socialjustice.ie   T: @SocialJusticeI  F: fb.me/SocialJusticeI </a:t>
            </a:r>
            <a:endParaRPr b="0" lang="en-IE" sz="1200" spc="-1" strike="noStrike">
              <a:latin typeface="Times New Roman"/>
            </a:endParaRPr>
          </a:p>
        </p:txBody>
      </p:sp>
    </p:spTree>
  </p:cSld>
  <mc:AlternateContent>
    <mc:Choice Requires="p14">
      <p:transition spd="slow" advTm="70000" p14:dur="2000"/>
    </mc:Choice>
    <mc:Fallback>
      <p:transition spd="slow" advTm="70000"/>
    </mc:Fallback>
  </mc:AlternateContent>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7" name="PlaceHolder 1"/>
          <p:cNvSpPr>
            <a:spLocks noGrp="1"/>
          </p:cNvSpPr>
          <p:nvPr>
            <p:ph type="title"/>
          </p:nvPr>
        </p:nvSpPr>
        <p:spPr>
          <a:xfrm>
            <a:off x="838080" y="365040"/>
            <a:ext cx="10513440" cy="1323360"/>
          </a:xfrm>
          <a:prstGeom prst="rect">
            <a:avLst/>
          </a:prstGeom>
          <a:noFill/>
          <a:ln w="0">
            <a:noFill/>
          </a:ln>
        </p:spPr>
        <p:txBody>
          <a:bodyPr lIns="90000" rIns="90000" tIns="45000" bIns="45000" anchor="ctr">
            <a:noAutofit/>
          </a:bodyPr>
          <a:p>
            <a:pPr>
              <a:lnSpc>
                <a:spcPct val="90000"/>
              </a:lnSpc>
            </a:pPr>
            <a:r>
              <a:rPr b="0" lang="en-US" sz="4400" spc="-1" strike="noStrike">
                <a:solidFill>
                  <a:srgbClr val="000000"/>
                </a:solidFill>
                <a:latin typeface="Calibri Light"/>
              </a:rPr>
              <a:t>Reporting back to the PPN / Linkage Group</a:t>
            </a:r>
            <a:endParaRPr b="0" lang="en-IE" sz="4400" spc="-1" strike="noStrike">
              <a:latin typeface="Arial"/>
            </a:endParaRPr>
          </a:p>
        </p:txBody>
      </p:sp>
      <p:sp>
        <p:nvSpPr>
          <p:cNvPr id="508" name="PlaceHolder 2"/>
          <p:cNvSpPr>
            <a:spLocks noGrp="1"/>
          </p:cNvSpPr>
          <p:nvPr>
            <p:ph/>
          </p:nvPr>
        </p:nvSpPr>
        <p:spPr>
          <a:xfrm>
            <a:off x="838080" y="1825560"/>
            <a:ext cx="10513440" cy="4349160"/>
          </a:xfrm>
          <a:prstGeom prst="rect">
            <a:avLst/>
          </a:prstGeom>
          <a:noFill/>
          <a:ln w="0">
            <a:noFill/>
          </a:ln>
        </p:spPr>
        <p:txBody>
          <a:bodyPr lIns="90000" rIns="90000" tIns="45000" bIns="45000" anchor="t">
            <a:noAutofit/>
          </a:bodyPr>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Why is this important?</a:t>
            </a:r>
            <a:endParaRPr b="0" lang="en-IE" sz="2800" spc="-1" strike="noStrike">
              <a:latin typeface="Arial"/>
            </a:endParaRPr>
          </a:p>
          <a:p>
            <a:pPr lvl="1" marL="685800" indent="-228600">
              <a:lnSpc>
                <a:spcPct val="90000"/>
              </a:lnSpc>
              <a:spcBef>
                <a:spcPts val="499"/>
              </a:spcBef>
              <a:buClr>
                <a:srgbClr val="000000"/>
              </a:buClr>
              <a:buFont typeface="Arial"/>
              <a:buChar char="•"/>
            </a:pPr>
            <a:r>
              <a:rPr b="0" lang="en-IE" sz="2400" spc="-1" strike="noStrike">
                <a:solidFill>
                  <a:srgbClr val="000000"/>
                </a:solidFill>
                <a:latin typeface="Calibri"/>
              </a:rPr>
              <a:t>Keeps the Linkage Group informed, who can then inform their own members</a:t>
            </a:r>
            <a:endParaRPr b="0" lang="en-IE" sz="2400" spc="-1" strike="noStrike">
              <a:latin typeface="Arial"/>
            </a:endParaRPr>
          </a:p>
          <a:p>
            <a:pPr>
              <a:lnSpc>
                <a:spcPct val="100000"/>
              </a:lnSpc>
            </a:pPr>
            <a:endParaRPr b="0" lang="en-IE" sz="2400" spc="-1" strike="noStrike">
              <a:latin typeface="Arial"/>
            </a:endParaRPr>
          </a:p>
          <a:p>
            <a:pPr lvl="1" marL="685800" indent="-228600">
              <a:lnSpc>
                <a:spcPct val="90000"/>
              </a:lnSpc>
              <a:spcBef>
                <a:spcPts val="499"/>
              </a:spcBef>
              <a:buClr>
                <a:srgbClr val="000000"/>
              </a:buClr>
              <a:buFont typeface="Arial"/>
              <a:buChar char="•"/>
            </a:pPr>
            <a:r>
              <a:rPr b="0" lang="en-IE" sz="2400" spc="-1" strike="noStrike">
                <a:solidFill>
                  <a:srgbClr val="000000"/>
                </a:solidFill>
                <a:latin typeface="Calibri"/>
              </a:rPr>
              <a:t>Builds capacity throughout the Linkage Group on the procedures and thought processes at Committee meetings</a:t>
            </a:r>
            <a:endParaRPr b="0" lang="en-IE" sz="2400" spc="-1" strike="noStrike">
              <a:latin typeface="Arial"/>
            </a:endParaRPr>
          </a:p>
          <a:p>
            <a:pPr>
              <a:lnSpc>
                <a:spcPct val="100000"/>
              </a:lnSpc>
            </a:pPr>
            <a:endParaRPr b="0" lang="en-IE" sz="2400" spc="-1" strike="noStrike">
              <a:latin typeface="Arial"/>
            </a:endParaRPr>
          </a:p>
          <a:p>
            <a:pPr lvl="1" marL="685800" indent="-228600">
              <a:lnSpc>
                <a:spcPct val="90000"/>
              </a:lnSpc>
              <a:spcBef>
                <a:spcPts val="499"/>
              </a:spcBef>
              <a:buClr>
                <a:srgbClr val="000000"/>
              </a:buClr>
              <a:buFont typeface="Arial"/>
              <a:buChar char="•"/>
            </a:pPr>
            <a:r>
              <a:rPr b="0" lang="en-IE" sz="2400" spc="-1" strike="noStrike">
                <a:solidFill>
                  <a:srgbClr val="000000"/>
                </a:solidFill>
                <a:latin typeface="Calibri"/>
              </a:rPr>
              <a:t>Builds trust with Linkage Group members </a:t>
            </a:r>
            <a:endParaRPr b="0" lang="en-IE" sz="2400" spc="-1" strike="noStrike">
              <a:latin typeface="Arial"/>
            </a:endParaRPr>
          </a:p>
          <a:p>
            <a:pPr>
              <a:lnSpc>
                <a:spcPct val="100000"/>
              </a:lnSpc>
            </a:pPr>
            <a:endParaRPr b="0" lang="en-IE" sz="2400" spc="-1" strike="noStrike">
              <a:latin typeface="Arial"/>
            </a:endParaRPr>
          </a:p>
          <a:p>
            <a:pPr lvl="1" marL="685800" indent="-228600">
              <a:lnSpc>
                <a:spcPct val="90000"/>
              </a:lnSpc>
              <a:spcBef>
                <a:spcPts val="499"/>
              </a:spcBef>
              <a:buClr>
                <a:srgbClr val="000000"/>
              </a:buClr>
              <a:buFont typeface="Arial"/>
              <a:buChar char="•"/>
            </a:pPr>
            <a:r>
              <a:rPr b="0" lang="en-IE" sz="2400" spc="-1" strike="noStrike">
                <a:solidFill>
                  <a:srgbClr val="000000"/>
                </a:solidFill>
                <a:latin typeface="Calibri"/>
              </a:rPr>
              <a:t>Supports the Committee structures</a:t>
            </a:r>
            <a:endParaRPr b="0" lang="en-IE" sz="2400" spc="-1" strike="noStrike">
              <a:latin typeface="Arial"/>
            </a:endParaRPr>
          </a:p>
        </p:txBody>
      </p:sp>
      <p:sp>
        <p:nvSpPr>
          <p:cNvPr id="509" name="PlaceHolder 3"/>
          <p:cNvSpPr>
            <a:spLocks noGrp="1"/>
          </p:cNvSpPr>
          <p:nvPr>
            <p:ph type="ftr"/>
          </p:nvPr>
        </p:nvSpPr>
        <p:spPr>
          <a:xfrm>
            <a:off x="3840480" y="6356520"/>
            <a:ext cx="4310640" cy="362880"/>
          </a:xfrm>
          <a:prstGeom prst="rect">
            <a:avLst/>
          </a:prstGeom>
          <a:noFill/>
          <a:ln w="0">
            <a:noFill/>
          </a:ln>
        </p:spPr>
        <p:txBody>
          <a:bodyPr lIns="90000" rIns="90000" tIns="45000" bIns="45000" anchor="ctr">
            <a:noAutofit/>
          </a:bodyPr>
          <a:p>
            <a:pPr algn="ctr">
              <a:lnSpc>
                <a:spcPct val="100000"/>
              </a:lnSpc>
            </a:pPr>
            <a:r>
              <a:rPr b="0" lang="fr-FR" sz="1200" spc="-1" strike="noStrike">
                <a:solidFill>
                  <a:srgbClr val="8b8b8b"/>
                </a:solidFill>
                <a:latin typeface="Calibri"/>
              </a:rPr>
              <a:t>© Social Justice Ireland   </a:t>
            </a:r>
            <a:endParaRPr b="0" lang="en-IE" sz="1200" spc="-1" strike="noStrike">
              <a:latin typeface="Times New Roman"/>
            </a:endParaRPr>
          </a:p>
          <a:p>
            <a:pPr algn="ctr">
              <a:lnSpc>
                <a:spcPct val="100000"/>
              </a:lnSpc>
            </a:pPr>
            <a:r>
              <a:rPr b="0" lang="fr-FR" sz="1200" spc="-1" strike="noStrike">
                <a:solidFill>
                  <a:srgbClr val="8b8b8b"/>
                </a:solidFill>
                <a:latin typeface="Calibri"/>
              </a:rPr>
              <a:t>W: www.socialjustice.ie   T: @SocialJusticeI  F: fb.me/SocialJusticeI </a:t>
            </a:r>
            <a:endParaRPr b="0" lang="en-IE" sz="1200" spc="-1" strike="noStrike">
              <a:latin typeface="Times New Roman"/>
            </a:endParaRPr>
          </a:p>
        </p:txBody>
      </p:sp>
    </p:spTree>
  </p:cSld>
  <mc:AlternateContent>
    <mc:Choice Requires="p14">
      <p:transition spd="slow" advTm="58000" p14:dur="2000"/>
    </mc:Choice>
    <mc:Fallback>
      <p:transition spd="slow" advTm="58000"/>
    </mc:Fallback>
  </mc:AlternateContent>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0" name="PlaceHolder 1"/>
          <p:cNvSpPr>
            <a:spLocks noGrp="1"/>
          </p:cNvSpPr>
          <p:nvPr>
            <p:ph type="title"/>
          </p:nvPr>
        </p:nvSpPr>
        <p:spPr>
          <a:xfrm>
            <a:off x="838080" y="365040"/>
            <a:ext cx="10513440" cy="1323360"/>
          </a:xfrm>
          <a:prstGeom prst="rect">
            <a:avLst/>
          </a:prstGeom>
          <a:noFill/>
          <a:ln w="0">
            <a:noFill/>
          </a:ln>
        </p:spPr>
        <p:txBody>
          <a:bodyPr lIns="90000" rIns="90000" tIns="45000" bIns="45000" anchor="ctr">
            <a:noAutofit/>
          </a:bodyPr>
          <a:p>
            <a:pPr>
              <a:lnSpc>
                <a:spcPct val="90000"/>
              </a:lnSpc>
            </a:pPr>
            <a:r>
              <a:rPr b="0" lang="en-US" sz="4400" spc="-1" strike="noStrike">
                <a:solidFill>
                  <a:srgbClr val="000000"/>
                </a:solidFill>
                <a:latin typeface="Calibri Light"/>
              </a:rPr>
              <a:t>Reporting back to the PPN / Linkage Group</a:t>
            </a:r>
            <a:endParaRPr b="0" lang="en-IE" sz="4400" spc="-1" strike="noStrike">
              <a:latin typeface="Arial"/>
            </a:endParaRPr>
          </a:p>
        </p:txBody>
      </p:sp>
      <p:sp>
        <p:nvSpPr>
          <p:cNvPr id="511" name="PlaceHolder 2"/>
          <p:cNvSpPr>
            <a:spLocks noGrp="1"/>
          </p:cNvSpPr>
          <p:nvPr>
            <p:ph/>
          </p:nvPr>
        </p:nvSpPr>
        <p:spPr>
          <a:xfrm>
            <a:off x="838080" y="1825560"/>
            <a:ext cx="10513440" cy="4349160"/>
          </a:xfrm>
          <a:prstGeom prst="rect">
            <a:avLst/>
          </a:prstGeom>
          <a:noFill/>
          <a:ln w="0">
            <a:noFill/>
          </a:ln>
        </p:spPr>
        <p:txBody>
          <a:bodyPr lIns="90000" rIns="90000" tIns="45000" bIns="45000" anchor="t">
            <a:normAutofit fontScale="95000"/>
          </a:bodyPr>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What’s the best way to do it?</a:t>
            </a:r>
            <a:endParaRPr b="0" lang="en-IE" sz="2800" spc="-1" strike="noStrike">
              <a:latin typeface="Arial"/>
            </a:endParaRPr>
          </a:p>
          <a:p>
            <a:pPr lvl="1" marL="685800" indent="-228600">
              <a:lnSpc>
                <a:spcPct val="90000"/>
              </a:lnSpc>
              <a:spcBef>
                <a:spcPts val="499"/>
              </a:spcBef>
              <a:buClr>
                <a:srgbClr val="000000"/>
              </a:buClr>
              <a:buFont typeface="Arial"/>
              <a:buChar char="•"/>
            </a:pPr>
            <a:r>
              <a:rPr b="0" lang="en-IE" sz="2400" spc="-1" strike="noStrike">
                <a:solidFill>
                  <a:srgbClr val="000000"/>
                </a:solidFill>
                <a:latin typeface="Calibri"/>
              </a:rPr>
              <a:t>PPN Reporting Template</a:t>
            </a:r>
            <a:endParaRPr b="0" lang="en-IE" sz="2400" spc="-1" strike="noStrike">
              <a:latin typeface="Arial"/>
            </a:endParaRPr>
          </a:p>
          <a:p>
            <a:pPr>
              <a:lnSpc>
                <a:spcPct val="100000"/>
              </a:lnSpc>
            </a:pPr>
            <a:endParaRPr b="0" lang="en-IE" sz="2400" spc="-1" strike="noStrike">
              <a:latin typeface="Arial"/>
            </a:endParaRPr>
          </a:p>
          <a:p>
            <a:pPr lvl="1" marL="685800" indent="-228600">
              <a:lnSpc>
                <a:spcPct val="90000"/>
              </a:lnSpc>
              <a:spcBef>
                <a:spcPts val="499"/>
              </a:spcBef>
              <a:buClr>
                <a:srgbClr val="000000"/>
              </a:buClr>
              <a:buFont typeface="Arial"/>
              <a:buChar char="•"/>
            </a:pPr>
            <a:r>
              <a:rPr b="0" lang="en-IE" sz="2400" spc="-1" strike="noStrike">
                <a:solidFill>
                  <a:srgbClr val="000000"/>
                </a:solidFill>
                <a:latin typeface="Calibri"/>
              </a:rPr>
              <a:t>Specific Reporting Template?</a:t>
            </a:r>
            <a:endParaRPr b="0" lang="en-IE" sz="2400" spc="-1" strike="noStrike">
              <a:latin typeface="Arial"/>
            </a:endParaRPr>
          </a:p>
          <a:p>
            <a:pPr lvl="2" marL="1143000" indent="-228600">
              <a:lnSpc>
                <a:spcPct val="90000"/>
              </a:lnSpc>
              <a:spcBef>
                <a:spcPts val="499"/>
              </a:spcBef>
              <a:buClr>
                <a:srgbClr val="000000"/>
              </a:buClr>
              <a:buFont typeface="Arial"/>
              <a:buChar char="•"/>
            </a:pPr>
            <a:r>
              <a:rPr b="0" lang="en-IE" sz="2000" spc="-1" strike="noStrike">
                <a:solidFill>
                  <a:srgbClr val="000000"/>
                </a:solidFill>
                <a:latin typeface="Calibri"/>
              </a:rPr>
              <a:t>Consider what works best for the members of your Linkage Groups</a:t>
            </a:r>
            <a:endParaRPr b="0" lang="en-IE" sz="2000" spc="-1" strike="noStrike">
              <a:latin typeface="Arial"/>
            </a:endParaRPr>
          </a:p>
          <a:p>
            <a:pPr lvl="2" marL="1143000" indent="-228600">
              <a:lnSpc>
                <a:spcPct val="90000"/>
              </a:lnSpc>
              <a:spcBef>
                <a:spcPts val="499"/>
              </a:spcBef>
              <a:buClr>
                <a:srgbClr val="000000"/>
              </a:buClr>
              <a:buFont typeface="Arial"/>
              <a:buChar char="•"/>
            </a:pPr>
            <a:r>
              <a:rPr b="0" lang="en-IE" sz="2000" spc="-1" strike="noStrike">
                <a:solidFill>
                  <a:srgbClr val="000000"/>
                </a:solidFill>
                <a:latin typeface="Calibri"/>
              </a:rPr>
              <a:t>Develop an agreed process together</a:t>
            </a:r>
            <a:endParaRPr b="0" lang="en-IE" sz="2000" spc="-1" strike="noStrike">
              <a:latin typeface="Arial"/>
            </a:endParaRPr>
          </a:p>
          <a:p>
            <a:pPr lvl="2" marL="1143000" indent="-228600">
              <a:lnSpc>
                <a:spcPct val="90000"/>
              </a:lnSpc>
              <a:spcBef>
                <a:spcPts val="499"/>
              </a:spcBef>
              <a:buClr>
                <a:srgbClr val="000000"/>
              </a:buClr>
              <a:buFont typeface="Arial"/>
              <a:buChar char="•"/>
            </a:pPr>
            <a:r>
              <a:rPr b="0" lang="en-IE" sz="2000" spc="-1" strike="noStrike">
                <a:solidFill>
                  <a:srgbClr val="000000"/>
                </a:solidFill>
                <a:latin typeface="Calibri"/>
              </a:rPr>
              <a:t>Store centrally</a:t>
            </a:r>
            <a:endParaRPr b="0" lang="en-IE" sz="2000" spc="-1" strike="noStrike">
              <a:latin typeface="Arial"/>
            </a:endParaRPr>
          </a:p>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What happens if there’s no engagement?</a:t>
            </a:r>
            <a:endParaRPr b="0" lang="en-IE" sz="2800" spc="-1" strike="noStrike">
              <a:latin typeface="Arial"/>
            </a:endParaRPr>
          </a:p>
          <a:p>
            <a:pPr lvl="1" marL="685800" indent="-228600">
              <a:lnSpc>
                <a:spcPct val="90000"/>
              </a:lnSpc>
              <a:spcBef>
                <a:spcPts val="499"/>
              </a:spcBef>
              <a:buClr>
                <a:srgbClr val="000000"/>
              </a:buClr>
              <a:buFont typeface="Arial"/>
              <a:buChar char="•"/>
            </a:pPr>
            <a:r>
              <a:rPr b="0" lang="en-US" sz="2400" spc="-1" strike="noStrike">
                <a:solidFill>
                  <a:srgbClr val="000000"/>
                </a:solidFill>
                <a:latin typeface="Calibri"/>
              </a:rPr>
              <a:t>Follow best practice anyway</a:t>
            </a:r>
            <a:endParaRPr b="0" lang="en-IE" sz="2400" spc="-1" strike="noStrike">
              <a:latin typeface="Arial"/>
            </a:endParaRPr>
          </a:p>
          <a:p>
            <a:pPr lvl="2" marL="1143000" indent="-228600">
              <a:lnSpc>
                <a:spcPct val="90000"/>
              </a:lnSpc>
              <a:spcBef>
                <a:spcPts val="499"/>
              </a:spcBef>
              <a:buClr>
                <a:srgbClr val="000000"/>
              </a:buClr>
              <a:buFont typeface="Arial"/>
              <a:buChar char="•"/>
            </a:pPr>
            <a:r>
              <a:rPr b="0" lang="en-US" sz="2000" spc="-1" strike="noStrike">
                <a:solidFill>
                  <a:srgbClr val="000000"/>
                </a:solidFill>
                <a:latin typeface="Calibri"/>
              </a:rPr>
              <a:t>circulate agenda items / ideas to everyone on the group</a:t>
            </a:r>
            <a:endParaRPr b="0" lang="en-IE" sz="2000" spc="-1" strike="noStrike">
              <a:latin typeface="Arial"/>
            </a:endParaRPr>
          </a:p>
          <a:p>
            <a:pPr lvl="2" marL="1143000" indent="-228600">
              <a:lnSpc>
                <a:spcPct val="90000"/>
              </a:lnSpc>
              <a:spcBef>
                <a:spcPts val="499"/>
              </a:spcBef>
              <a:buClr>
                <a:srgbClr val="000000"/>
              </a:buClr>
              <a:buFont typeface="Arial"/>
              <a:buChar char="•"/>
            </a:pPr>
            <a:r>
              <a:rPr b="0" lang="en-US" sz="2000" spc="-1" strike="noStrike">
                <a:solidFill>
                  <a:srgbClr val="000000"/>
                </a:solidFill>
                <a:latin typeface="Calibri"/>
              </a:rPr>
              <a:t>provide feedback</a:t>
            </a:r>
            <a:endParaRPr b="0" lang="en-IE" sz="2000" spc="-1" strike="noStrike">
              <a:latin typeface="Arial"/>
            </a:endParaRPr>
          </a:p>
          <a:p>
            <a:pPr lvl="2" marL="1143000" indent="-228600">
              <a:lnSpc>
                <a:spcPct val="90000"/>
              </a:lnSpc>
              <a:spcBef>
                <a:spcPts val="499"/>
              </a:spcBef>
              <a:buClr>
                <a:srgbClr val="000000"/>
              </a:buClr>
              <a:buFont typeface="Arial"/>
              <a:buChar char="•"/>
            </a:pPr>
            <a:r>
              <a:rPr b="0" lang="en-US" sz="2000" spc="-1" strike="noStrike">
                <a:solidFill>
                  <a:srgbClr val="000000"/>
                </a:solidFill>
                <a:latin typeface="Calibri"/>
              </a:rPr>
              <a:t>highlight where issues have been addressed</a:t>
            </a:r>
            <a:endParaRPr b="0" lang="en-IE" sz="2000" spc="-1" strike="noStrike">
              <a:latin typeface="Arial"/>
            </a:endParaRPr>
          </a:p>
        </p:txBody>
      </p:sp>
      <p:sp>
        <p:nvSpPr>
          <p:cNvPr id="512" name="PlaceHolder 3"/>
          <p:cNvSpPr>
            <a:spLocks noGrp="1"/>
          </p:cNvSpPr>
          <p:nvPr>
            <p:ph type="ftr"/>
          </p:nvPr>
        </p:nvSpPr>
        <p:spPr>
          <a:xfrm>
            <a:off x="3840480" y="6356520"/>
            <a:ext cx="4310640" cy="362880"/>
          </a:xfrm>
          <a:prstGeom prst="rect">
            <a:avLst/>
          </a:prstGeom>
          <a:noFill/>
          <a:ln w="0">
            <a:noFill/>
          </a:ln>
        </p:spPr>
        <p:txBody>
          <a:bodyPr lIns="90000" rIns="90000" tIns="45000" bIns="45000" anchor="ctr">
            <a:noAutofit/>
          </a:bodyPr>
          <a:p>
            <a:pPr algn="ctr">
              <a:lnSpc>
                <a:spcPct val="100000"/>
              </a:lnSpc>
            </a:pPr>
            <a:r>
              <a:rPr b="0" lang="fr-FR" sz="1200" spc="-1" strike="noStrike">
                <a:solidFill>
                  <a:srgbClr val="8b8b8b"/>
                </a:solidFill>
                <a:latin typeface="Calibri"/>
              </a:rPr>
              <a:t>© Social Justice Ireland   </a:t>
            </a:r>
            <a:endParaRPr b="0" lang="en-IE" sz="1200" spc="-1" strike="noStrike">
              <a:latin typeface="Times New Roman"/>
            </a:endParaRPr>
          </a:p>
          <a:p>
            <a:pPr algn="ctr">
              <a:lnSpc>
                <a:spcPct val="100000"/>
              </a:lnSpc>
            </a:pPr>
            <a:r>
              <a:rPr b="0" lang="fr-FR" sz="1200" spc="-1" strike="noStrike">
                <a:solidFill>
                  <a:srgbClr val="8b8b8b"/>
                </a:solidFill>
                <a:latin typeface="Calibri"/>
              </a:rPr>
              <a:t>W: www.socialjustice.ie   T: @SocialJusticeI  F: fb.me/SocialJusticeI </a:t>
            </a:r>
            <a:endParaRPr b="0" lang="en-IE" sz="1200" spc="-1" strike="noStrike">
              <a:latin typeface="Times New Roman"/>
            </a:endParaRPr>
          </a:p>
        </p:txBody>
      </p:sp>
    </p:spTree>
  </p:cSld>
  <mc:AlternateContent>
    <mc:Choice Requires="p14">
      <p:transition spd="slow" advTm="98000" p14:dur="2000"/>
    </mc:Choice>
    <mc:Fallback>
      <p:transition spd="slow" advTm="98000"/>
    </mc:Fallback>
  </mc:AlternateContent>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3" name="PlaceHolder 1"/>
          <p:cNvSpPr>
            <a:spLocks noGrp="1"/>
          </p:cNvSpPr>
          <p:nvPr>
            <p:ph type="title"/>
          </p:nvPr>
        </p:nvSpPr>
        <p:spPr>
          <a:xfrm>
            <a:off x="838080" y="365040"/>
            <a:ext cx="10512720" cy="1322640"/>
          </a:xfrm>
          <a:prstGeom prst="rect">
            <a:avLst/>
          </a:prstGeom>
          <a:noFill/>
          <a:ln w="0">
            <a:noFill/>
          </a:ln>
        </p:spPr>
        <p:txBody>
          <a:bodyPr lIns="90000" rIns="90000" tIns="45000" bIns="45000" anchor="ctr">
            <a:noAutofit/>
          </a:bodyPr>
          <a:p>
            <a:pPr>
              <a:lnSpc>
                <a:spcPct val="90000"/>
              </a:lnSpc>
            </a:pPr>
            <a:r>
              <a:rPr b="0" lang="en-US" sz="4400" spc="-1" strike="noStrike">
                <a:solidFill>
                  <a:srgbClr val="000000"/>
                </a:solidFill>
                <a:latin typeface="Calibri Light"/>
              </a:rPr>
              <a:t>Get Feedback</a:t>
            </a:r>
            <a:endParaRPr b="0" lang="en-IE" sz="4400" spc="-1" strike="noStrike">
              <a:latin typeface="Arial"/>
            </a:endParaRPr>
          </a:p>
        </p:txBody>
      </p:sp>
      <p:sp>
        <p:nvSpPr>
          <p:cNvPr id="514" name="PlaceHolder 2"/>
          <p:cNvSpPr>
            <a:spLocks noGrp="1"/>
          </p:cNvSpPr>
          <p:nvPr>
            <p:ph/>
          </p:nvPr>
        </p:nvSpPr>
        <p:spPr>
          <a:xfrm>
            <a:off x="838080" y="1825560"/>
            <a:ext cx="10512720" cy="4348440"/>
          </a:xfrm>
          <a:prstGeom prst="rect">
            <a:avLst/>
          </a:prstGeom>
          <a:noFill/>
          <a:ln w="0">
            <a:noFill/>
          </a:ln>
        </p:spPr>
        <p:txBody>
          <a:bodyPr lIns="90000" rIns="90000" tIns="45000" bIns="45000" anchor="t">
            <a:noAutofit/>
          </a:bodyPr>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Representatives are required to provide feedback, if you don’t have it – ask for it!</a:t>
            </a:r>
            <a:endParaRPr b="0" lang="en-IE" sz="2800" spc="-1" strike="noStrike">
              <a:latin typeface="Arial"/>
            </a:endParaRPr>
          </a:p>
          <a:p>
            <a:pPr>
              <a:lnSpc>
                <a:spcPct val="90000"/>
              </a:lnSpc>
              <a:spcBef>
                <a:spcPts val="1001"/>
              </a:spcBef>
              <a:tabLst>
                <a:tab algn="l" pos="0"/>
              </a:tabLst>
            </a:pPr>
            <a:endParaRPr b="0" lang="en-IE" sz="2800" spc="-1" strike="noStrike">
              <a:latin typeface="Arial"/>
            </a:endParaRPr>
          </a:p>
          <a:p>
            <a:pPr marL="228600" indent="-228600">
              <a:lnSpc>
                <a:spcPct val="90000"/>
              </a:lnSpc>
              <a:spcBef>
                <a:spcPts val="1001"/>
              </a:spcBef>
              <a:buClr>
                <a:srgbClr val="000000"/>
              </a:buClr>
              <a:buFont typeface="Arial"/>
              <a:buChar char="•"/>
              <a:tabLst>
                <a:tab algn="l" pos="0"/>
              </a:tabLst>
            </a:pPr>
            <a:r>
              <a:rPr b="0" lang="en-US" sz="2800" spc="-1" strike="noStrike">
                <a:solidFill>
                  <a:srgbClr val="000000"/>
                </a:solidFill>
                <a:latin typeface="Calibri"/>
              </a:rPr>
              <a:t>Has your issue been considered?  </a:t>
            </a:r>
            <a:endParaRPr b="0" lang="en-IE" sz="2800" spc="-1" strike="noStrike">
              <a:latin typeface="Arial"/>
            </a:endParaRPr>
          </a:p>
          <a:p>
            <a:pPr lvl="1" marL="685800" indent="-228600">
              <a:lnSpc>
                <a:spcPct val="90000"/>
              </a:lnSpc>
              <a:spcBef>
                <a:spcPts val="499"/>
              </a:spcBef>
              <a:buClr>
                <a:srgbClr val="000000"/>
              </a:buClr>
              <a:buFont typeface="Arial"/>
              <a:buChar char="•"/>
              <a:tabLst>
                <a:tab algn="l" pos="0"/>
              </a:tabLst>
            </a:pPr>
            <a:r>
              <a:rPr b="0" lang="en-US" sz="2400" spc="-1" strike="noStrike">
                <a:solidFill>
                  <a:srgbClr val="000000"/>
                </a:solidFill>
                <a:latin typeface="Calibri"/>
              </a:rPr>
              <a:t>If yes – what was the outcome?</a:t>
            </a:r>
            <a:endParaRPr b="0" lang="en-IE" sz="2400" spc="-1" strike="noStrike">
              <a:latin typeface="Arial"/>
            </a:endParaRPr>
          </a:p>
          <a:p>
            <a:pPr lvl="1" marL="685800" indent="-228600">
              <a:lnSpc>
                <a:spcPct val="90000"/>
              </a:lnSpc>
              <a:spcBef>
                <a:spcPts val="499"/>
              </a:spcBef>
              <a:buClr>
                <a:srgbClr val="000000"/>
              </a:buClr>
              <a:buFont typeface="Arial"/>
              <a:buChar char="•"/>
              <a:tabLst>
                <a:tab algn="l" pos="0"/>
              </a:tabLst>
            </a:pPr>
            <a:r>
              <a:rPr b="0" lang="en-US" sz="2400" spc="-1" strike="noStrike">
                <a:solidFill>
                  <a:srgbClr val="000000"/>
                </a:solidFill>
                <a:latin typeface="Calibri"/>
              </a:rPr>
              <a:t>If no – why not?</a:t>
            </a:r>
            <a:endParaRPr b="0" lang="en-IE" sz="2400" spc="-1" strike="noStrike">
              <a:latin typeface="Arial"/>
            </a:endParaRPr>
          </a:p>
          <a:p>
            <a:pPr>
              <a:lnSpc>
                <a:spcPct val="90000"/>
              </a:lnSpc>
              <a:spcBef>
                <a:spcPts val="1001"/>
              </a:spcBef>
              <a:tabLst>
                <a:tab algn="l" pos="0"/>
              </a:tabLst>
            </a:pPr>
            <a:endParaRPr b="0" lang="en-IE" sz="2400" spc="-1" strike="noStrike">
              <a:latin typeface="Arial"/>
            </a:endParaRPr>
          </a:p>
          <a:p>
            <a:pPr marL="228600" indent="-228600">
              <a:lnSpc>
                <a:spcPct val="90000"/>
              </a:lnSpc>
              <a:spcBef>
                <a:spcPts val="1001"/>
              </a:spcBef>
              <a:buClr>
                <a:srgbClr val="000000"/>
              </a:buClr>
              <a:buFont typeface="Arial"/>
              <a:buChar char="•"/>
              <a:tabLst>
                <a:tab algn="l" pos="0"/>
              </a:tabLst>
            </a:pPr>
            <a:r>
              <a:rPr b="0" lang="en-US" sz="2800" spc="-1" strike="noStrike">
                <a:solidFill>
                  <a:srgbClr val="000000"/>
                </a:solidFill>
                <a:latin typeface="Calibri"/>
              </a:rPr>
              <a:t>What’s next? – Remember to manage expectations</a:t>
            </a:r>
            <a:endParaRPr b="0" lang="en-IE" sz="2800" spc="-1" strike="noStrike">
              <a:latin typeface="Arial"/>
            </a:endParaRPr>
          </a:p>
        </p:txBody>
      </p:sp>
      <p:sp>
        <p:nvSpPr>
          <p:cNvPr id="515" name="PlaceHolder 3"/>
          <p:cNvSpPr>
            <a:spLocks noGrp="1"/>
          </p:cNvSpPr>
          <p:nvPr>
            <p:ph type="ftr"/>
          </p:nvPr>
        </p:nvSpPr>
        <p:spPr>
          <a:xfrm>
            <a:off x="3840480" y="6356520"/>
            <a:ext cx="4309920" cy="362160"/>
          </a:xfrm>
          <a:prstGeom prst="rect">
            <a:avLst/>
          </a:prstGeom>
          <a:noFill/>
          <a:ln w="0">
            <a:noFill/>
          </a:ln>
        </p:spPr>
        <p:txBody>
          <a:bodyPr lIns="90000" rIns="90000" tIns="45000" bIns="45000" anchor="ctr">
            <a:noAutofit/>
          </a:bodyPr>
          <a:p>
            <a:pPr algn="ctr">
              <a:lnSpc>
                <a:spcPct val="100000"/>
              </a:lnSpc>
            </a:pPr>
            <a:r>
              <a:rPr b="0" lang="fr-FR" sz="1200" spc="-1" strike="noStrike">
                <a:solidFill>
                  <a:srgbClr val="8b8b8b"/>
                </a:solidFill>
                <a:latin typeface="Calibri"/>
              </a:rPr>
              <a:t>© Social Justice Ireland   </a:t>
            </a:r>
            <a:endParaRPr b="0" lang="en-IE" sz="1200" spc="-1" strike="noStrike">
              <a:latin typeface="Times New Roman"/>
            </a:endParaRPr>
          </a:p>
          <a:p>
            <a:pPr algn="ctr">
              <a:lnSpc>
                <a:spcPct val="100000"/>
              </a:lnSpc>
            </a:pPr>
            <a:r>
              <a:rPr b="0" lang="fr-FR" sz="1200" spc="-1" strike="noStrike">
                <a:solidFill>
                  <a:srgbClr val="8b8b8b"/>
                </a:solidFill>
                <a:latin typeface="Calibri"/>
              </a:rPr>
              <a:t>W: www.socialjustice.ie   T: @SocialJusticeI  F: fb.me/SocialJusticeI </a:t>
            </a:r>
            <a:endParaRPr b="0" lang="en-IE" sz="1200" spc="-1" strike="noStrike">
              <a:latin typeface="Times New Roman"/>
            </a:endParaRPr>
          </a:p>
        </p:txBody>
      </p:sp>
    </p:spTree>
  </p:cSld>
  <mc:AlternateContent>
    <mc:Choice Requires="p14">
      <p:transition spd="slow" advTm="71000" p14:dur="2000"/>
    </mc:Choice>
    <mc:Fallback>
      <p:transition spd="slow" advTm="71000"/>
    </mc:Fallback>
  </mc:AlternateContent>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6" name="PlaceHolder 1"/>
          <p:cNvSpPr>
            <a:spLocks noGrp="1"/>
          </p:cNvSpPr>
          <p:nvPr>
            <p:ph type="title"/>
          </p:nvPr>
        </p:nvSpPr>
        <p:spPr>
          <a:xfrm>
            <a:off x="838080" y="365040"/>
            <a:ext cx="10512720" cy="1322640"/>
          </a:xfrm>
          <a:prstGeom prst="rect">
            <a:avLst/>
          </a:prstGeom>
          <a:noFill/>
          <a:ln w="0">
            <a:noFill/>
          </a:ln>
        </p:spPr>
        <p:txBody>
          <a:bodyPr lIns="90000" rIns="90000" tIns="45000" bIns="45000" anchor="ctr">
            <a:noAutofit/>
          </a:bodyPr>
          <a:p>
            <a:pPr>
              <a:lnSpc>
                <a:spcPct val="90000"/>
              </a:lnSpc>
            </a:pPr>
            <a:r>
              <a:rPr b="0" lang="en-US" sz="4400" spc="-1" strike="noStrike">
                <a:solidFill>
                  <a:srgbClr val="000000"/>
                </a:solidFill>
                <a:latin typeface="Calibri Light"/>
              </a:rPr>
              <a:t>The Representative Charter </a:t>
            </a:r>
            <a:endParaRPr b="0" lang="en-IE" sz="4400" spc="-1" strike="noStrike">
              <a:latin typeface="Arial"/>
            </a:endParaRPr>
          </a:p>
        </p:txBody>
      </p:sp>
      <p:sp>
        <p:nvSpPr>
          <p:cNvPr id="517" name="PlaceHolder 2"/>
          <p:cNvSpPr>
            <a:spLocks noGrp="1"/>
          </p:cNvSpPr>
          <p:nvPr>
            <p:ph/>
          </p:nvPr>
        </p:nvSpPr>
        <p:spPr>
          <a:xfrm>
            <a:off x="852840" y="1825560"/>
            <a:ext cx="10512720" cy="4348440"/>
          </a:xfrm>
          <a:prstGeom prst="rect">
            <a:avLst/>
          </a:prstGeom>
          <a:noFill/>
          <a:ln w="0">
            <a:noFill/>
          </a:ln>
        </p:spPr>
        <p:txBody>
          <a:bodyPr lIns="90000" rIns="90000" tIns="45000" bIns="45000" anchor="t">
            <a:noAutofit/>
          </a:bodyPr>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Each PPN will have a Representative Charter. It sets out the relationship between the Rep and the PPN.</a:t>
            </a:r>
            <a:endParaRPr b="0" lang="en-IE" sz="2800" spc="-1" strike="noStrike">
              <a:latin typeface="Arial"/>
            </a:endParaRPr>
          </a:p>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The PPN Handbook recommends that “before a potential Representative decides that they want to be nominated, they should read their PPN’s Representative Charter in full and ask their PPN Resource Worker if they have any questions or need anything clarified.’</a:t>
            </a:r>
            <a:endParaRPr b="0" lang="en-IE" sz="2800" spc="-1" strike="noStrike">
              <a:latin typeface="Arial"/>
            </a:endParaRPr>
          </a:p>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A sample Charter is also available in Appendix 3 of the Handbook.</a:t>
            </a:r>
            <a:endParaRPr b="0" lang="en-IE" sz="2800" spc="-1" strike="noStrike">
              <a:latin typeface="Arial"/>
            </a:endParaRPr>
          </a:p>
        </p:txBody>
      </p:sp>
      <p:sp>
        <p:nvSpPr>
          <p:cNvPr id="518" name="PlaceHolder 3"/>
          <p:cNvSpPr>
            <a:spLocks noGrp="1"/>
          </p:cNvSpPr>
          <p:nvPr>
            <p:ph type="ftr"/>
          </p:nvPr>
        </p:nvSpPr>
        <p:spPr>
          <a:xfrm>
            <a:off x="3840480" y="6356520"/>
            <a:ext cx="4309920" cy="362160"/>
          </a:xfrm>
          <a:prstGeom prst="rect">
            <a:avLst/>
          </a:prstGeom>
          <a:noFill/>
          <a:ln w="0">
            <a:noFill/>
          </a:ln>
        </p:spPr>
        <p:txBody>
          <a:bodyPr lIns="90000" rIns="90000" tIns="45000" bIns="45000" anchor="ctr">
            <a:noAutofit/>
          </a:bodyPr>
          <a:p>
            <a:pPr algn="ctr">
              <a:lnSpc>
                <a:spcPct val="100000"/>
              </a:lnSpc>
            </a:pPr>
            <a:r>
              <a:rPr b="0" lang="fr-FR" sz="1200" spc="-1" strike="noStrike">
                <a:solidFill>
                  <a:srgbClr val="8b8b8b"/>
                </a:solidFill>
                <a:latin typeface="Calibri"/>
              </a:rPr>
              <a:t>© Social Justice Ireland   </a:t>
            </a:r>
            <a:endParaRPr b="0" lang="en-IE" sz="1200" spc="-1" strike="noStrike">
              <a:latin typeface="Times New Roman"/>
            </a:endParaRPr>
          </a:p>
          <a:p>
            <a:pPr algn="ctr">
              <a:lnSpc>
                <a:spcPct val="100000"/>
              </a:lnSpc>
            </a:pPr>
            <a:r>
              <a:rPr b="0" lang="fr-FR" sz="1200" spc="-1" strike="noStrike">
                <a:solidFill>
                  <a:srgbClr val="8b8b8b"/>
                </a:solidFill>
                <a:latin typeface="Calibri"/>
              </a:rPr>
              <a:t>W: www.socialjustice.ie   T: @SocialJusticeI  F: fb.me/SocialJusticeI </a:t>
            </a:r>
            <a:endParaRPr b="0" lang="en-IE" sz="1200" spc="-1" strike="noStrike">
              <a:latin typeface="Times New Roman"/>
            </a:endParaRPr>
          </a:p>
        </p:txBody>
      </p:sp>
    </p:spTree>
  </p:cSld>
  <mc:AlternateContent>
    <mc:Choice Requires="p14">
      <p:transition spd="slow" advTm="71000" p14:dur="2000"/>
    </mc:Choice>
    <mc:Fallback>
      <p:transition spd="slow" advTm="71000"/>
    </mc:Fallback>
  </mc:AlternateContent>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9" name="PlaceHolder 1"/>
          <p:cNvSpPr>
            <a:spLocks noGrp="1"/>
          </p:cNvSpPr>
          <p:nvPr>
            <p:ph type="title"/>
          </p:nvPr>
        </p:nvSpPr>
        <p:spPr>
          <a:xfrm>
            <a:off x="838080" y="365040"/>
            <a:ext cx="10513440" cy="1323360"/>
          </a:xfrm>
          <a:prstGeom prst="rect">
            <a:avLst/>
          </a:prstGeom>
          <a:noFill/>
          <a:ln w="0">
            <a:noFill/>
          </a:ln>
        </p:spPr>
        <p:txBody>
          <a:bodyPr lIns="90000" rIns="90000" tIns="45000" bIns="45000" anchor="ctr">
            <a:noAutofit/>
          </a:bodyPr>
          <a:p>
            <a:pPr>
              <a:lnSpc>
                <a:spcPct val="90000"/>
              </a:lnSpc>
            </a:pPr>
            <a:r>
              <a:rPr b="0" lang="en-US" sz="4400" spc="-1" strike="noStrike">
                <a:solidFill>
                  <a:srgbClr val="000000"/>
                </a:solidFill>
                <a:latin typeface="Calibri Light"/>
              </a:rPr>
              <a:t>The Reps Mandate – Vision for Community Wellbeing</a:t>
            </a:r>
            <a:endParaRPr b="0" lang="en-IE" sz="4400" spc="-1" strike="noStrike">
              <a:latin typeface="Arial"/>
            </a:endParaRPr>
          </a:p>
        </p:txBody>
      </p:sp>
      <p:pic>
        <p:nvPicPr>
          <p:cNvPr id="520" name="Content Placeholder 22" descr=""/>
          <p:cNvPicPr/>
          <p:nvPr/>
        </p:nvPicPr>
        <p:blipFill>
          <a:blip r:embed="rId1"/>
          <a:stretch/>
        </p:blipFill>
        <p:spPr>
          <a:xfrm>
            <a:off x="2417760" y="1980000"/>
            <a:ext cx="6220440" cy="4398840"/>
          </a:xfrm>
          <a:prstGeom prst="rect">
            <a:avLst/>
          </a:prstGeom>
          <a:ln w="0">
            <a:noFill/>
          </a:ln>
        </p:spPr>
      </p:pic>
      <p:sp>
        <p:nvSpPr>
          <p:cNvPr id="521" name="PlaceHolder 2"/>
          <p:cNvSpPr>
            <a:spLocks noGrp="1"/>
          </p:cNvSpPr>
          <p:nvPr>
            <p:ph type="ftr"/>
          </p:nvPr>
        </p:nvSpPr>
        <p:spPr>
          <a:xfrm>
            <a:off x="3840480" y="6356520"/>
            <a:ext cx="4310640" cy="362880"/>
          </a:xfrm>
          <a:prstGeom prst="rect">
            <a:avLst/>
          </a:prstGeom>
          <a:noFill/>
          <a:ln w="0">
            <a:noFill/>
          </a:ln>
        </p:spPr>
        <p:txBody>
          <a:bodyPr lIns="90000" rIns="90000" tIns="45000" bIns="45000" anchor="ctr">
            <a:noAutofit/>
          </a:bodyPr>
          <a:p>
            <a:pPr algn="ctr">
              <a:lnSpc>
                <a:spcPct val="100000"/>
              </a:lnSpc>
            </a:pPr>
            <a:r>
              <a:rPr b="0" lang="fr-FR" sz="1200" spc="-1" strike="noStrike">
                <a:solidFill>
                  <a:srgbClr val="8b8b8b"/>
                </a:solidFill>
                <a:latin typeface="Calibri"/>
              </a:rPr>
              <a:t>© Social Justice Ireland   </a:t>
            </a:r>
            <a:endParaRPr b="0" lang="en-IE" sz="1200" spc="-1" strike="noStrike">
              <a:latin typeface="Times New Roman"/>
            </a:endParaRPr>
          </a:p>
          <a:p>
            <a:pPr algn="ctr">
              <a:lnSpc>
                <a:spcPct val="100000"/>
              </a:lnSpc>
            </a:pPr>
            <a:r>
              <a:rPr b="0" lang="fr-FR" sz="1200" spc="-1" strike="noStrike">
                <a:solidFill>
                  <a:srgbClr val="8b8b8b"/>
                </a:solidFill>
                <a:latin typeface="Calibri"/>
              </a:rPr>
              <a:t>W: www.socialjustice.ie   T: @SocialJusticeI  F: fb.me/SocialJusticeI </a:t>
            </a:r>
            <a:endParaRPr b="0" lang="en-IE" sz="1200" spc="-1" strike="noStrike">
              <a:latin typeface="Times New Roman"/>
            </a:endParaRPr>
          </a:p>
        </p:txBody>
      </p:sp>
    </p:spTree>
  </p:cSld>
  <mc:AlternateContent>
    <mc:Choice Requires="p14">
      <p:transition spd="slow" advTm="133000" p14:dur="2000"/>
    </mc:Choice>
    <mc:Fallback>
      <p:transition spd="slow" advTm="133000"/>
    </mc:Fallback>
  </mc:AlternateContent>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2" name="PlaceHolder 1"/>
          <p:cNvSpPr>
            <a:spLocks noGrp="1"/>
          </p:cNvSpPr>
          <p:nvPr>
            <p:ph type="title"/>
          </p:nvPr>
        </p:nvSpPr>
        <p:spPr>
          <a:xfrm>
            <a:off x="838080" y="365040"/>
            <a:ext cx="10512720" cy="1322640"/>
          </a:xfrm>
          <a:prstGeom prst="rect">
            <a:avLst/>
          </a:prstGeom>
          <a:noFill/>
          <a:ln w="0">
            <a:noFill/>
          </a:ln>
        </p:spPr>
        <p:txBody>
          <a:bodyPr lIns="0" rIns="0" tIns="0" bIns="0" anchor="ctr">
            <a:noAutofit/>
          </a:bodyPr>
          <a:p>
            <a:pPr>
              <a:lnSpc>
                <a:spcPct val="90000"/>
              </a:lnSpc>
            </a:pPr>
            <a:r>
              <a:rPr b="0" lang="en-US" sz="4400" spc="-1" strike="noStrike">
                <a:solidFill>
                  <a:srgbClr val="000000"/>
                </a:solidFill>
                <a:latin typeface="Calibri Light"/>
              </a:rPr>
              <a:t>Feed into the Representatives’ Mandate</a:t>
            </a:r>
            <a:endParaRPr b="0" lang="en-IE" sz="4400" spc="-1" strike="noStrike">
              <a:latin typeface="Arial"/>
            </a:endParaRPr>
          </a:p>
        </p:txBody>
      </p:sp>
      <p:pic>
        <p:nvPicPr>
          <p:cNvPr id="523" name="Content Placeholder 13" descr=""/>
          <p:cNvPicPr/>
          <p:nvPr/>
        </p:nvPicPr>
        <p:blipFill>
          <a:blip r:embed="rId1"/>
          <a:stretch/>
        </p:blipFill>
        <p:spPr>
          <a:xfrm>
            <a:off x="838080" y="2169000"/>
            <a:ext cx="5178600" cy="3661920"/>
          </a:xfrm>
          <a:prstGeom prst="rect">
            <a:avLst/>
          </a:prstGeom>
          <a:ln w="0">
            <a:noFill/>
          </a:ln>
        </p:spPr>
      </p:pic>
      <p:sp>
        <p:nvSpPr>
          <p:cNvPr id="524" name="PlaceHolder 2"/>
          <p:cNvSpPr>
            <a:spLocks noGrp="1"/>
          </p:cNvSpPr>
          <p:nvPr>
            <p:ph/>
          </p:nvPr>
        </p:nvSpPr>
        <p:spPr>
          <a:xfrm>
            <a:off x="6172200" y="1825560"/>
            <a:ext cx="5178600" cy="4348440"/>
          </a:xfrm>
          <a:prstGeom prst="rect">
            <a:avLst/>
          </a:prstGeom>
          <a:noFill/>
          <a:ln w="0">
            <a:noFill/>
          </a:ln>
        </p:spPr>
        <p:txBody>
          <a:bodyPr lIns="0" rIns="0" tIns="0" bIns="0" anchor="t">
            <a:noAutofit/>
          </a:bodyPr>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Use your experience and expertise</a:t>
            </a:r>
            <a:endParaRPr b="0" lang="en-IE" sz="2800" spc="-1" strike="noStrike">
              <a:latin typeface="Arial"/>
            </a:endParaRPr>
          </a:p>
          <a:p>
            <a:pPr>
              <a:lnSpc>
                <a:spcPct val="90000"/>
              </a:lnSpc>
              <a:spcBef>
                <a:spcPts val="1001"/>
              </a:spcBef>
            </a:pPr>
            <a:endParaRPr b="0" lang="en-IE" sz="2800" spc="-1" strike="noStrike">
              <a:latin typeface="Arial"/>
            </a:endParaRPr>
          </a:p>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Inform discussion</a:t>
            </a:r>
            <a:endParaRPr b="0" lang="en-IE" sz="2800" spc="-1" strike="noStrike">
              <a:latin typeface="Arial"/>
            </a:endParaRPr>
          </a:p>
          <a:p>
            <a:pPr>
              <a:lnSpc>
                <a:spcPct val="90000"/>
              </a:lnSpc>
              <a:spcBef>
                <a:spcPts val="1001"/>
              </a:spcBef>
            </a:pPr>
            <a:endParaRPr b="0" lang="en-IE" sz="2800" spc="-1" strike="noStrike">
              <a:latin typeface="Arial"/>
            </a:endParaRPr>
          </a:p>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Bring forward issues of concern</a:t>
            </a:r>
            <a:endParaRPr b="0" lang="en-IE" sz="2800" spc="-1" strike="noStrike">
              <a:latin typeface="Arial"/>
            </a:endParaRPr>
          </a:p>
        </p:txBody>
      </p:sp>
      <p:sp>
        <p:nvSpPr>
          <p:cNvPr id="525" name="PlaceHolder 3"/>
          <p:cNvSpPr>
            <a:spLocks noGrp="1"/>
          </p:cNvSpPr>
          <p:nvPr>
            <p:ph type="ftr"/>
          </p:nvPr>
        </p:nvSpPr>
        <p:spPr>
          <a:xfrm>
            <a:off x="3581280" y="6356520"/>
            <a:ext cx="4569120" cy="362160"/>
          </a:xfrm>
          <a:prstGeom prst="rect">
            <a:avLst/>
          </a:prstGeom>
          <a:noFill/>
          <a:ln w="0">
            <a:noFill/>
          </a:ln>
        </p:spPr>
        <p:txBody>
          <a:bodyPr lIns="90000" rIns="90000" tIns="45000" bIns="45000" anchor="ctr">
            <a:noAutofit/>
          </a:bodyPr>
          <a:p>
            <a:pPr algn="ctr">
              <a:lnSpc>
                <a:spcPct val="100000"/>
              </a:lnSpc>
            </a:pPr>
            <a:r>
              <a:rPr b="0" lang="fr-FR" sz="1200" spc="-1" strike="noStrike">
                <a:solidFill>
                  <a:srgbClr val="8b8b8b"/>
                </a:solidFill>
                <a:latin typeface="Calibri"/>
              </a:rPr>
              <a:t>© Social Justice Ireland   </a:t>
            </a:r>
            <a:endParaRPr b="0" lang="en-IE" sz="1200" spc="-1" strike="noStrike">
              <a:latin typeface="Times New Roman"/>
            </a:endParaRPr>
          </a:p>
          <a:p>
            <a:pPr algn="ctr">
              <a:lnSpc>
                <a:spcPct val="100000"/>
              </a:lnSpc>
            </a:pPr>
            <a:r>
              <a:rPr b="0" lang="fr-FR" sz="1200" spc="-1" strike="noStrike">
                <a:solidFill>
                  <a:srgbClr val="8b8b8b"/>
                </a:solidFill>
                <a:latin typeface="Calibri"/>
              </a:rPr>
              <a:t>W: www.socialjustice.ie   T: @SocialJusticeI  F: fb.me/SocialJusticeI </a:t>
            </a:r>
            <a:endParaRPr b="0" lang="en-IE" sz="1200" spc="-1" strike="noStrike">
              <a:latin typeface="Times New Roman"/>
            </a:endParaRPr>
          </a:p>
        </p:txBody>
      </p:sp>
    </p:spTree>
  </p:cSld>
  <mc:AlternateContent>
    <mc:Choice Requires="p14">
      <p:transition spd="slow" advTm="68000" p14:dur="2000"/>
    </mc:Choice>
    <mc:Fallback>
      <p:transition spd="slow" advTm="68000"/>
    </mc:Fallback>
  </mc:AlternateContent>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6" name="PlaceHolder 1"/>
          <p:cNvSpPr>
            <a:spLocks noGrp="1"/>
          </p:cNvSpPr>
          <p:nvPr>
            <p:ph type="title"/>
          </p:nvPr>
        </p:nvSpPr>
        <p:spPr>
          <a:xfrm>
            <a:off x="838080" y="365040"/>
            <a:ext cx="10513440" cy="1323360"/>
          </a:xfrm>
          <a:prstGeom prst="rect">
            <a:avLst/>
          </a:prstGeom>
          <a:noFill/>
          <a:ln w="0">
            <a:noFill/>
          </a:ln>
        </p:spPr>
        <p:txBody>
          <a:bodyPr lIns="90000" rIns="90000" tIns="45000" bIns="45000" anchor="ctr">
            <a:noAutofit/>
          </a:bodyPr>
          <a:p>
            <a:pPr>
              <a:lnSpc>
                <a:spcPct val="90000"/>
              </a:lnSpc>
            </a:pPr>
            <a:r>
              <a:rPr b="0" lang="en-US" sz="4400" spc="-1" strike="noStrike">
                <a:solidFill>
                  <a:srgbClr val="000000"/>
                </a:solidFill>
                <a:latin typeface="Calibri Light"/>
              </a:rPr>
              <a:t>Recap</a:t>
            </a:r>
            <a:endParaRPr b="0" lang="en-IE" sz="4400" spc="-1" strike="noStrike">
              <a:latin typeface="Arial"/>
            </a:endParaRPr>
          </a:p>
        </p:txBody>
      </p:sp>
      <p:sp>
        <p:nvSpPr>
          <p:cNvPr id="527" name="PlaceHolder 2"/>
          <p:cNvSpPr>
            <a:spLocks noGrp="1"/>
          </p:cNvSpPr>
          <p:nvPr>
            <p:ph/>
          </p:nvPr>
        </p:nvSpPr>
        <p:spPr>
          <a:xfrm>
            <a:off x="838080" y="1825560"/>
            <a:ext cx="10513440" cy="4349160"/>
          </a:xfrm>
          <a:prstGeom prst="rect">
            <a:avLst/>
          </a:prstGeom>
          <a:noFill/>
          <a:ln w="0">
            <a:noFill/>
          </a:ln>
        </p:spPr>
        <p:txBody>
          <a:bodyPr lIns="90000" rIns="90000" tIns="45000" bIns="45000" anchor="t">
            <a:normAutofit fontScale="80000"/>
          </a:bodyPr>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Representation on Committees give a voice to communities </a:t>
            </a:r>
            <a:endParaRPr b="0" lang="en-IE" sz="2800" spc="-1" strike="noStrike">
              <a:latin typeface="Arial"/>
            </a:endParaRPr>
          </a:p>
          <a:p>
            <a:pPr>
              <a:lnSpc>
                <a:spcPct val="90000"/>
              </a:lnSpc>
              <a:spcBef>
                <a:spcPts val="1001"/>
              </a:spcBef>
            </a:pPr>
            <a:endParaRPr b="0" lang="en-IE" sz="2800" spc="-1" strike="noStrike">
              <a:latin typeface="Arial"/>
            </a:endParaRPr>
          </a:p>
          <a:p>
            <a:pPr marL="228600" indent="-228600">
              <a:lnSpc>
                <a:spcPct val="90000"/>
              </a:lnSpc>
              <a:spcBef>
                <a:spcPts val="1001"/>
              </a:spcBef>
              <a:buClr>
                <a:srgbClr val="000000"/>
              </a:buClr>
              <a:buFont typeface="Arial"/>
              <a:buChar char="•"/>
            </a:pPr>
            <a:r>
              <a:rPr b="0" lang="en-IE" sz="2800" spc="-1" strike="noStrike">
                <a:solidFill>
                  <a:srgbClr val="000000"/>
                </a:solidFill>
                <a:latin typeface="Calibri"/>
              </a:rPr>
              <a:t>It’s important to understand shared areas of interest / concern – the more voices across more Committees, the greater the possibility of change</a:t>
            </a:r>
            <a:endParaRPr b="0" lang="en-IE" sz="2800" spc="-1" strike="noStrike">
              <a:latin typeface="Arial"/>
            </a:endParaRPr>
          </a:p>
          <a:p>
            <a:pPr>
              <a:lnSpc>
                <a:spcPct val="90000"/>
              </a:lnSpc>
              <a:spcBef>
                <a:spcPts val="1001"/>
              </a:spcBef>
            </a:pPr>
            <a:endParaRPr b="0" lang="en-IE" sz="2800" spc="-1" strike="noStrike">
              <a:latin typeface="Arial"/>
            </a:endParaRPr>
          </a:p>
          <a:p>
            <a:pPr marL="228600" indent="-228600">
              <a:lnSpc>
                <a:spcPct val="90000"/>
              </a:lnSpc>
              <a:spcBef>
                <a:spcPts val="1001"/>
              </a:spcBef>
              <a:buClr>
                <a:srgbClr val="000000"/>
              </a:buClr>
              <a:buFont typeface="Arial"/>
              <a:buChar char="•"/>
            </a:pPr>
            <a:r>
              <a:rPr b="0" lang="en-IE" sz="2800" spc="-1" strike="noStrike">
                <a:solidFill>
                  <a:srgbClr val="000000"/>
                </a:solidFill>
                <a:latin typeface="Calibri"/>
              </a:rPr>
              <a:t>Being a Representative is a key role for the PPN – it comes with Responsibilities and Rights</a:t>
            </a:r>
            <a:endParaRPr b="0" lang="en-IE" sz="2800" spc="-1" strike="noStrike">
              <a:latin typeface="Arial"/>
            </a:endParaRPr>
          </a:p>
          <a:p>
            <a:pPr>
              <a:lnSpc>
                <a:spcPct val="90000"/>
              </a:lnSpc>
              <a:spcBef>
                <a:spcPts val="1001"/>
              </a:spcBef>
            </a:pPr>
            <a:endParaRPr b="0" lang="en-IE" sz="2800" spc="-1" strike="noStrike">
              <a:latin typeface="Arial"/>
            </a:endParaRPr>
          </a:p>
          <a:p>
            <a:pPr marL="228600" indent="-228600">
              <a:lnSpc>
                <a:spcPct val="90000"/>
              </a:lnSpc>
              <a:spcBef>
                <a:spcPts val="1001"/>
              </a:spcBef>
              <a:buClr>
                <a:srgbClr val="000000"/>
              </a:buClr>
              <a:buFont typeface="Arial"/>
              <a:buChar char="•"/>
            </a:pPr>
            <a:r>
              <a:rPr b="0" lang="en-IE" sz="2800" spc="-1" strike="noStrike">
                <a:solidFill>
                  <a:srgbClr val="000000"/>
                </a:solidFill>
                <a:latin typeface="Calibri"/>
              </a:rPr>
              <a:t>Engagement is crucial to get the job done</a:t>
            </a:r>
            <a:endParaRPr b="0" lang="en-IE" sz="2800" spc="-1" strike="noStrike">
              <a:latin typeface="Arial"/>
            </a:endParaRPr>
          </a:p>
          <a:p>
            <a:pPr>
              <a:lnSpc>
                <a:spcPct val="90000"/>
              </a:lnSpc>
              <a:spcBef>
                <a:spcPts val="1001"/>
              </a:spcBef>
            </a:pPr>
            <a:endParaRPr b="0" lang="en-IE" sz="2800" spc="-1" strike="noStrike">
              <a:latin typeface="Arial"/>
            </a:endParaRPr>
          </a:p>
          <a:p>
            <a:pPr marL="228600" indent="-228600">
              <a:lnSpc>
                <a:spcPct val="90000"/>
              </a:lnSpc>
              <a:spcBef>
                <a:spcPts val="1001"/>
              </a:spcBef>
              <a:buClr>
                <a:srgbClr val="000000"/>
              </a:buClr>
              <a:buFont typeface="Arial"/>
              <a:buChar char="•"/>
            </a:pPr>
            <a:r>
              <a:rPr b="0" lang="en-IE" sz="2800" spc="-1" strike="noStrike">
                <a:solidFill>
                  <a:srgbClr val="000000"/>
                </a:solidFill>
                <a:latin typeface="Calibri"/>
              </a:rPr>
              <a:t>The Vision for Community Wellbeing provides a mandate to support you in your role</a:t>
            </a:r>
            <a:endParaRPr b="0" lang="en-IE" sz="2800" spc="-1" strike="noStrike">
              <a:latin typeface="Arial"/>
            </a:endParaRPr>
          </a:p>
        </p:txBody>
      </p:sp>
      <p:sp>
        <p:nvSpPr>
          <p:cNvPr id="528" name="PlaceHolder 3"/>
          <p:cNvSpPr>
            <a:spLocks noGrp="1"/>
          </p:cNvSpPr>
          <p:nvPr>
            <p:ph type="ftr"/>
          </p:nvPr>
        </p:nvSpPr>
        <p:spPr>
          <a:xfrm>
            <a:off x="3840480" y="6356520"/>
            <a:ext cx="4310640" cy="362880"/>
          </a:xfrm>
          <a:prstGeom prst="rect">
            <a:avLst/>
          </a:prstGeom>
          <a:noFill/>
          <a:ln w="0">
            <a:noFill/>
          </a:ln>
        </p:spPr>
        <p:txBody>
          <a:bodyPr lIns="90000" rIns="90000" tIns="45000" bIns="45000" anchor="ctr">
            <a:noAutofit/>
          </a:bodyPr>
          <a:p>
            <a:pPr algn="ctr">
              <a:lnSpc>
                <a:spcPct val="100000"/>
              </a:lnSpc>
            </a:pPr>
            <a:r>
              <a:rPr b="0" lang="fr-FR" sz="1200" spc="-1" strike="noStrike">
                <a:solidFill>
                  <a:srgbClr val="8b8b8b"/>
                </a:solidFill>
                <a:latin typeface="Calibri"/>
              </a:rPr>
              <a:t>© Social Justice Ireland   </a:t>
            </a:r>
            <a:endParaRPr b="0" lang="en-IE" sz="1200" spc="-1" strike="noStrike">
              <a:latin typeface="Times New Roman"/>
            </a:endParaRPr>
          </a:p>
          <a:p>
            <a:pPr algn="ctr">
              <a:lnSpc>
                <a:spcPct val="100000"/>
              </a:lnSpc>
            </a:pPr>
            <a:r>
              <a:rPr b="0" lang="fr-FR" sz="1200" spc="-1" strike="noStrike">
                <a:solidFill>
                  <a:srgbClr val="8b8b8b"/>
                </a:solidFill>
                <a:latin typeface="Calibri"/>
              </a:rPr>
              <a:t>W: www.socialjustice.ie   T: @SocialJusticeI  F: fb.me/SocialJusticeI </a:t>
            </a:r>
            <a:endParaRPr b="0" lang="en-IE" sz="1200" spc="-1" strike="noStrike">
              <a:latin typeface="Times New Roman"/>
            </a:endParaRPr>
          </a:p>
        </p:txBody>
      </p:sp>
    </p:spTree>
  </p:cSld>
  <mc:AlternateContent>
    <mc:Choice Requires="p14">
      <p:transition spd="slow" advTm="53000" p14:dur="2000"/>
    </mc:Choice>
    <mc:Fallback>
      <p:transition spd="slow" advTm="53000"/>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9" name="PlaceHolder 1"/>
          <p:cNvSpPr>
            <a:spLocks noGrp="1"/>
          </p:cNvSpPr>
          <p:nvPr>
            <p:ph type="title"/>
          </p:nvPr>
        </p:nvSpPr>
        <p:spPr>
          <a:xfrm>
            <a:off x="838080" y="365040"/>
            <a:ext cx="10512720" cy="1322640"/>
          </a:xfrm>
          <a:prstGeom prst="rect">
            <a:avLst/>
          </a:prstGeom>
          <a:noFill/>
          <a:ln w="0">
            <a:noFill/>
          </a:ln>
        </p:spPr>
        <p:txBody>
          <a:bodyPr lIns="0" rIns="0" tIns="0" bIns="0" anchor="ctr">
            <a:noAutofit/>
          </a:bodyPr>
          <a:p>
            <a:pPr>
              <a:lnSpc>
                <a:spcPct val="90000"/>
              </a:lnSpc>
            </a:pPr>
            <a:r>
              <a:rPr b="0" lang="en-US" sz="4400" spc="-1" strike="noStrike">
                <a:solidFill>
                  <a:srgbClr val="000000"/>
                </a:solidFill>
                <a:latin typeface="Calibri Light"/>
              </a:rPr>
              <a:t>W</a:t>
            </a:r>
            <a:r>
              <a:rPr b="0" lang="en-US" sz="4400" spc="-1" strike="noStrike">
                <a:solidFill>
                  <a:srgbClr val="000000"/>
                </a:solidFill>
                <a:latin typeface="Calibri Light"/>
              </a:rPr>
              <a:t>ha</a:t>
            </a:r>
            <a:r>
              <a:rPr b="0" lang="en-US" sz="4400" spc="-1" strike="noStrike">
                <a:solidFill>
                  <a:srgbClr val="000000"/>
                </a:solidFill>
                <a:latin typeface="Calibri Light"/>
              </a:rPr>
              <a:t>t </a:t>
            </a:r>
            <a:r>
              <a:rPr b="0" lang="en-US" sz="4400" spc="-1" strike="noStrike">
                <a:solidFill>
                  <a:srgbClr val="000000"/>
                </a:solidFill>
                <a:latin typeface="Calibri Light"/>
              </a:rPr>
              <a:t>is </a:t>
            </a:r>
            <a:r>
              <a:rPr b="0" lang="en-US" sz="4400" spc="-1" strike="noStrike">
                <a:solidFill>
                  <a:srgbClr val="000000"/>
                </a:solidFill>
                <a:latin typeface="Calibri Light"/>
              </a:rPr>
              <a:t>th</a:t>
            </a:r>
            <a:r>
              <a:rPr b="0" lang="en-US" sz="4400" spc="-1" strike="noStrike">
                <a:solidFill>
                  <a:srgbClr val="000000"/>
                </a:solidFill>
                <a:latin typeface="Calibri Light"/>
              </a:rPr>
              <a:t>e </a:t>
            </a:r>
            <a:r>
              <a:rPr b="0" lang="en-US" sz="4400" spc="-1" strike="noStrike">
                <a:solidFill>
                  <a:srgbClr val="000000"/>
                </a:solidFill>
                <a:latin typeface="Calibri Light"/>
              </a:rPr>
              <a:t>PP</a:t>
            </a:r>
            <a:r>
              <a:rPr b="0" lang="en-US" sz="4400" spc="-1" strike="noStrike">
                <a:solidFill>
                  <a:srgbClr val="000000"/>
                </a:solidFill>
                <a:latin typeface="Calibri Light"/>
              </a:rPr>
              <a:t>N</a:t>
            </a:r>
            <a:r>
              <a:rPr b="0" lang="en-US" sz="4400" spc="-1" strike="noStrike">
                <a:solidFill>
                  <a:srgbClr val="000000"/>
                </a:solidFill>
                <a:latin typeface="Calibri Light"/>
              </a:rPr>
              <a:t>?</a:t>
            </a:r>
            <a:endParaRPr b="0" lang="en-IE" sz="4400" spc="-1" strike="noStrike">
              <a:latin typeface="Arial"/>
            </a:endParaRPr>
          </a:p>
        </p:txBody>
      </p:sp>
      <p:sp>
        <p:nvSpPr>
          <p:cNvPr id="250" name="PlaceHolder 2"/>
          <p:cNvSpPr>
            <a:spLocks noGrp="1"/>
          </p:cNvSpPr>
          <p:nvPr>
            <p:ph/>
          </p:nvPr>
        </p:nvSpPr>
        <p:spPr>
          <a:xfrm>
            <a:off x="838080" y="1825560"/>
            <a:ext cx="5178600" cy="4348440"/>
          </a:xfrm>
          <a:prstGeom prst="rect">
            <a:avLst/>
          </a:prstGeom>
          <a:noFill/>
          <a:ln w="0">
            <a:noFill/>
          </a:ln>
        </p:spPr>
        <p:txBody>
          <a:bodyPr lIns="0" rIns="0" tIns="0" bIns="0" anchor="t">
            <a:normAutofit fontScale="88000"/>
          </a:bodyPr>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Focused on PUBLIC PARTICIPATION</a:t>
            </a:r>
            <a:endParaRPr b="0" lang="en-IE" sz="2800" spc="-1" strike="noStrike">
              <a:latin typeface="Arial"/>
            </a:endParaRPr>
          </a:p>
          <a:p>
            <a:pPr>
              <a:lnSpc>
                <a:spcPct val="90000"/>
              </a:lnSpc>
              <a:spcBef>
                <a:spcPts val="1001"/>
              </a:spcBef>
            </a:pPr>
            <a:endParaRPr b="0" lang="en-IE" sz="2800" spc="-1" strike="noStrike">
              <a:latin typeface="Arial"/>
            </a:endParaRPr>
          </a:p>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Statutory entity – established by the Local Government Reform Act, 2014</a:t>
            </a:r>
            <a:endParaRPr b="0" lang="en-IE" sz="2800" spc="-1" strike="noStrike">
              <a:latin typeface="Arial"/>
            </a:endParaRPr>
          </a:p>
          <a:p>
            <a:pPr>
              <a:lnSpc>
                <a:spcPct val="90000"/>
              </a:lnSpc>
              <a:spcBef>
                <a:spcPts val="1001"/>
              </a:spcBef>
            </a:pPr>
            <a:endParaRPr b="0" lang="en-IE" sz="2800" spc="-1" strike="noStrike">
              <a:latin typeface="Arial"/>
            </a:endParaRPr>
          </a:p>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Giving a voice to community groups on Local Authority committees and boards</a:t>
            </a:r>
            <a:endParaRPr b="0" lang="en-IE" sz="2800" spc="-1" strike="noStrike">
              <a:latin typeface="Arial"/>
            </a:endParaRPr>
          </a:p>
          <a:p>
            <a:pPr>
              <a:lnSpc>
                <a:spcPct val="90000"/>
              </a:lnSpc>
              <a:spcBef>
                <a:spcPts val="1001"/>
              </a:spcBef>
            </a:pPr>
            <a:endParaRPr b="0" lang="en-IE" sz="2800" spc="-1" strike="noStrike">
              <a:latin typeface="Arial"/>
            </a:endParaRPr>
          </a:p>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Main way for Local Authorities to engage with communities </a:t>
            </a:r>
            <a:endParaRPr b="0" lang="en-IE" sz="2800" spc="-1" strike="noStrike">
              <a:latin typeface="Arial"/>
            </a:endParaRPr>
          </a:p>
          <a:p>
            <a:pPr>
              <a:lnSpc>
                <a:spcPct val="90000"/>
              </a:lnSpc>
              <a:spcBef>
                <a:spcPts val="1001"/>
              </a:spcBef>
            </a:pPr>
            <a:endParaRPr b="0" lang="en-IE" sz="2800" spc="-1" strike="noStrike">
              <a:latin typeface="Arial"/>
            </a:endParaRPr>
          </a:p>
          <a:p>
            <a:pPr>
              <a:lnSpc>
                <a:spcPct val="90000"/>
              </a:lnSpc>
              <a:spcBef>
                <a:spcPts val="1001"/>
              </a:spcBef>
            </a:pPr>
            <a:endParaRPr b="0" lang="en-IE" sz="2800" spc="-1" strike="noStrike">
              <a:latin typeface="Arial"/>
            </a:endParaRPr>
          </a:p>
        </p:txBody>
      </p:sp>
      <p:sp>
        <p:nvSpPr>
          <p:cNvPr id="251" name="PlaceHolder 3"/>
          <p:cNvSpPr>
            <a:spLocks noGrp="1"/>
          </p:cNvSpPr>
          <p:nvPr>
            <p:ph type="ftr"/>
          </p:nvPr>
        </p:nvSpPr>
        <p:spPr>
          <a:xfrm>
            <a:off x="3581280" y="6356520"/>
            <a:ext cx="4569120" cy="362160"/>
          </a:xfrm>
          <a:prstGeom prst="rect">
            <a:avLst/>
          </a:prstGeom>
          <a:noFill/>
          <a:ln w="0">
            <a:noFill/>
          </a:ln>
        </p:spPr>
        <p:txBody>
          <a:bodyPr lIns="90000" rIns="90000" tIns="45000" bIns="45000" anchor="ctr">
            <a:noAutofit/>
          </a:bodyPr>
          <a:p>
            <a:pPr algn="ctr">
              <a:lnSpc>
                <a:spcPct val="100000"/>
              </a:lnSpc>
            </a:pPr>
            <a:r>
              <a:rPr b="0" lang="fr-FR" sz="1200" spc="-1" strike="noStrike">
                <a:solidFill>
                  <a:srgbClr val="8b8b8b"/>
                </a:solidFill>
                <a:latin typeface="Calibri"/>
              </a:rPr>
              <a:t>© Social </a:t>
            </a:r>
            <a:r>
              <a:rPr b="0" lang="fr-FR" sz="1200" spc="-1" strike="noStrike">
                <a:solidFill>
                  <a:srgbClr val="8b8b8b"/>
                </a:solidFill>
                <a:latin typeface="Calibri"/>
              </a:rPr>
              <a:t>Justice </a:t>
            </a:r>
            <a:r>
              <a:rPr b="0" lang="fr-FR" sz="1200" spc="-1" strike="noStrike">
                <a:solidFill>
                  <a:srgbClr val="8b8b8b"/>
                </a:solidFill>
                <a:latin typeface="Calibri"/>
              </a:rPr>
              <a:t>Ireland   </a:t>
            </a:r>
            <a:endParaRPr b="0" lang="en-IE" sz="1200" spc="-1" strike="noStrike">
              <a:latin typeface="Times New Roman"/>
            </a:endParaRPr>
          </a:p>
          <a:p>
            <a:pPr algn="ctr">
              <a:lnSpc>
                <a:spcPct val="100000"/>
              </a:lnSpc>
            </a:pPr>
            <a:r>
              <a:rPr b="0" lang="fr-FR" sz="1200" spc="-1" strike="noStrike">
                <a:solidFill>
                  <a:srgbClr val="8b8b8b"/>
                </a:solidFill>
                <a:latin typeface="Calibri"/>
              </a:rPr>
              <a:t>W: </a:t>
            </a:r>
            <a:r>
              <a:rPr b="0" lang="fr-FR" sz="1200" spc="-1" strike="noStrike">
                <a:solidFill>
                  <a:srgbClr val="8b8b8b"/>
                </a:solidFill>
                <a:latin typeface="Calibri"/>
              </a:rPr>
              <a:t>www.socia</a:t>
            </a:r>
            <a:r>
              <a:rPr b="0" lang="fr-FR" sz="1200" spc="-1" strike="noStrike">
                <a:solidFill>
                  <a:srgbClr val="8b8b8b"/>
                </a:solidFill>
                <a:latin typeface="Calibri"/>
              </a:rPr>
              <a:t>ljustice.ie   </a:t>
            </a:r>
            <a:r>
              <a:rPr b="0" lang="fr-FR" sz="1200" spc="-1" strike="noStrike">
                <a:solidFill>
                  <a:srgbClr val="8b8b8b"/>
                </a:solidFill>
                <a:latin typeface="Calibri"/>
              </a:rPr>
              <a:t>T: </a:t>
            </a:r>
            <a:r>
              <a:rPr b="0" lang="fr-FR" sz="1200" spc="-1" strike="noStrike">
                <a:solidFill>
                  <a:srgbClr val="8b8b8b"/>
                </a:solidFill>
                <a:latin typeface="Calibri"/>
              </a:rPr>
              <a:t>@SocialJus</a:t>
            </a:r>
            <a:r>
              <a:rPr b="0" lang="fr-FR" sz="1200" spc="-1" strike="noStrike">
                <a:solidFill>
                  <a:srgbClr val="8b8b8b"/>
                </a:solidFill>
                <a:latin typeface="Calibri"/>
              </a:rPr>
              <a:t>ticeI  F: </a:t>
            </a:r>
            <a:r>
              <a:rPr b="0" lang="fr-FR" sz="1200" spc="-1" strike="noStrike">
                <a:solidFill>
                  <a:srgbClr val="8b8b8b"/>
                </a:solidFill>
                <a:latin typeface="Calibri"/>
              </a:rPr>
              <a:t>fb.me/Soci</a:t>
            </a:r>
            <a:r>
              <a:rPr b="0" lang="fr-FR" sz="1200" spc="-1" strike="noStrike">
                <a:solidFill>
                  <a:srgbClr val="8b8b8b"/>
                </a:solidFill>
                <a:latin typeface="Calibri"/>
              </a:rPr>
              <a:t>alJusticeI </a:t>
            </a:r>
            <a:endParaRPr b="0" lang="en-IE" sz="1200" spc="-1" strike="noStrike">
              <a:latin typeface="Times New Roman"/>
            </a:endParaRPr>
          </a:p>
        </p:txBody>
      </p:sp>
      <p:sp>
        <p:nvSpPr>
          <p:cNvPr id="252" name="PlaceHolder 4"/>
          <p:cNvSpPr>
            <a:spLocks noGrp="1"/>
          </p:cNvSpPr>
          <p:nvPr>
            <p:ph/>
          </p:nvPr>
        </p:nvSpPr>
        <p:spPr>
          <a:xfrm>
            <a:off x="6172200" y="1825560"/>
            <a:ext cx="5178600" cy="4348440"/>
          </a:xfrm>
          <a:prstGeom prst="rect">
            <a:avLst/>
          </a:prstGeom>
          <a:noFill/>
          <a:ln w="0">
            <a:noFill/>
          </a:ln>
        </p:spPr>
        <p:txBody>
          <a:bodyPr lIns="0" rIns="0" tIns="0" bIns="0" anchor="t">
            <a:normAutofit fontScale="91000"/>
          </a:bodyPr>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Provides a pathway for communities to have a real voice in decision-making committees and boards at Local Authority level.</a:t>
            </a:r>
            <a:endParaRPr b="0" lang="en-IE" sz="2800" spc="-1" strike="noStrike">
              <a:latin typeface="Arial"/>
            </a:endParaRPr>
          </a:p>
          <a:p>
            <a:pPr>
              <a:lnSpc>
                <a:spcPct val="90000"/>
              </a:lnSpc>
              <a:spcBef>
                <a:spcPts val="1001"/>
              </a:spcBef>
              <a:tabLst>
                <a:tab algn="l" pos="0"/>
              </a:tabLst>
            </a:pPr>
            <a:endParaRPr b="0" lang="en-IE" sz="2800" spc="-1" strike="noStrike">
              <a:latin typeface="Arial"/>
            </a:endParaRPr>
          </a:p>
          <a:p>
            <a:pPr marL="228600" indent="-228600">
              <a:lnSpc>
                <a:spcPct val="90000"/>
              </a:lnSpc>
              <a:spcBef>
                <a:spcPts val="1001"/>
              </a:spcBef>
              <a:buClr>
                <a:srgbClr val="000000"/>
              </a:buClr>
              <a:buFont typeface="Arial"/>
              <a:buChar char="•"/>
              <a:tabLst>
                <a:tab algn="l" pos="0"/>
              </a:tabLst>
            </a:pPr>
            <a:r>
              <a:rPr b="0" lang="en-US" sz="2800" spc="-1" strike="noStrike">
                <a:solidFill>
                  <a:srgbClr val="000000"/>
                </a:solidFill>
                <a:latin typeface="Calibri"/>
              </a:rPr>
              <a:t>Providing a vision for change through social policy, participation and representation</a:t>
            </a:r>
            <a:endParaRPr b="0" lang="en-IE" sz="2800" spc="-1" strike="noStrike">
              <a:latin typeface="Arial"/>
            </a:endParaRPr>
          </a:p>
          <a:p>
            <a:pPr>
              <a:lnSpc>
                <a:spcPct val="90000"/>
              </a:lnSpc>
              <a:spcBef>
                <a:spcPts val="1001"/>
              </a:spcBef>
              <a:tabLst>
                <a:tab algn="l" pos="0"/>
              </a:tabLst>
            </a:pPr>
            <a:endParaRPr b="0" lang="en-IE" sz="2800" spc="-1" strike="noStrike">
              <a:latin typeface="Arial"/>
            </a:endParaRPr>
          </a:p>
          <a:p>
            <a:pPr marL="228600" indent="-228600">
              <a:lnSpc>
                <a:spcPct val="90000"/>
              </a:lnSpc>
              <a:spcBef>
                <a:spcPts val="1001"/>
              </a:spcBef>
              <a:buClr>
                <a:srgbClr val="000000"/>
              </a:buClr>
              <a:buFont typeface="Arial"/>
              <a:buChar char="•"/>
              <a:tabLst>
                <a:tab algn="l" pos="0"/>
              </a:tabLst>
            </a:pPr>
            <a:r>
              <a:rPr b="0" lang="en-US" sz="2800" spc="-1" strike="noStrike">
                <a:solidFill>
                  <a:srgbClr val="000000"/>
                </a:solidFill>
                <a:latin typeface="Calibri"/>
              </a:rPr>
              <a:t>It’s about coming together as a collective to shape your community</a:t>
            </a:r>
            <a:endParaRPr b="0" lang="en-IE" sz="2800" spc="-1" strike="noStrike">
              <a:latin typeface="Arial"/>
            </a:endParaRPr>
          </a:p>
          <a:p>
            <a:pPr>
              <a:lnSpc>
                <a:spcPct val="90000"/>
              </a:lnSpc>
              <a:spcBef>
                <a:spcPts val="1001"/>
              </a:spcBef>
              <a:tabLst>
                <a:tab algn="l" pos="0"/>
              </a:tabLst>
            </a:pPr>
            <a:endParaRPr b="0" lang="en-IE" sz="2800" spc="-1" strike="noStrike">
              <a:latin typeface="Arial"/>
            </a:endParaRPr>
          </a:p>
          <a:p>
            <a:pPr>
              <a:lnSpc>
                <a:spcPct val="90000"/>
              </a:lnSpc>
              <a:spcBef>
                <a:spcPts val="1001"/>
              </a:spcBef>
              <a:tabLst>
                <a:tab algn="l" pos="0"/>
              </a:tabLst>
            </a:pPr>
            <a:endParaRPr b="0" lang="en-IE" sz="2800" spc="-1" strike="noStrike">
              <a:latin typeface="Arial"/>
            </a:endParaRPr>
          </a:p>
          <a:p>
            <a:pPr>
              <a:lnSpc>
                <a:spcPct val="90000"/>
              </a:lnSpc>
              <a:spcBef>
                <a:spcPts val="1001"/>
              </a:spcBef>
              <a:tabLst>
                <a:tab algn="l" pos="0"/>
              </a:tabLst>
            </a:pPr>
            <a:endParaRPr b="0" lang="en-IE" sz="2800" spc="-1" strike="noStrike">
              <a:latin typeface="Arial"/>
            </a:endParaRPr>
          </a:p>
        </p:txBody>
      </p:sp>
    </p:spTree>
  </p:cSld>
  <mc:AlternateContent>
    <mc:Choice Requires="p14">
      <p:transition spd="slow" advTm="86000" p14:dur="2000"/>
    </mc:Choice>
    <mc:Fallback>
      <p:transition spd="slow" advTm="86000"/>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3" name="PlaceHolder 1"/>
          <p:cNvSpPr>
            <a:spLocks noGrp="1"/>
          </p:cNvSpPr>
          <p:nvPr>
            <p:ph type="title"/>
          </p:nvPr>
        </p:nvSpPr>
        <p:spPr>
          <a:xfrm>
            <a:off x="838080" y="365040"/>
            <a:ext cx="10512720" cy="1322640"/>
          </a:xfrm>
          <a:prstGeom prst="rect">
            <a:avLst/>
          </a:prstGeom>
          <a:noFill/>
          <a:ln w="0">
            <a:noFill/>
          </a:ln>
        </p:spPr>
        <p:txBody>
          <a:bodyPr lIns="0" rIns="0" tIns="0" bIns="0" anchor="ctr">
            <a:noAutofit/>
          </a:bodyPr>
          <a:p>
            <a:pPr>
              <a:lnSpc>
                <a:spcPct val="90000"/>
              </a:lnSpc>
            </a:pPr>
            <a:r>
              <a:rPr b="0" lang="en-US" sz="4400" spc="-1" strike="noStrike">
                <a:solidFill>
                  <a:srgbClr val="000000"/>
                </a:solidFill>
                <a:latin typeface="Calibri Light"/>
              </a:rPr>
              <a:t>What is the PPN?</a:t>
            </a:r>
            <a:endParaRPr b="0" lang="en-IE" sz="4400" spc="-1" strike="noStrike">
              <a:latin typeface="Arial"/>
            </a:endParaRPr>
          </a:p>
        </p:txBody>
      </p:sp>
      <p:sp>
        <p:nvSpPr>
          <p:cNvPr id="254" name="PlaceHolder 2"/>
          <p:cNvSpPr>
            <a:spLocks noGrp="1"/>
          </p:cNvSpPr>
          <p:nvPr>
            <p:ph/>
          </p:nvPr>
        </p:nvSpPr>
        <p:spPr>
          <a:xfrm>
            <a:off x="838080" y="1825560"/>
            <a:ext cx="5178600" cy="4348440"/>
          </a:xfrm>
          <a:prstGeom prst="rect">
            <a:avLst/>
          </a:prstGeom>
          <a:noFill/>
          <a:ln w="0">
            <a:noFill/>
          </a:ln>
        </p:spPr>
        <p:txBody>
          <a:bodyPr lIns="0" rIns="0" tIns="0" bIns="0" anchor="t">
            <a:normAutofit/>
          </a:bodyPr>
          <a:p>
            <a:pPr>
              <a:lnSpc>
                <a:spcPct val="90000"/>
              </a:lnSpc>
              <a:spcBef>
                <a:spcPts val="1001"/>
              </a:spcBef>
              <a:tabLst>
                <a:tab algn="l" pos="0"/>
              </a:tabLst>
            </a:pPr>
            <a:r>
              <a:rPr b="0" lang="en-US" sz="2800" spc="-1" strike="noStrike">
                <a:solidFill>
                  <a:srgbClr val="000000"/>
                </a:solidFill>
                <a:latin typeface="Calibri"/>
              </a:rPr>
              <a:t>“</a:t>
            </a:r>
            <a:r>
              <a:rPr b="0" lang="en-US" sz="2800" spc="-1" strike="noStrike">
                <a:solidFill>
                  <a:srgbClr val="000000"/>
                </a:solidFill>
                <a:latin typeface="Calibri"/>
              </a:rPr>
              <a:t>The primary purpose of the PPN is to enable the PPN member groups to input into and have their voices heard within the formal decision-making structures of the local authority. The PPN is now the main way that local authorities connect with groups active in their area.”</a:t>
            </a:r>
            <a:endParaRPr b="0" lang="en-IE" sz="2800" spc="-1" strike="noStrike">
              <a:latin typeface="Arial"/>
            </a:endParaRPr>
          </a:p>
          <a:p>
            <a:pPr algn="r">
              <a:lnSpc>
                <a:spcPct val="90000"/>
              </a:lnSpc>
              <a:spcBef>
                <a:spcPts val="1001"/>
              </a:spcBef>
              <a:tabLst>
                <a:tab algn="l" pos="0"/>
              </a:tabLst>
            </a:pPr>
            <a:r>
              <a:rPr b="0" lang="en-US" sz="2800" spc="-1" strike="noStrike">
                <a:solidFill>
                  <a:srgbClr val="000000"/>
                </a:solidFill>
                <a:latin typeface="Calibri"/>
              </a:rPr>
              <a:t>PPN Handbook</a:t>
            </a:r>
            <a:endParaRPr b="0" lang="en-IE" sz="2800" spc="-1" strike="noStrike">
              <a:latin typeface="Arial"/>
            </a:endParaRPr>
          </a:p>
        </p:txBody>
      </p:sp>
      <p:pic>
        <p:nvPicPr>
          <p:cNvPr id="255" name="Content Placeholder 6" descr=""/>
          <p:cNvPicPr/>
          <p:nvPr/>
        </p:nvPicPr>
        <p:blipFill>
          <a:blip r:embed="rId1"/>
          <a:stretch/>
        </p:blipFill>
        <p:spPr>
          <a:xfrm>
            <a:off x="6902280" y="2737080"/>
            <a:ext cx="4697280" cy="1698480"/>
          </a:xfrm>
          <a:prstGeom prst="rect">
            <a:avLst/>
          </a:prstGeom>
          <a:ln w="0">
            <a:noFill/>
          </a:ln>
        </p:spPr>
      </p:pic>
      <p:sp>
        <p:nvSpPr>
          <p:cNvPr id="256" name="PlaceHolder 3"/>
          <p:cNvSpPr>
            <a:spLocks noGrp="1"/>
          </p:cNvSpPr>
          <p:nvPr>
            <p:ph type="ftr"/>
          </p:nvPr>
        </p:nvSpPr>
        <p:spPr>
          <a:xfrm>
            <a:off x="3581280" y="6356520"/>
            <a:ext cx="4569120" cy="362160"/>
          </a:xfrm>
          <a:prstGeom prst="rect">
            <a:avLst/>
          </a:prstGeom>
          <a:noFill/>
          <a:ln w="0">
            <a:noFill/>
          </a:ln>
        </p:spPr>
        <p:txBody>
          <a:bodyPr lIns="90000" rIns="90000" tIns="45000" bIns="45000" anchor="ctr">
            <a:noAutofit/>
          </a:bodyPr>
          <a:p>
            <a:pPr algn="ctr">
              <a:lnSpc>
                <a:spcPct val="100000"/>
              </a:lnSpc>
            </a:pPr>
            <a:r>
              <a:rPr b="0" lang="fr-FR" sz="1200" spc="-1" strike="noStrike">
                <a:solidFill>
                  <a:srgbClr val="8b8b8b"/>
                </a:solidFill>
                <a:latin typeface="Calibri"/>
              </a:rPr>
              <a:t>© Social Justice Ireland   </a:t>
            </a:r>
            <a:endParaRPr b="0" lang="en-IE" sz="1200" spc="-1" strike="noStrike">
              <a:latin typeface="Times New Roman"/>
            </a:endParaRPr>
          </a:p>
          <a:p>
            <a:pPr algn="ctr">
              <a:lnSpc>
                <a:spcPct val="100000"/>
              </a:lnSpc>
            </a:pPr>
            <a:r>
              <a:rPr b="0" lang="fr-FR" sz="1200" spc="-1" strike="noStrike">
                <a:solidFill>
                  <a:srgbClr val="8b8b8b"/>
                </a:solidFill>
                <a:latin typeface="Calibri"/>
              </a:rPr>
              <a:t>W: www.socialjustice.ie   T: @SocialJusticeI  F: fb.me/SocialJusticeI </a:t>
            </a:r>
            <a:endParaRPr b="0" lang="en-IE" sz="1200" spc="-1" strike="noStrike">
              <a:latin typeface="Times New Roman"/>
            </a:endParaRPr>
          </a:p>
        </p:txBody>
      </p:sp>
    </p:spTree>
  </p:cSld>
  <mc:AlternateContent>
    <mc:Choice Requires="p14">
      <p:transition spd="slow" advTm="29000" p14:dur="2000"/>
    </mc:Choice>
    <mc:Fallback>
      <p:transition spd="slow" advTm="29000"/>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7" name="PlaceHolder 1"/>
          <p:cNvSpPr>
            <a:spLocks noGrp="1"/>
          </p:cNvSpPr>
          <p:nvPr>
            <p:ph type="title"/>
          </p:nvPr>
        </p:nvSpPr>
        <p:spPr>
          <a:xfrm>
            <a:off x="838080" y="365040"/>
            <a:ext cx="10512720" cy="1322640"/>
          </a:xfrm>
          <a:prstGeom prst="rect">
            <a:avLst/>
          </a:prstGeom>
          <a:noFill/>
          <a:ln w="0">
            <a:noFill/>
          </a:ln>
        </p:spPr>
        <p:txBody>
          <a:bodyPr lIns="0" rIns="0" tIns="0" bIns="0" anchor="ctr">
            <a:noAutofit/>
          </a:bodyPr>
          <a:p>
            <a:pPr>
              <a:lnSpc>
                <a:spcPct val="90000"/>
              </a:lnSpc>
            </a:pPr>
            <a:r>
              <a:rPr b="0" lang="en-US" sz="4400" spc="-1" strike="noStrike">
                <a:solidFill>
                  <a:srgbClr val="000000"/>
                </a:solidFill>
                <a:latin typeface="Calibri Light"/>
              </a:rPr>
              <a:t>Functions of the PPN</a:t>
            </a:r>
            <a:endParaRPr b="0" lang="en-IE" sz="4400" spc="-1" strike="noStrike">
              <a:latin typeface="Arial"/>
            </a:endParaRPr>
          </a:p>
        </p:txBody>
      </p:sp>
      <p:sp>
        <p:nvSpPr>
          <p:cNvPr id="258" name="PlaceHolder 2"/>
          <p:cNvSpPr>
            <a:spLocks noGrp="1"/>
          </p:cNvSpPr>
          <p:nvPr>
            <p:ph/>
          </p:nvPr>
        </p:nvSpPr>
        <p:spPr>
          <a:xfrm>
            <a:off x="838080" y="1825560"/>
            <a:ext cx="6255000" cy="4348440"/>
          </a:xfrm>
          <a:prstGeom prst="rect">
            <a:avLst/>
          </a:prstGeom>
          <a:noFill/>
          <a:ln w="0">
            <a:noFill/>
          </a:ln>
        </p:spPr>
        <p:txBody>
          <a:bodyPr lIns="0" rIns="0" tIns="0" bIns="0" anchor="t">
            <a:normAutofit fontScale="72000"/>
          </a:bodyPr>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Facilitates the </a:t>
            </a:r>
            <a:r>
              <a:rPr b="1" lang="en-US" sz="2800" spc="-1" strike="noStrike">
                <a:solidFill>
                  <a:srgbClr val="000000"/>
                </a:solidFill>
                <a:latin typeface="Calibri"/>
              </a:rPr>
              <a:t>participation</a:t>
            </a:r>
            <a:r>
              <a:rPr b="0" lang="en-US" sz="2800" spc="-1" strike="noStrike">
                <a:solidFill>
                  <a:srgbClr val="000000"/>
                </a:solidFill>
                <a:latin typeface="Calibri"/>
              </a:rPr>
              <a:t> and </a:t>
            </a:r>
            <a:r>
              <a:rPr b="1" lang="en-US" sz="2800" spc="-1" strike="noStrike">
                <a:solidFill>
                  <a:srgbClr val="000000"/>
                </a:solidFill>
                <a:latin typeface="Calibri"/>
              </a:rPr>
              <a:t>representation</a:t>
            </a:r>
            <a:r>
              <a:rPr b="0" lang="en-US" sz="2800" spc="-1" strike="noStrike">
                <a:solidFill>
                  <a:srgbClr val="000000"/>
                </a:solidFill>
                <a:latin typeface="Calibri"/>
              </a:rPr>
              <a:t> of communities in a fair, equitable and transparent manner through the environmental, social inclusion, and community &amp; voluntary sectors on decision making bodies </a:t>
            </a:r>
            <a:endParaRPr b="0" lang="en-IE" sz="2800" spc="-1" strike="noStrike">
              <a:latin typeface="Arial"/>
            </a:endParaRPr>
          </a:p>
          <a:p>
            <a:pPr>
              <a:lnSpc>
                <a:spcPct val="90000"/>
              </a:lnSpc>
              <a:spcBef>
                <a:spcPts val="1001"/>
              </a:spcBef>
            </a:pPr>
            <a:endParaRPr b="0" lang="en-IE" sz="2800" spc="-1" strike="noStrike">
              <a:latin typeface="Arial"/>
            </a:endParaRPr>
          </a:p>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Strengthens the </a:t>
            </a:r>
            <a:r>
              <a:rPr b="1" lang="en-US" sz="2800" spc="-1" strike="noStrike">
                <a:solidFill>
                  <a:srgbClr val="000000"/>
                </a:solidFill>
                <a:latin typeface="Calibri"/>
              </a:rPr>
              <a:t>capacity of communities </a:t>
            </a:r>
            <a:r>
              <a:rPr b="0" lang="en-US" sz="2800" spc="-1" strike="noStrike">
                <a:solidFill>
                  <a:srgbClr val="000000"/>
                </a:solidFill>
                <a:latin typeface="Calibri"/>
              </a:rPr>
              <a:t>and of the environmental, social inclusion, and community &amp; voluntary groups to contribute positively  to the community in which they reside/participate</a:t>
            </a:r>
            <a:endParaRPr b="0" lang="en-IE" sz="2800" spc="-1" strike="noStrike">
              <a:latin typeface="Arial"/>
            </a:endParaRPr>
          </a:p>
          <a:p>
            <a:pPr>
              <a:lnSpc>
                <a:spcPct val="90000"/>
              </a:lnSpc>
              <a:spcBef>
                <a:spcPts val="1001"/>
              </a:spcBef>
            </a:pPr>
            <a:endParaRPr b="0" lang="en-IE" sz="2800" spc="-1" strike="noStrike">
              <a:latin typeface="Arial"/>
            </a:endParaRPr>
          </a:p>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Provides </a:t>
            </a:r>
            <a:r>
              <a:rPr b="1" lang="en-US" sz="2800" spc="-1" strike="noStrike">
                <a:solidFill>
                  <a:srgbClr val="000000"/>
                </a:solidFill>
                <a:latin typeface="Calibri"/>
              </a:rPr>
              <a:t>information</a:t>
            </a:r>
            <a:r>
              <a:rPr b="0" lang="en-US" sz="2800" spc="-1" strike="noStrike">
                <a:solidFill>
                  <a:srgbClr val="000000"/>
                </a:solidFill>
                <a:latin typeface="Calibri"/>
              </a:rPr>
              <a:t> relevant to the environmental, social inclusion, and community &amp; voluntary sector and acts as a hub around which information is distributed and received.</a:t>
            </a:r>
            <a:endParaRPr b="0" lang="en-IE" sz="2800" spc="-1" strike="noStrike">
              <a:latin typeface="Arial"/>
            </a:endParaRPr>
          </a:p>
          <a:p>
            <a:pPr>
              <a:lnSpc>
                <a:spcPct val="90000"/>
              </a:lnSpc>
              <a:spcBef>
                <a:spcPts val="1001"/>
              </a:spcBef>
            </a:pPr>
            <a:endParaRPr b="0" lang="en-IE" sz="2800" spc="-1" strike="noStrike">
              <a:latin typeface="Arial"/>
            </a:endParaRPr>
          </a:p>
        </p:txBody>
      </p:sp>
      <p:graphicFrame>
        <p:nvGraphicFramePr>
          <p:cNvPr id="1" name="Diagram1"/>
          <p:cNvGraphicFramePr/>
          <p:nvPr>
            <p:extLst>
              <p:ext uri="{D42A27DB-BD31-4B8C-83A1-F6EECF244321}">
                <p14:modId xmlns:p14="http://schemas.microsoft.com/office/powerpoint/2010/main" val="1332522162"/>
              </p:ext>
            </p:extLst>
          </p:nvPr>
        </p:nvGraphicFramePr>
        <p:xfrm>
          <a:off x="6172200" y="1825560"/>
          <a:ext cx="5178600" cy="434844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259" name="PlaceHolder 3"/>
          <p:cNvSpPr>
            <a:spLocks noGrp="1"/>
          </p:cNvSpPr>
          <p:nvPr>
            <p:ph type="ftr"/>
          </p:nvPr>
        </p:nvSpPr>
        <p:spPr>
          <a:xfrm>
            <a:off x="3581280" y="6356520"/>
            <a:ext cx="4569120" cy="362160"/>
          </a:xfrm>
          <a:prstGeom prst="rect">
            <a:avLst/>
          </a:prstGeom>
          <a:noFill/>
          <a:ln w="0">
            <a:noFill/>
          </a:ln>
        </p:spPr>
        <p:txBody>
          <a:bodyPr lIns="90000" rIns="90000" tIns="45000" bIns="45000" anchor="ctr">
            <a:noAutofit/>
          </a:bodyPr>
          <a:p>
            <a:pPr algn="ctr">
              <a:lnSpc>
                <a:spcPct val="100000"/>
              </a:lnSpc>
            </a:pPr>
            <a:r>
              <a:rPr b="0" lang="fr-FR" sz="1200" spc="-1" strike="noStrike">
                <a:solidFill>
                  <a:srgbClr val="8b8b8b"/>
                </a:solidFill>
                <a:latin typeface="Calibri"/>
              </a:rPr>
              <a:t>© Social Justice Ireland   </a:t>
            </a:r>
            <a:endParaRPr b="0" lang="en-IE" sz="1200" spc="-1" strike="noStrike">
              <a:latin typeface="Times New Roman"/>
            </a:endParaRPr>
          </a:p>
          <a:p>
            <a:pPr algn="ctr">
              <a:lnSpc>
                <a:spcPct val="100000"/>
              </a:lnSpc>
            </a:pPr>
            <a:r>
              <a:rPr b="0" lang="fr-FR" sz="1200" spc="-1" strike="noStrike">
                <a:solidFill>
                  <a:srgbClr val="8b8b8b"/>
                </a:solidFill>
                <a:latin typeface="Calibri"/>
              </a:rPr>
              <a:t>W: www.socialjustice.ie   T: @SocialJusticeI  F: fb.me/SocialJusticeI </a:t>
            </a:r>
            <a:endParaRPr b="0" lang="en-IE" sz="1200" spc="-1" strike="noStrike">
              <a:latin typeface="Times New Roman"/>
            </a:endParaRPr>
          </a:p>
        </p:txBody>
      </p:sp>
    </p:spTree>
  </p:cSld>
  <mc:AlternateContent>
    <mc:Choice Requires="p14">
      <p:transition spd="slow" advTm="57000" p14:dur="2000"/>
    </mc:Choice>
    <mc:Fallback>
      <p:transition spd="slow" advTm="57000"/>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0" name="PlaceHolder 1"/>
          <p:cNvSpPr>
            <a:spLocks noGrp="1"/>
          </p:cNvSpPr>
          <p:nvPr>
            <p:ph type="title"/>
          </p:nvPr>
        </p:nvSpPr>
        <p:spPr>
          <a:xfrm>
            <a:off x="838080" y="365040"/>
            <a:ext cx="10512720" cy="1322640"/>
          </a:xfrm>
          <a:prstGeom prst="rect">
            <a:avLst/>
          </a:prstGeom>
          <a:noFill/>
          <a:ln w="0">
            <a:noFill/>
          </a:ln>
        </p:spPr>
        <p:txBody>
          <a:bodyPr lIns="0" rIns="0" tIns="0" bIns="0" anchor="ctr">
            <a:noAutofit/>
          </a:bodyPr>
          <a:p>
            <a:pPr>
              <a:lnSpc>
                <a:spcPct val="90000"/>
              </a:lnSpc>
            </a:pPr>
            <a:r>
              <a:rPr b="0" lang="en-US" sz="4400" spc="-1" strike="noStrike">
                <a:solidFill>
                  <a:srgbClr val="000000"/>
                </a:solidFill>
                <a:latin typeface="Calibri Light"/>
              </a:rPr>
              <a:t>Role of the PPN</a:t>
            </a:r>
            <a:endParaRPr b="0" lang="en-IE" sz="4400" spc="-1" strike="noStrike">
              <a:latin typeface="Arial"/>
            </a:endParaRPr>
          </a:p>
        </p:txBody>
      </p:sp>
      <p:sp>
        <p:nvSpPr>
          <p:cNvPr id="261" name="PlaceHolder 2"/>
          <p:cNvSpPr>
            <a:spLocks noGrp="1"/>
          </p:cNvSpPr>
          <p:nvPr>
            <p:ph/>
          </p:nvPr>
        </p:nvSpPr>
        <p:spPr>
          <a:xfrm>
            <a:off x="838080" y="1391040"/>
            <a:ext cx="5178600" cy="4962600"/>
          </a:xfrm>
          <a:prstGeom prst="rect">
            <a:avLst/>
          </a:prstGeom>
          <a:noFill/>
          <a:ln w="0">
            <a:noFill/>
          </a:ln>
        </p:spPr>
        <p:txBody>
          <a:bodyPr lIns="0" rIns="0" tIns="0" bIns="0" anchor="t">
            <a:normAutofit fontScale="83000"/>
          </a:bodyPr>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to </a:t>
            </a:r>
            <a:r>
              <a:rPr b="1" lang="en-US" sz="2800" spc="-1" strike="noStrike">
                <a:solidFill>
                  <a:srgbClr val="000000"/>
                </a:solidFill>
                <a:latin typeface="Calibri"/>
              </a:rPr>
              <a:t>encourage and enable public participation </a:t>
            </a:r>
            <a:r>
              <a:rPr b="0" lang="en-US" sz="2800" spc="-1" strike="noStrike">
                <a:solidFill>
                  <a:srgbClr val="000000"/>
                </a:solidFill>
                <a:latin typeface="Calibri"/>
              </a:rPr>
              <a:t>in local decision making and planning of services.</a:t>
            </a:r>
            <a:endParaRPr b="0" lang="en-IE" sz="2800" spc="-1" strike="noStrike">
              <a:latin typeface="Arial"/>
            </a:endParaRPr>
          </a:p>
          <a:p>
            <a:pPr>
              <a:lnSpc>
                <a:spcPct val="90000"/>
              </a:lnSpc>
              <a:spcBef>
                <a:spcPts val="1001"/>
              </a:spcBef>
            </a:pPr>
            <a:endParaRPr b="0" lang="en-IE" sz="2800" spc="-1" strike="noStrike">
              <a:latin typeface="Arial"/>
            </a:endParaRPr>
          </a:p>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to </a:t>
            </a:r>
            <a:r>
              <a:rPr b="1" lang="en-US" sz="2800" spc="-1" strike="noStrike">
                <a:solidFill>
                  <a:srgbClr val="000000"/>
                </a:solidFill>
                <a:latin typeface="Calibri"/>
              </a:rPr>
              <a:t>identify issues </a:t>
            </a:r>
            <a:r>
              <a:rPr b="0" lang="en-US" sz="2800" spc="-1" strike="noStrike">
                <a:solidFill>
                  <a:srgbClr val="000000"/>
                </a:solidFill>
                <a:latin typeface="Calibri"/>
              </a:rPr>
              <a:t>of collective concern and work to influence policy locally.</a:t>
            </a:r>
            <a:endParaRPr b="0" lang="en-IE" sz="2800" spc="-1" strike="noStrike">
              <a:latin typeface="Arial"/>
            </a:endParaRPr>
          </a:p>
          <a:p>
            <a:pPr>
              <a:lnSpc>
                <a:spcPct val="90000"/>
              </a:lnSpc>
              <a:spcBef>
                <a:spcPts val="1001"/>
              </a:spcBef>
            </a:pPr>
            <a:endParaRPr b="0" lang="en-IE" sz="2800" spc="-1" strike="noStrike">
              <a:latin typeface="Arial"/>
            </a:endParaRPr>
          </a:p>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to </a:t>
            </a:r>
            <a:r>
              <a:rPr b="1" lang="en-US" sz="2800" spc="-1" strike="noStrike">
                <a:solidFill>
                  <a:srgbClr val="000000"/>
                </a:solidFill>
                <a:latin typeface="Calibri"/>
              </a:rPr>
              <a:t>actively support inclusion </a:t>
            </a:r>
            <a:r>
              <a:rPr b="0" lang="en-US" sz="2800" spc="-1" strike="noStrike">
                <a:solidFill>
                  <a:srgbClr val="000000"/>
                </a:solidFill>
                <a:latin typeface="Calibri"/>
              </a:rPr>
              <a:t>of socially excluded groups, communities experiencing high levels of poverty, communities experiencing discrimination, including Travellers to enable them to participate at local and county level and to clearly demonstrate same.</a:t>
            </a:r>
            <a:endParaRPr b="0" lang="en-IE" sz="2800" spc="-1" strike="noStrike">
              <a:latin typeface="Arial"/>
            </a:endParaRPr>
          </a:p>
          <a:p>
            <a:pPr>
              <a:lnSpc>
                <a:spcPct val="90000"/>
              </a:lnSpc>
              <a:spcBef>
                <a:spcPts val="1001"/>
              </a:spcBef>
            </a:pPr>
            <a:endParaRPr b="0" lang="en-IE" sz="2800" spc="-1" strike="noStrike">
              <a:latin typeface="Arial"/>
            </a:endParaRPr>
          </a:p>
        </p:txBody>
      </p:sp>
      <p:pic>
        <p:nvPicPr>
          <p:cNvPr id="262" name="Content Placeholder 7" descr=""/>
          <p:cNvPicPr/>
          <p:nvPr/>
        </p:nvPicPr>
        <p:blipFill>
          <a:blip r:embed="rId1"/>
          <a:stretch/>
        </p:blipFill>
        <p:spPr>
          <a:xfrm>
            <a:off x="7280280" y="1870200"/>
            <a:ext cx="3444480" cy="3140640"/>
          </a:xfrm>
          <a:prstGeom prst="rect">
            <a:avLst/>
          </a:prstGeom>
          <a:ln w="0">
            <a:noFill/>
          </a:ln>
        </p:spPr>
      </p:pic>
      <p:sp>
        <p:nvSpPr>
          <p:cNvPr id="263" name="PlaceHolder 3"/>
          <p:cNvSpPr>
            <a:spLocks noGrp="1"/>
          </p:cNvSpPr>
          <p:nvPr>
            <p:ph type="ftr"/>
          </p:nvPr>
        </p:nvSpPr>
        <p:spPr>
          <a:xfrm>
            <a:off x="3581280" y="6356520"/>
            <a:ext cx="4569120" cy="362160"/>
          </a:xfrm>
          <a:prstGeom prst="rect">
            <a:avLst/>
          </a:prstGeom>
          <a:noFill/>
          <a:ln w="0">
            <a:noFill/>
          </a:ln>
        </p:spPr>
        <p:txBody>
          <a:bodyPr lIns="90000" rIns="90000" tIns="45000" bIns="45000" anchor="ctr">
            <a:noAutofit/>
          </a:bodyPr>
          <a:p>
            <a:pPr algn="ctr">
              <a:lnSpc>
                <a:spcPct val="100000"/>
              </a:lnSpc>
            </a:pPr>
            <a:r>
              <a:rPr b="0" lang="fr-FR" sz="1200" spc="-1" strike="noStrike">
                <a:solidFill>
                  <a:srgbClr val="8b8b8b"/>
                </a:solidFill>
                <a:latin typeface="Calibri"/>
              </a:rPr>
              <a:t>© Social Justice Ireland   </a:t>
            </a:r>
            <a:endParaRPr b="0" lang="en-IE" sz="1200" spc="-1" strike="noStrike">
              <a:latin typeface="Times New Roman"/>
            </a:endParaRPr>
          </a:p>
          <a:p>
            <a:pPr algn="ctr">
              <a:lnSpc>
                <a:spcPct val="100000"/>
              </a:lnSpc>
            </a:pPr>
            <a:r>
              <a:rPr b="0" lang="fr-FR" sz="1200" spc="-1" strike="noStrike">
                <a:solidFill>
                  <a:srgbClr val="8b8b8b"/>
                </a:solidFill>
                <a:latin typeface="Calibri"/>
              </a:rPr>
              <a:t>W: www.socialjustice.ie   T: @SocialJusticeI  F: fb.me/SocialJusticeI </a:t>
            </a:r>
            <a:endParaRPr b="0" lang="en-IE" sz="1200" spc="-1" strike="noStrike">
              <a:latin typeface="Times New Roman"/>
            </a:endParaRPr>
          </a:p>
        </p:txBody>
      </p:sp>
    </p:spTree>
  </p:cSld>
  <mc:AlternateContent>
    <mc:Choice Requires="p14">
      <p:transition spd="slow" advTm="75000" p14:dur="2000"/>
    </mc:Choice>
    <mc:Fallback>
      <p:transition spd="slow" advTm="75000"/>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4" name="PlaceHolder 1"/>
          <p:cNvSpPr>
            <a:spLocks noGrp="1"/>
          </p:cNvSpPr>
          <p:nvPr>
            <p:ph type="title"/>
          </p:nvPr>
        </p:nvSpPr>
        <p:spPr>
          <a:xfrm>
            <a:off x="838080" y="365040"/>
            <a:ext cx="10512720" cy="1322640"/>
          </a:xfrm>
          <a:prstGeom prst="rect">
            <a:avLst/>
          </a:prstGeom>
          <a:noFill/>
          <a:ln w="0">
            <a:noFill/>
          </a:ln>
        </p:spPr>
        <p:txBody>
          <a:bodyPr lIns="0" rIns="0" tIns="0" bIns="0" anchor="ctr">
            <a:noAutofit/>
          </a:bodyPr>
          <a:p>
            <a:pPr>
              <a:lnSpc>
                <a:spcPct val="90000"/>
              </a:lnSpc>
            </a:pPr>
            <a:r>
              <a:rPr b="0" lang="en-US" sz="4400" spc="-1" strike="noStrike">
                <a:solidFill>
                  <a:srgbClr val="000000"/>
                </a:solidFill>
                <a:latin typeface="Calibri Light"/>
              </a:rPr>
              <a:t>Role of the PPN</a:t>
            </a:r>
            <a:endParaRPr b="0" lang="en-IE" sz="4400" spc="-1" strike="noStrike">
              <a:latin typeface="Arial"/>
            </a:endParaRPr>
          </a:p>
        </p:txBody>
      </p:sp>
      <p:sp>
        <p:nvSpPr>
          <p:cNvPr id="265" name="PlaceHolder 2"/>
          <p:cNvSpPr>
            <a:spLocks noGrp="1"/>
          </p:cNvSpPr>
          <p:nvPr>
            <p:ph/>
          </p:nvPr>
        </p:nvSpPr>
        <p:spPr>
          <a:xfrm>
            <a:off x="6095880" y="1197720"/>
            <a:ext cx="5398560" cy="4957560"/>
          </a:xfrm>
          <a:prstGeom prst="rect">
            <a:avLst/>
          </a:prstGeom>
          <a:noFill/>
          <a:ln w="0">
            <a:noFill/>
          </a:ln>
        </p:spPr>
        <p:txBody>
          <a:bodyPr lIns="0" rIns="0" tIns="0" bIns="0" anchor="t">
            <a:normAutofit fontScale="75000"/>
          </a:bodyPr>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facilitate selection of </a:t>
            </a:r>
            <a:r>
              <a:rPr b="1" lang="en-US" sz="2800" spc="-1" strike="noStrike">
                <a:solidFill>
                  <a:srgbClr val="000000"/>
                </a:solidFill>
                <a:latin typeface="Calibri"/>
              </a:rPr>
              <a:t>representatives</a:t>
            </a:r>
            <a:r>
              <a:rPr b="0" lang="en-US" sz="2800" spc="-1" strike="noStrike">
                <a:solidFill>
                  <a:srgbClr val="000000"/>
                </a:solidFill>
                <a:latin typeface="Calibri"/>
              </a:rPr>
              <a:t> onto county decision making bodies.</a:t>
            </a:r>
            <a:endParaRPr b="0" lang="en-IE" sz="2800" spc="-1" strike="noStrike">
              <a:latin typeface="Arial"/>
            </a:endParaRPr>
          </a:p>
          <a:p>
            <a:pPr>
              <a:lnSpc>
                <a:spcPct val="90000"/>
              </a:lnSpc>
              <a:spcBef>
                <a:spcPts val="1001"/>
              </a:spcBef>
            </a:pPr>
            <a:endParaRPr b="0" lang="en-IE" sz="2800" spc="-1" strike="noStrike">
              <a:latin typeface="Arial"/>
            </a:endParaRPr>
          </a:p>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support a process that will feed the </a:t>
            </a:r>
            <a:r>
              <a:rPr b="1" lang="en-US" sz="2800" spc="-1" strike="noStrike">
                <a:solidFill>
                  <a:srgbClr val="000000"/>
                </a:solidFill>
                <a:latin typeface="Calibri"/>
              </a:rPr>
              <a:t>broad range of ideas</a:t>
            </a:r>
            <a:r>
              <a:rPr b="0" lang="en-US" sz="2800" spc="-1" strike="noStrike">
                <a:solidFill>
                  <a:srgbClr val="000000"/>
                </a:solidFill>
                <a:latin typeface="Calibri"/>
              </a:rPr>
              <a:t>, experience, suggestions and proposals of the Network into policies and plans being developed by agencies and decision makers in areas that are of interest and relevant to the Network </a:t>
            </a:r>
            <a:endParaRPr b="0" lang="en-IE" sz="2800" spc="-1" strike="noStrike">
              <a:latin typeface="Arial"/>
            </a:endParaRPr>
          </a:p>
          <a:p>
            <a:pPr>
              <a:lnSpc>
                <a:spcPct val="90000"/>
              </a:lnSpc>
              <a:spcBef>
                <a:spcPts val="1001"/>
              </a:spcBef>
            </a:pPr>
            <a:endParaRPr b="0" lang="en-IE" sz="2800" spc="-1" strike="noStrike">
              <a:latin typeface="Arial"/>
            </a:endParaRPr>
          </a:p>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work to develop the </a:t>
            </a:r>
            <a:r>
              <a:rPr b="1" lang="en-US" sz="2800" spc="-1" strike="noStrike">
                <a:solidFill>
                  <a:srgbClr val="000000"/>
                </a:solidFill>
                <a:latin typeface="Calibri"/>
              </a:rPr>
              <a:t>Environmental, Social Inclusion and Community and Voluntary sectors </a:t>
            </a:r>
            <a:r>
              <a:rPr b="0" lang="en-US" sz="2800" spc="-1" strike="noStrike">
                <a:solidFill>
                  <a:srgbClr val="000000"/>
                </a:solidFill>
                <a:latin typeface="Calibri"/>
              </a:rPr>
              <a:t>so that the work of the sectors is clearly recognised and acknowledged and the sectors have a strong collective voice within the County.</a:t>
            </a:r>
            <a:endParaRPr b="0" lang="en-IE" sz="2800" spc="-1" strike="noStrike">
              <a:latin typeface="Arial"/>
            </a:endParaRPr>
          </a:p>
          <a:p>
            <a:pPr>
              <a:lnSpc>
                <a:spcPct val="90000"/>
              </a:lnSpc>
              <a:spcBef>
                <a:spcPts val="1001"/>
              </a:spcBef>
            </a:pPr>
            <a:endParaRPr b="0" lang="en-IE" sz="2800" spc="-1" strike="noStrike">
              <a:latin typeface="Arial"/>
            </a:endParaRPr>
          </a:p>
        </p:txBody>
      </p:sp>
      <p:pic>
        <p:nvPicPr>
          <p:cNvPr id="266" name="Content Placeholder 7" descr=""/>
          <p:cNvPicPr/>
          <p:nvPr/>
        </p:nvPicPr>
        <p:blipFill>
          <a:blip r:embed="rId1"/>
          <a:stretch/>
        </p:blipFill>
        <p:spPr>
          <a:xfrm>
            <a:off x="1072800" y="1857240"/>
            <a:ext cx="3444480" cy="3140640"/>
          </a:xfrm>
          <a:prstGeom prst="rect">
            <a:avLst/>
          </a:prstGeom>
          <a:ln w="0">
            <a:noFill/>
          </a:ln>
        </p:spPr>
      </p:pic>
      <p:sp>
        <p:nvSpPr>
          <p:cNvPr id="267" name="PlaceHolder 3"/>
          <p:cNvSpPr>
            <a:spLocks noGrp="1"/>
          </p:cNvSpPr>
          <p:nvPr>
            <p:ph type="ftr"/>
          </p:nvPr>
        </p:nvSpPr>
        <p:spPr>
          <a:xfrm>
            <a:off x="3581280" y="6356520"/>
            <a:ext cx="4569120" cy="362160"/>
          </a:xfrm>
          <a:prstGeom prst="rect">
            <a:avLst/>
          </a:prstGeom>
          <a:noFill/>
          <a:ln w="0">
            <a:noFill/>
          </a:ln>
        </p:spPr>
        <p:txBody>
          <a:bodyPr lIns="90000" rIns="90000" tIns="45000" bIns="45000" anchor="ctr">
            <a:noAutofit/>
          </a:bodyPr>
          <a:p>
            <a:pPr algn="ctr">
              <a:lnSpc>
                <a:spcPct val="100000"/>
              </a:lnSpc>
            </a:pPr>
            <a:r>
              <a:rPr b="0" lang="fr-FR" sz="1200" spc="-1" strike="noStrike">
                <a:solidFill>
                  <a:srgbClr val="8b8b8b"/>
                </a:solidFill>
                <a:latin typeface="Calibri"/>
              </a:rPr>
              <a:t>© Social Justice Ireland   </a:t>
            </a:r>
            <a:endParaRPr b="0" lang="en-IE" sz="1200" spc="-1" strike="noStrike">
              <a:latin typeface="Times New Roman"/>
            </a:endParaRPr>
          </a:p>
          <a:p>
            <a:pPr algn="ctr">
              <a:lnSpc>
                <a:spcPct val="100000"/>
              </a:lnSpc>
            </a:pPr>
            <a:r>
              <a:rPr b="0" lang="fr-FR" sz="1200" spc="-1" strike="noStrike">
                <a:solidFill>
                  <a:srgbClr val="8b8b8b"/>
                </a:solidFill>
                <a:latin typeface="Calibri"/>
              </a:rPr>
              <a:t>W: www.socialjustice.ie   T: @SocialJusticeI  F: fb.me/SocialJusticeI </a:t>
            </a:r>
            <a:endParaRPr b="0" lang="en-IE" sz="1200" spc="-1" strike="noStrike">
              <a:latin typeface="Times New Roman"/>
            </a:endParaRPr>
          </a:p>
        </p:txBody>
      </p:sp>
    </p:spTree>
  </p:cSld>
  <mc:AlternateContent>
    <mc:Choice Requires="p14">
      <p:transition spd="slow" advTm="89000" p14:dur="2000"/>
    </mc:Choice>
    <mc:Fallback>
      <p:transition spd="slow" advTm="8900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1017</TotalTime>
  <Application>LibreOffice/7.2.4.1$Linux_X86_64 LibreOffice_project/20$Build-1</Application>
  <AppVersion>15.0000</AppVersion>
  <Words>3081</Words>
  <Paragraphs>245</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2018-07-17T10:01:40Z</dcterms:created>
  <dc:creator>Colette Bennett</dc:creator>
  <dc:description/>
  <dc:language>en-IE</dc:language>
  <cp:lastModifiedBy/>
  <cp:lastPrinted>2019-05-16T19:53:31Z</cp:lastPrinted>
  <dcterms:modified xsi:type="dcterms:W3CDTF">2022-01-26T09:40:55Z</dcterms:modified>
  <cp:revision>217</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16</vt:i4>
  </property>
  <property fmtid="{D5CDD505-2E9C-101B-9397-08002B2CF9AE}" pid="3" name="PresentationFormat">
    <vt:lpwstr>Widescreen</vt:lpwstr>
  </property>
  <property fmtid="{D5CDD505-2E9C-101B-9397-08002B2CF9AE}" pid="4" name="Slides">
    <vt:i4>16</vt:i4>
  </property>
</Properties>
</file>