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_rels/.rels" ContentType="application/vnd.openxmlformats-package.relationship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presentation.xml" ContentType="application/vnd.openxmlformats-officedocument.presentationml.presentation.main+xml"/>
  <Override PartName="/ppt/slideMasters/_rels/slideMaster6.xml.rels" ContentType="application/vnd.openxmlformats-package.relationships+xml"/>
  <Override PartName="/ppt/slideMasters/_rels/slideMaster5.xml.rels" ContentType="application/vnd.openxmlformats-package.relationships+xml"/>
  <Override PartName="/ppt/slideMasters/_rels/slideMaster2.xml.rels" ContentType="application/vnd.openxmlformats-package.relationships+xml"/>
  <Override PartName="/ppt/slideMasters/_rels/slideMaster4.xml.rels" ContentType="application/vnd.openxmlformats-package.relationships+xml"/>
  <Override PartName="/ppt/slideMasters/_rels/slideMaster1.xml.rels" ContentType="application/vnd.openxmlformats-package.relationships+xml"/>
  <Override PartName="/ppt/slideMasters/_rels/slideMaster3.xml.rels" ContentType="application/vnd.openxmlformats-package.relationship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theme/theme7.xml" ContentType="application/vnd.openxmlformats-officedocument.theme+xml"/>
  <Override PartName="/ppt/diagrams/data1.xml" ContentType="application/vnd.openxmlformats-officedocument.drawingml.diagramData+xml"/>
  <Override PartName="/ppt/diagrams/layout2.xml" ContentType="application/vnd.openxmlformats-officedocument.drawingml.diagramLayout+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_rels/notesSlide37.xml.rels" ContentType="application/vnd.openxmlformats-package.relationships+xml"/>
  <Override PartName="/ppt/notesSlides/_rels/notesSlide15.xml.rels" ContentType="application/vnd.openxmlformats-package.relationships+xml"/>
  <Override PartName="/ppt/notesSlides/_rels/notesSlide36.xml.rels" ContentType="application/vnd.openxmlformats-package.relationships+xml"/>
  <Override PartName="/ppt/notesSlides/_rels/notesSlide46.xml.rels" ContentType="application/vnd.openxmlformats-package.relationships+xml"/>
  <Override PartName="/ppt/notesSlides/_rels/notesSlide40.xml.rels" ContentType="application/vnd.openxmlformats-package.relationships+xml"/>
  <Override PartName="/ppt/notesSlides/_rels/notesSlide4.xml.rels" ContentType="application/vnd.openxmlformats-package.relationships+xml"/>
  <Override PartName="/ppt/notesSlides/_rels/notesSlide35.xml.rels" ContentType="application/vnd.openxmlformats-package.relationships+xml"/>
  <Override PartName="/ppt/notesSlides/_rels/notesSlide44.xml.rels" ContentType="application/vnd.openxmlformats-package.relationships+xml"/>
  <Override PartName="/ppt/notesSlides/_rels/notesSlide2.xml.rels" ContentType="application/vnd.openxmlformats-package.relationships+xml"/>
  <Override PartName="/ppt/notesSlides/_rels/notesSlide11.xml.rels" ContentType="application/vnd.openxmlformats-package.relationships+xml"/>
  <Override PartName="/ppt/notesSlides/_rels/notesSlide20.xml.rels" ContentType="application/vnd.openxmlformats-package.relationships+xml"/>
  <Override PartName="/ppt/notesSlides/_rels/notesSlide19.xml.rels" ContentType="application/vnd.openxmlformats-package.relationships+xml"/>
  <Override PartName="/ppt/notesSlides/_rels/notesSlide8.xml.rels" ContentType="application/vnd.openxmlformats-package.relationships+xml"/>
  <Override PartName="/ppt/notesSlides/_rels/notesSlide7.xml.rels" ContentType="application/vnd.openxmlformats-package.relationships+xml"/>
  <Override PartName="/ppt/notesSlides/_rels/notesSlide14.xml.rels" ContentType="application/vnd.openxmlformats-package.relationships+xml"/>
  <Override PartName="/ppt/notesSlides/_rels/notesSlide6.xml.rels" ContentType="application/vnd.openxmlformats-package.relationships+xml"/>
  <Override PartName="/ppt/notesSlides/_rels/notesSlide13.xml.rels" ContentType="application/vnd.openxmlformats-package.relationships+xml"/>
  <Override PartName="/ppt/notesSlides/_rels/notesSlide41.xml.rels" ContentType="application/vnd.openxmlformats-package.relationships+xml"/>
  <Override PartName="/ppt/notesSlides/_rels/notesSlide12.xml.rels" ContentType="application/vnd.openxmlformats-package.relationships+xml"/>
  <Override PartName="/ppt/notesSlides/_rels/notesSlide18.xml.rels" ContentType="application/vnd.openxmlformats-package.relationships+xml"/>
  <Override PartName="/ppt/notesSlides/_rels/notesSlide10.xml.rels" ContentType="application/vnd.openxmlformats-package.relationships+xml"/>
  <Override PartName="/ppt/notesSlides/_rels/notesSlide1.xml.rels" ContentType="application/vnd.openxmlformats-package.relationships+xml"/>
  <Override PartName="/ppt/notesSlides/_rels/notesSlide16.xml.rels" ContentType="application/vnd.openxmlformats-package.relationships+xml"/>
  <Override PartName="/ppt/notesSlides/_rels/notesSlide38.xml.rels" ContentType="application/vnd.openxmlformats-package.relationships+xml"/>
  <Override PartName="/ppt/notesSlides/_rels/notesSlide23.xml.rels" ContentType="application/vnd.openxmlformats-package.relationships+xml"/>
  <Override PartName="/ppt/notesSlides/_rels/notesSlide17.xml.rels" ContentType="application/vnd.openxmlformats-package.relationships+xml"/>
  <Override PartName="/ppt/notesSlides/_rels/notesSlide39.xml.rels" ContentType="application/vnd.openxmlformats-package.relationships+xml"/>
  <Override PartName="/ppt/notesSlides/_rels/notesSlide24.xml.rels" ContentType="application/vnd.openxmlformats-package.relationships+xml"/>
  <Override PartName="/ppt/notesSlides/_rels/notesSlide42.xml.rels" ContentType="application/vnd.openxmlformats-package.relationships+xml"/>
  <Override PartName="/ppt/notesSlides/_rels/notesSlide33.xml.rels" ContentType="application/vnd.openxmlformats-package.relationships+xml"/>
  <Override PartName="/ppt/notesSlides/_rels/notesSlide43.xml.rels" ContentType="application/vnd.openxmlformats-package.relationships+xml"/>
  <Override PartName="/ppt/notesSlides/_rels/notesSlide34.xml.rels" ContentType="application/vnd.openxmlformats-package.relationships+xml"/>
  <Override PartName="/ppt/notesSlides/_rels/notesSlide9.xml.rels" ContentType="application/vnd.openxmlformats-package.relationships+xml"/>
  <Override PartName="/ppt/notesSlides/notesSlide41.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38.xml" ContentType="application/vnd.openxmlformats-officedocument.presentationml.notesSlide+xml"/>
  <Override PartName="/ppt/notesSlides/notesSlide13.xml" ContentType="application/vnd.openxmlformats-officedocument.presentationml.notesSlide+xml"/>
  <Override PartName="/ppt/notesSlides/notesSlide4.xml" ContentType="application/vnd.openxmlformats-officedocument.presentationml.notesSlide+xml"/>
  <Override PartName="/ppt/notesSlides/notesSlide17.xml" ContentType="application/vnd.openxmlformats-officedocument.presentationml.notesSlide+xml"/>
  <Override PartName="/ppt/notesSlides/notesSlide14.xml" ContentType="application/vnd.openxmlformats-officedocument.presentationml.notesSlide+xml"/>
  <Override PartName="/ppt/notesSlides/notesSlide18.xml" ContentType="application/vnd.openxmlformats-officedocument.presentationml.notesSlide+xml"/>
  <Override PartName="/ppt/notesSlides/notesSlide20.xml" ContentType="application/vnd.openxmlformats-officedocument.presentationml.notesSlide+xml"/>
  <Override PartName="/ppt/notesSlides/notesSlide15.xml" ContentType="application/vnd.openxmlformats-officedocument.presentationml.notesSlide+xml"/>
  <Override PartName="/ppt/notesSlides/notesSlide11.xml" ContentType="application/vnd.openxmlformats-officedocument.presentationml.notesSlide+xml"/>
  <Override PartName="/ppt/notesSlides/notesSlide2.xml" ContentType="application/vnd.openxmlformats-officedocument.presentationml.notesSlide+xml"/>
  <Override PartName="/ppt/notesSlides/notesSlide46.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16.xml" ContentType="application/vnd.openxmlformats-officedocument.presentationml.notesSlide+xml"/>
  <Override PartName="/ppt/notesSlides/notesSlide12.xml" ContentType="application/vnd.openxmlformats-officedocument.presentationml.notesSlide+xml"/>
  <Override PartName="/ppt/notesSlides/notesSlide10.xml" ContentType="application/vnd.openxmlformats-officedocument.presentationml.notesSlide+xml"/>
  <Override PartName="/ppt/notesSlides/notesSlide1.xml" ContentType="application/vnd.openxmlformats-officedocument.presentationml.notesSlide+xml"/>
  <Override PartName="/ppt/notesSlides/notesSlide19.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6.xml" ContentType="application/vnd.openxmlformats-officedocument.presentationml.notesSlide+xml"/>
  <Override PartName="/ppt/notesSlides/notesSlide33.xml" ContentType="application/vnd.openxmlformats-officedocument.presentationml.notesSlide+xml"/>
  <Override PartName="/ppt/notesSlides/notesSlide7.xml" ContentType="application/vnd.openxmlformats-officedocument.presentationml.notesSlide+xml"/>
  <Override PartName="/ppt/notesSlides/notesSlide34.xml" ContentType="application/vnd.openxmlformats-officedocument.presentationml.notesSlide+xml"/>
  <Override PartName="/ppt/notesSlides/notesSlide8.xml" ContentType="application/vnd.openxmlformats-officedocument.presentationml.notesSlide+xml"/>
  <Override PartName="/ppt/notesSlides/notesSlide35.xml" ContentType="application/vnd.openxmlformats-officedocument.presentationml.notesSlide+xml"/>
  <Override PartName="/ppt/notesSlides/notesSlide9.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_rels/presentation.xml.rels" ContentType="application/vnd.openxmlformats-package.relationships+xml"/>
  <Override PartName="/ppt/media/image13.jpeg" ContentType="image/jpeg"/>
  <Override PartName="/ppt/media/image9.png" ContentType="image/png"/>
  <Override PartName="/ppt/media/image12.jpeg" ContentType="image/jpeg"/>
  <Override PartName="/ppt/media/image11.png" ContentType="image/png"/>
  <Override PartName="/ppt/media/image7.jpeg" ContentType="image/jpeg"/>
  <Override PartName="/ppt/media/image18.png" ContentType="image/png"/>
  <Override PartName="/ppt/media/image20.jpeg" ContentType="image/jpeg"/>
  <Override PartName="/ppt/media/image15.jpeg" ContentType="image/jpeg"/>
  <Override PartName="/ppt/media/image19.png" ContentType="image/png"/>
  <Override PartName="/ppt/media/image3.jpeg" ContentType="image/jpeg"/>
  <Override PartName="/ppt/media/image17.jpeg" ContentType="image/jpeg"/>
  <Override PartName="/ppt/media/image16.jpeg" ContentType="image/jpeg"/>
  <Override PartName="/ppt/media/image1.jpeg" ContentType="image/jpeg"/>
  <Override PartName="/ppt/media/image2.jpeg" ContentType="image/jpeg"/>
  <Override PartName="/ppt/media/image4.jpeg" ContentType="image/jpeg"/>
  <Override PartName="/ppt/media/image5.jpeg" ContentType="image/jpeg"/>
  <Override PartName="/ppt/media/image10.jpeg" ContentType="image/jpeg"/>
  <Override PartName="/ppt/media/image6.jpeg" ContentType="image/jpeg"/>
  <Override PartName="/ppt/media/image8.png" ContentType="image/png"/>
  <Override PartName="/ppt/media/image14.jpeg" ContentType="image/jpeg"/>
  <Override PartName="/ppt/slideLayouts/_rels/slideLayout5.xml.rels" ContentType="application/vnd.openxmlformats-package.relationships+xml"/>
  <Override PartName="/ppt/slideLayouts/_rels/slideLayout4.xml.rels" ContentType="application/vnd.openxmlformats-package.relationships+xml"/>
  <Override PartName="/ppt/slideLayouts/_rels/slideLayout2.xml.rels" ContentType="application/vnd.openxmlformats-package.relationships+xml"/>
  <Override PartName="/ppt/slideLayouts/_rels/slideLayout41.xml.rels" ContentType="application/vnd.openxmlformats-package.relationships+xml"/>
  <Override PartName="/ppt/slideLayouts/_rels/slideLayout34.xml.rels" ContentType="application/vnd.openxmlformats-package.relationships+xml"/>
  <Override PartName="/ppt/slideLayouts/_rels/slideLayout49.xml.rels" ContentType="application/vnd.openxmlformats-package.relationships+xml"/>
  <Override PartName="/ppt/slideLayouts/_rels/slideLayout40.xml.rels" ContentType="application/vnd.openxmlformats-package.relationships+xml"/>
  <Override PartName="/ppt/slideLayouts/_rels/slideLayout39.xml.rels" ContentType="application/vnd.openxmlformats-package.relationships+xml"/>
  <Override PartName="/ppt/slideLayouts/_rels/slideLayout33.xml.rels" ContentType="application/vnd.openxmlformats-package.relationships+xml"/>
  <Override PartName="/ppt/slideLayouts/_rels/slideLayout29.xml.rels" ContentType="application/vnd.openxmlformats-package.relationships+xml"/>
  <Override PartName="/ppt/slideLayouts/_rels/slideLayout48.xml.rels" ContentType="application/vnd.openxmlformats-package.relationships+xml"/>
  <Override PartName="/ppt/slideLayouts/_rels/slideLayout3.xml.rels" ContentType="application/vnd.openxmlformats-package.relationships+xml"/>
  <Override PartName="/ppt/slideLayouts/_rels/slideLayout9.xml.rels" ContentType="application/vnd.openxmlformats-package.relationships+xml"/>
  <Override PartName="/ppt/slideLayouts/_rels/slideLayout27.xml.rels" ContentType="application/vnd.openxmlformats-package.relationships+xml"/>
  <Override PartName="/ppt/slideLayouts/_rels/slideLayout36.xml.rels" ContentType="application/vnd.openxmlformats-package.relationships+xml"/>
  <Override PartName="/ppt/slideLayouts/_rels/slideLayout43.xml.rels" ContentType="application/vnd.openxmlformats-package.relationships+xml"/>
  <Override PartName="/ppt/slideLayouts/_rels/slideLayout13.xml.rels" ContentType="application/vnd.openxmlformats-package.relationships+xml"/>
  <Override PartName="/ppt/slideLayouts/_rels/slideLayout58.xml.rels" ContentType="application/vnd.openxmlformats-package.relationships+xml"/>
  <Override PartName="/ppt/slideLayouts/_rels/slideLayout65.xml.rels" ContentType="application/vnd.openxmlformats-package.relationships+xml"/>
  <Override PartName="/ppt/slideLayouts/_rels/slideLayout42.xml.rels" ContentType="application/vnd.openxmlformats-package.relationships+xml"/>
  <Override PartName="/ppt/slideLayouts/_rels/slideLayout35.xml.rels" ContentType="application/vnd.openxmlformats-package.relationships+xml"/>
  <Override PartName="/ppt/slideLayouts/_rels/slideLayout51.xml.rels" ContentType="application/vnd.openxmlformats-package.relationships+xml"/>
  <Override PartName="/ppt/slideLayouts/_rels/slideLayout12.xml.rels" ContentType="application/vnd.openxmlformats-package.relationships+xml"/>
  <Override PartName="/ppt/slideLayouts/_rels/slideLayout55.xml.rels" ContentType="application/vnd.openxmlformats-package.relationships+xml"/>
  <Override PartName="/ppt/slideLayouts/_rels/slideLayout54.xml.rels" ContentType="application/vnd.openxmlformats-package.relationships+xml"/>
  <Override PartName="/ppt/slideLayouts/_rels/slideLayout69.xml.rels" ContentType="application/vnd.openxmlformats-package.relationships+xml"/>
  <Override PartName="/ppt/slideLayouts/_rels/slideLayout63.xml.rels" ContentType="application/vnd.openxmlformats-package.relationships+xml"/>
  <Override PartName="/ppt/slideLayouts/_rels/slideLayout47.xml.rels" ContentType="application/vnd.openxmlformats-package.relationships+xml"/>
  <Override PartName="/ppt/slideLayouts/_rels/slideLayout53.xml.rels" ContentType="application/vnd.openxmlformats-package.relationships+xml"/>
  <Override PartName="/ppt/slideLayouts/_rels/slideLayout46.xml.rels" ContentType="application/vnd.openxmlformats-package.relationships+xml"/>
  <Override PartName="/ppt/slideLayouts/_rels/slideLayout62.xml.rels" ContentType="application/vnd.openxmlformats-package.relationships+xml"/>
  <Override PartName="/ppt/slideLayouts/_rels/slideLayout50.xml.rels" ContentType="application/vnd.openxmlformats-package.relationships+xml"/>
  <Override PartName="/ppt/slideLayouts/_rels/slideLayout52.xml.rels" ContentType="application/vnd.openxmlformats-package.relationships+xml"/>
  <Override PartName="/ppt/slideLayouts/_rels/slideLayout57.xml.rels" ContentType="application/vnd.openxmlformats-package.relationships+xml"/>
  <Override PartName="/ppt/slideLayouts/_rels/slideLayout61.xml.rels" ContentType="application/vnd.openxmlformats-package.relationships+xml"/>
  <Override PartName="/ppt/slideLayouts/_rels/slideLayout19.xml.rels" ContentType="application/vnd.openxmlformats-package.relationships+xml"/>
  <Override PartName="/ppt/slideLayouts/_rels/slideLayout23.xml.rels" ContentType="application/vnd.openxmlformats-package.relationships+xml"/>
  <Override PartName="/ppt/slideLayouts/_rels/slideLayout38.xml.rels" ContentType="application/vnd.openxmlformats-package.relationships+xml"/>
  <Override PartName="/ppt/slideLayouts/_rels/slideLayout30.xml.rels" ContentType="application/vnd.openxmlformats-package.relationships+xml"/>
  <Override PartName="/ppt/slideLayouts/_rels/slideLayout45.xml.rels" ContentType="application/vnd.openxmlformats-package.relationships+xml"/>
  <Override PartName="/ppt/slideLayouts/_rels/slideLayout14.xml.rels" ContentType="application/vnd.openxmlformats-package.relationships+xml"/>
  <Override PartName="/ppt/slideLayouts/_rels/slideLayout8.xml.rels" ContentType="application/vnd.openxmlformats-package.relationships+xml"/>
  <Override PartName="/ppt/slideLayouts/_rels/slideLayout18.xml.rels" ContentType="application/vnd.openxmlformats-package.relationships+xml"/>
  <Override PartName="/ppt/slideLayouts/_rels/slideLayout22.xml.rels" ContentType="application/vnd.openxmlformats-package.relationships+xml"/>
  <Override PartName="/ppt/slideLayouts/_rels/slideLayout37.xml.rels" ContentType="application/vnd.openxmlformats-package.relationships+xml"/>
  <Override PartName="/ppt/slideLayouts/_rels/slideLayout28.xml.rels" ContentType="application/vnd.openxmlformats-package.relationships+xml"/>
  <Override PartName="/ppt/slideLayouts/_rels/slideLayout44.xml.rels" ContentType="application/vnd.openxmlformats-package.relationships+xml"/>
  <Override PartName="/ppt/slideLayouts/_rels/slideLayout7.xml.rels" ContentType="application/vnd.openxmlformats-package.relationships+xml"/>
  <Override PartName="/ppt/slideLayouts/_rels/slideLayout1.xml.rels" ContentType="application/vnd.openxmlformats-package.relationships+xml"/>
  <Override PartName="/ppt/slideLayouts/_rels/slideLayout6.xml.rels" ContentType="application/vnd.openxmlformats-package.relationships+xml"/>
  <Override PartName="/ppt/slideLayouts/_rels/slideLayout21.xml.rels" ContentType="application/vnd.openxmlformats-package.relationships+xml"/>
  <Override PartName="/ppt/slideLayouts/_rels/slideLayout17.xml.rels" ContentType="application/vnd.openxmlformats-package.relationships+xml"/>
  <Override PartName="/ppt/slideLayouts/_rels/slideLayout26.xml.rels" ContentType="application/vnd.openxmlformats-package.relationships+xml"/>
  <Override PartName="/ppt/slideLayouts/_rels/slideLayout11.xml.rels" ContentType="application/vnd.openxmlformats-package.relationships+xml"/>
  <Override PartName="/ppt/slideLayouts/_rels/slideLayout20.xml.rels" ContentType="application/vnd.openxmlformats-package.relationships+xml"/>
  <Override PartName="/ppt/slideLayouts/_rels/slideLayout16.xml.rels" ContentType="application/vnd.openxmlformats-package.relationships+xml"/>
  <Override PartName="/ppt/slideLayouts/_rels/slideLayout25.xml.rels" ContentType="application/vnd.openxmlformats-package.relationships+xml"/>
  <Override PartName="/ppt/slideLayouts/_rels/slideLayout32.xml.rels" ContentType="application/vnd.openxmlformats-package.relationships+xml"/>
  <Override PartName="/ppt/slideLayouts/_rels/slideLayout15.xml.rels" ContentType="application/vnd.openxmlformats-package.relationships+xml"/>
  <Override PartName="/ppt/slideLayouts/_rels/slideLayout24.xml.rels" ContentType="application/vnd.openxmlformats-package.relationships+xml"/>
  <Override PartName="/ppt/slideLayouts/_rels/slideLayout31.xml.rels" ContentType="application/vnd.openxmlformats-package.relationships+xml"/>
  <Override PartName="/ppt/slideLayouts/_rels/slideLayout68.xml.rels" ContentType="application/vnd.openxmlformats-package.relationships+xml"/>
  <Override PartName="/ppt/slideLayouts/_rels/slideLayout72.xml.rels" ContentType="application/vnd.openxmlformats-package.relationships+xml"/>
  <Override PartName="/ppt/slideLayouts/_rels/slideLayout67.xml.rels" ContentType="application/vnd.openxmlformats-package.relationships+xml"/>
  <Override PartName="/ppt/slideLayouts/_rels/slideLayout71.xml.rels" ContentType="application/vnd.openxmlformats-package.relationships+xml"/>
  <Override PartName="/ppt/slideLayouts/_rels/slideLayout70.xml.rels" ContentType="application/vnd.openxmlformats-package.relationships+xml"/>
  <Override PartName="/ppt/slideLayouts/_rels/slideLayout66.xml.rels" ContentType="application/vnd.openxmlformats-package.relationships+xml"/>
  <Override PartName="/ppt/slideLayouts/_rels/slideLayout10.xml.rels" ContentType="application/vnd.openxmlformats-package.relationships+xml"/>
  <Override PartName="/ppt/slideLayouts/_rels/slideLayout59.xml.rels" ContentType="application/vnd.openxmlformats-package.relationships+xml"/>
  <Override PartName="/ppt/slideLayouts/_rels/slideLayout56.xml.rels" ContentType="application/vnd.openxmlformats-package.relationships+xml"/>
  <Override PartName="/ppt/slideLayouts/_rels/slideLayout60.xml.rels" ContentType="application/vnd.openxmlformats-package.relationships+xml"/>
  <Override PartName="/ppt/slideLayouts/_rels/slideLayout64.xml.rels" ContentType="application/vnd.openxmlformats-package.relationships+xml"/>
  <Override PartName="/ppt/slideLayouts/slideLayout56.xml" ContentType="application/vnd.openxmlformats-officedocument.presentationml.slideLayout+xml"/>
  <Override PartName="/ppt/slideLayouts/slideLayout55.xml" ContentType="application/vnd.openxmlformats-officedocument.presentationml.slideLayout+xml"/>
  <Override PartName="/ppt/slideLayouts/slideLayout54.xml" ContentType="application/vnd.openxmlformats-officedocument.presentationml.slideLayout+xml"/>
  <Override PartName="/ppt/slideLayouts/slideLayout53.xml" ContentType="application/vnd.openxmlformats-officedocument.presentationml.slideLayout+xml"/>
  <Override PartName="/ppt/slideLayouts/slideLayout52.xml" ContentType="application/vnd.openxmlformats-officedocument.presentationml.slideLayout+xml"/>
  <Override PartName="/ppt/slideLayouts/slideLayout51.xml" ContentType="application/vnd.openxmlformats-officedocument.presentationml.slideLayout+xml"/>
  <Override PartName="/ppt/slideLayouts/slideLayout50.xml" ContentType="application/vnd.openxmlformats-officedocument.presentationml.slideLayout+xml"/>
  <Override PartName="/ppt/slideLayouts/slideLayout46.xml" ContentType="application/vnd.openxmlformats-officedocument.presentationml.slideLayout+xml"/>
  <Override PartName="/ppt/slideLayouts/slideLayout8.xml" ContentType="application/vnd.openxmlformats-officedocument.presentationml.slideLayout+xml"/>
  <Override PartName="/ppt/slideLayouts/slideLayout45.xml" ContentType="application/vnd.openxmlformats-officedocument.presentationml.slideLayout+xml"/>
  <Override PartName="/ppt/slideLayouts/slideLayout7.xml" ContentType="application/vnd.openxmlformats-officedocument.presentationml.slideLayout+xml"/>
  <Override PartName="/ppt/slideLayouts/slideLayout44.xml" ContentType="application/vnd.openxmlformats-officedocument.presentationml.slideLayout+xml"/>
  <Override PartName="/ppt/slideLayouts/slideLayout6.xml" ContentType="application/vnd.openxmlformats-officedocument.presentationml.slideLayout+xml"/>
  <Override PartName="/ppt/slideLayouts/slideLayout22.xml" ContentType="application/vnd.openxmlformats-officedocument.presentationml.slideLayout+xml"/>
  <Override PartName="/ppt/slideLayouts/slideLayout59.xml" ContentType="application/vnd.openxmlformats-officedocument.presentationml.slideLayout+xml"/>
  <Override PartName="/ppt/slideLayouts/slideLayout57.xml" ContentType="application/vnd.openxmlformats-officedocument.presentationml.slideLayout+xml"/>
  <Override PartName="/ppt/slideLayouts/slideLayout20.xml" ContentType="application/vnd.openxmlformats-officedocument.presentationml.slideLayout+xml"/>
  <Override PartName="/ppt/slideLayouts/slideLayout18.xml" ContentType="application/vnd.openxmlformats-officedocument.presentationml.slideLayout+xml"/>
  <Override PartName="/ppt/slideLayouts/slideLayout60.xml" ContentType="application/vnd.openxmlformats-officedocument.presentationml.slideLayout+xml"/>
  <Override PartName="/ppt/slideLayouts/slideLayout19.xml" ContentType="application/vnd.openxmlformats-officedocument.presentationml.slideLayout+xml"/>
  <Override PartName="/ppt/slideLayouts/slideLayout61.xml" ContentType="application/vnd.openxmlformats-officedocument.presentationml.slideLayout+xml"/>
  <Override PartName="/ppt/slideLayouts/slideLayout21.xml" ContentType="application/vnd.openxmlformats-officedocument.presentationml.slideLayout+xml"/>
  <Override PartName="/ppt/slideLayouts/slideLayout1.xml" ContentType="application/vnd.openxmlformats-officedocument.presentationml.slideLayout+xml"/>
  <Override PartName="/ppt/slideLayouts/slideLayout58.xml" ContentType="application/vnd.openxmlformats-officedocument.presentationml.slideLayout+xml"/>
  <Override PartName="/ppt/slideLayouts/slideLayout17.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72.xml" ContentType="application/vnd.openxmlformats-officedocument.presentationml.slideLayout+xml"/>
  <Override PartName="/ppt/slideLayouts/slideLayout23.xml" ContentType="application/vnd.openxmlformats-officedocument.presentationml.slideLayout+xml"/>
  <Override PartName="/ppt/slideLayouts/slideLayout71.xml" ContentType="application/vnd.openxmlformats-officedocument.presentationml.slideLayout+xml"/>
  <Override PartName="/ppt/slideLayouts/slideLayout29.xml" ContentType="application/vnd.openxmlformats-officedocument.presentationml.slideLayout+xml"/>
  <Override PartName="/ppt/slideLayouts/slideLayout69.xml" ContentType="application/vnd.openxmlformats-officedocument.presentationml.slideLayout+xml"/>
  <Override PartName="/ppt/slideLayouts/slideLayout32.xml" ContentType="application/vnd.openxmlformats-officedocument.presentationml.slideLayout+xml"/>
  <Override PartName="/ppt/slideLayouts/slideLayout70.xml" ContentType="application/vnd.openxmlformats-officedocument.presentationml.slideLayout+xml"/>
  <Override PartName="/ppt/slideLayouts/slideLayout28.xml" ContentType="application/vnd.openxmlformats-officedocument.presentationml.slideLayout+xml"/>
  <Override PartName="/ppt/slideLayouts/slideLayout68.xml" ContentType="application/vnd.openxmlformats-officedocument.presentationml.slideLayout+xml"/>
  <Override PartName="/ppt/slideLayouts/slideLayout31.xml" ContentType="application/vnd.openxmlformats-officedocument.presentationml.slideLayout+xml"/>
  <Override PartName="/ppt/slideLayouts/slideLayout67.xml" ContentType="application/vnd.openxmlformats-officedocument.presentationml.slideLayout+xml"/>
  <Override PartName="/ppt/slideLayouts/slideLayout30.xml" ContentType="application/vnd.openxmlformats-officedocument.presentationml.slideLayout+xml"/>
  <Override PartName="/ppt/slideLayouts/slideLayout66.xml" ContentType="application/vnd.openxmlformats-officedocument.presentationml.slideLayout+xml"/>
  <Override PartName="/ppt/slideLayouts/slideLayout65.xml" ContentType="application/vnd.openxmlformats-officedocument.presentationml.slideLayout+xml"/>
  <Override PartName="/ppt/slideLayouts/slideLayout64.xml" ContentType="application/vnd.openxmlformats-officedocument.presentationml.slideLayout+xml"/>
  <Override PartName="/ppt/slideLayouts/slideLayout63.xml" ContentType="application/vnd.openxmlformats-officedocument.presentationml.slideLayout+xml"/>
  <Override PartName="/ppt/slideLayouts/slideLayout62.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47.xml" ContentType="application/vnd.openxmlformats-officedocument.presentationml.slideLayout+xml"/>
  <Override PartName="/ppt/slideLayouts/slideLayout11.xml" ContentType="application/vnd.openxmlformats-officedocument.presentationml.slideLayout+xml"/>
  <Override PartName="/ppt/slideLayouts/slideLayout48.xml" ContentType="application/vnd.openxmlformats-officedocument.presentationml.slideLayout+xml"/>
  <Override PartName="/ppt/slideLayouts/slideLayout12.xml" ContentType="application/vnd.openxmlformats-officedocument.presentationml.slideLayout+xml"/>
  <Override PartName="/ppt/slideLayouts/slideLayout49.xml" ContentType="application/vnd.openxmlformats-officedocument.presentationml.slideLayout+xml"/>
  <Override PartName="/ppt/slideLayouts/slideLayout13.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2.xml" ContentType="application/vnd.openxmlformats-officedocument.presentationml.slideLayout+xml"/>
  <Override PartName="/ppt/slideLayouts/slideLayout40.xml" ContentType="application/vnd.openxmlformats-officedocument.presentationml.slideLayout+xml"/>
  <Override PartName="/ppt/slideLayouts/slideLayout3.xml" ContentType="application/vnd.openxmlformats-officedocument.presentationml.slideLayout+xml"/>
  <Override PartName="/ppt/slideLayouts/slideLayout41.xml" ContentType="application/vnd.openxmlformats-officedocument.presentationml.slideLayout+xml"/>
  <Override PartName="/ppt/slideLayouts/slideLayout4.xml" ContentType="application/vnd.openxmlformats-officedocument.presentationml.slideLayout+xml"/>
  <Override PartName="/ppt/slideLayouts/slideLayout42.xml" ContentType="application/vnd.openxmlformats-officedocument.presentationml.slideLayout+xml"/>
  <Override PartName="/ppt/slideLayouts/slideLayout5.xml" ContentType="application/vnd.openxmlformats-officedocument.presentationml.slideLayout+xml"/>
  <Override PartName="/ppt/slideLayouts/slideLayout43.xml" ContentType="application/vnd.openxmlformats-officedocument.presentationml.slideLayout+xml"/>
  <Override PartName="/ppt/presProps.xml" ContentType="application/vnd.openxmlformats-officedocument.presentationml.presProps+xml"/>
  <Override PartName="/ppt/notesMasters/_rels/notesMaster1.xml.rels" ContentType="application/vnd.openxmlformats-package.relationships+xml"/>
  <Override PartName="/ppt/notesMasters/notesMaster1.xml" ContentType="application/vnd.openxmlformats-officedocument.presentationml.notesMaster+xml"/>
  <Override PartName="/ppt/slides/slide29.xml" ContentType="application/vnd.openxmlformats-officedocument.presentationml.slide+xml"/>
  <Override PartName="/ppt/slides/slide28.xml" ContentType="application/vnd.openxmlformats-officedocument.presentationml.slide+xml"/>
  <Override PartName="/ppt/slides/slide27.xml" ContentType="application/vnd.openxmlformats-officedocument.presentationml.slide+xml"/>
  <Override PartName="/ppt/slides/slide26.xml" ContentType="application/vnd.openxmlformats-officedocument.presentationml.slide+xml"/>
  <Override PartName="/ppt/slides/slide25.xml" ContentType="application/vnd.openxmlformats-officedocument.presentationml.slide+xml"/>
  <Override PartName="/ppt/slides/slide24.xml" ContentType="application/vnd.openxmlformats-officedocument.presentationml.slide+xml"/>
  <Override PartName="/ppt/slides/slide23.xml" ContentType="application/vnd.openxmlformats-officedocument.presentationml.slide+xml"/>
  <Override PartName="/ppt/slides/slide22.xml" ContentType="application/vnd.openxmlformats-officedocument.presentationml.slide+xml"/>
  <Override PartName="/ppt/slides/slide21.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18.xml" ContentType="application/vnd.openxmlformats-officedocument.presentationml.slide+xml"/>
  <Override PartName="/ppt/slides/slide17.xml" ContentType="application/vnd.openxmlformats-officedocument.presentationml.slide+xml"/>
  <Override PartName="/ppt/slides/slide16.xml" ContentType="application/vnd.openxmlformats-officedocument.presentationml.slide+xml"/>
  <Override PartName="/ppt/slides/slide15.xml" ContentType="application/vnd.openxmlformats-officedocument.presentationml.slide+xml"/>
  <Override PartName="/ppt/slides/slide14.xml" ContentType="application/vnd.openxmlformats-officedocument.presentationml.slide+xml"/>
  <Override PartName="/ppt/slides/slide1.xml" ContentType="application/vnd.openxmlformats-officedocument.presentationml.slide+xml"/>
  <Override PartName="/ppt/slides/_rels/slide4.xml.rels" ContentType="application/vnd.openxmlformats-package.relationships+xml"/>
  <Override PartName="/ppt/slides/_rels/slide5.xml.rels" ContentType="application/vnd.openxmlformats-package.relationships+xml"/>
  <Override PartName="/ppt/slides/_rels/slide40.xml.rels" ContentType="application/vnd.openxmlformats-package.relationships+xml"/>
  <Override PartName="/ppt/slides/_rels/slide33.xml.rels" ContentType="application/vnd.openxmlformats-package.relationships+xml"/>
  <Override PartName="/ppt/slides/_rels/slide6.xml.rels" ContentType="application/vnd.openxmlformats-package.relationships+xml"/>
  <Override PartName="/ppt/slides/_rels/slide41.xml.rels" ContentType="application/vnd.openxmlformats-package.relationships+xml"/>
  <Override PartName="/ppt/slides/_rels/slide34.xml.rels" ContentType="application/vnd.openxmlformats-package.relationships+xml"/>
  <Override PartName="/ppt/slides/_rels/slide7.xml.rels" ContentType="application/vnd.openxmlformats-package.relationships+xml"/>
  <Override PartName="/ppt/slides/_rels/slide42.xml.rels" ContentType="application/vnd.openxmlformats-package.relationships+xml"/>
  <Override PartName="/ppt/slides/_rels/slide35.xml.rels" ContentType="application/vnd.openxmlformats-package.relationships+xml"/>
  <Override PartName="/ppt/slides/_rels/slide1.xml.rels" ContentType="application/vnd.openxmlformats-package.relationships+xml"/>
  <Override PartName="/ppt/slides/_rels/slide20.xml.rels" ContentType="application/vnd.openxmlformats-package.relationships+xml"/>
  <Override PartName="/ppt/slides/_rels/slide10.xml.rels" ContentType="application/vnd.openxmlformats-package.relationships+xml"/>
  <Override PartName="/ppt/slides/_rels/slide32.xml.rels" ContentType="application/vnd.openxmlformats-package.relationships+xml"/>
  <Override PartName="/ppt/slides/_rels/slide16.xml.rels" ContentType="application/vnd.openxmlformats-package.relationships+xml"/>
  <Override PartName="/ppt/slides/_rels/slide25.xml.rels" ContentType="application/vnd.openxmlformats-package.relationships+xml"/>
  <Override PartName="/ppt/slides/_rels/slide46.xml.rels" ContentType="application/vnd.openxmlformats-package.relationships+xml"/>
  <Override PartName="/ppt/slides/_rels/slide30.xml.rels" ContentType="application/vnd.openxmlformats-package.relationships+xml"/>
  <Override PartName="/ppt/slides/_rels/slide45.xml.rels" ContentType="application/vnd.openxmlformats-package.relationships+xml"/>
  <Override PartName="/ppt/slides/_rels/slide14.xml.rels" ContentType="application/vnd.openxmlformats-package.relationships+xml"/>
  <Override PartName="/ppt/slides/_rels/slide29.xml.rels" ContentType="application/vnd.openxmlformats-package.relationships+xml"/>
  <Override PartName="/ppt/slides/_rels/slide23.xml.rels" ContentType="application/vnd.openxmlformats-package.relationships+xml"/>
  <Override PartName="/ppt/slides/_rels/slide38.xml.rels" ContentType="application/vnd.openxmlformats-package.relationships+xml"/>
  <Override PartName="/ppt/slides/_rels/slide15.xml.rels" ContentType="application/vnd.openxmlformats-package.relationships+xml"/>
  <Override PartName="/ppt/slides/_rels/slide31.xml.rels" ContentType="application/vnd.openxmlformats-package.relationships+xml"/>
  <Override PartName="/ppt/slides/_rels/slide24.xml.rels" ContentType="application/vnd.openxmlformats-package.relationships+xml"/>
  <Override PartName="/ppt/slides/_rels/slide39.xml.rels" ContentType="application/vnd.openxmlformats-package.relationships+xml"/>
  <Override PartName="/ppt/slides/_rels/slide13.xml.rels" ContentType="application/vnd.openxmlformats-package.relationships+xml"/>
  <Override PartName="/ppt/slides/_rels/slide19.xml.rels" ContentType="application/vnd.openxmlformats-package.relationships+xml"/>
  <Override PartName="/ppt/slides/_rels/slide18.xml.rels" ContentType="application/vnd.openxmlformats-package.relationships+xml"/>
  <Override PartName="/ppt/slides/_rels/slide12.xml.rels" ContentType="application/vnd.openxmlformats-package.relationships+xml"/>
  <Override PartName="/ppt/slides/_rels/slide28.xml.rels" ContentType="application/vnd.openxmlformats-package.relationships+xml"/>
  <Override PartName="/ppt/slides/_rels/slide44.xml.rels" ContentType="application/vnd.openxmlformats-package.relationships+xml"/>
  <Override PartName="/ppt/slides/_rels/slide22.xml.rels" ContentType="application/vnd.openxmlformats-package.relationships+xml"/>
  <Override PartName="/ppt/slides/_rels/slide37.xml.rels" ContentType="application/vnd.openxmlformats-package.relationships+xml"/>
  <Override PartName="/ppt/slides/_rels/slide3.xml.rels" ContentType="application/vnd.openxmlformats-package.relationships+xml"/>
  <Override PartName="/ppt/slides/_rels/slide9.xml.rels" ContentType="application/vnd.openxmlformats-package.relationships+xml"/>
  <Override PartName="/ppt/slides/_rels/slide26.xml.rels" ContentType="application/vnd.openxmlformats-package.relationships+xml"/>
  <Override PartName="/ppt/slides/_rels/slide11.xml.rels" ContentType="application/vnd.openxmlformats-package.relationships+xml"/>
  <Override PartName="/ppt/slides/_rels/slide17.xml.rels" ContentType="application/vnd.openxmlformats-package.relationships+xml"/>
  <Override PartName="/ppt/slides/_rels/slide8.xml.rels" ContentType="application/vnd.openxmlformats-package.relationships+xml"/>
  <Override PartName="/ppt/slides/_rels/slide21.xml.rels" ContentType="application/vnd.openxmlformats-package.relationships+xml"/>
  <Override PartName="/ppt/slides/_rels/slide36.xml.rels" ContentType="application/vnd.openxmlformats-package.relationships+xml"/>
  <Override PartName="/ppt/slides/_rels/slide27.xml.rels" ContentType="application/vnd.openxmlformats-package.relationships+xml"/>
  <Override PartName="/ppt/slides/_rels/slide43.xml.rels" ContentType="application/vnd.openxmlformats-package.relationships+xml"/>
  <Override PartName="/ppt/slides/_rels/slide2.xml.rels" ContentType="application/vnd.openxmlformats-package.relationships+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13.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2.xml" ContentType="application/vnd.openxmlformats-officedocument.presentationml.slide+xml"/>
  <Override PartName="/ppt/slides/slide39.xml" ContentType="application/vnd.openxmlformats-officedocument.presentationml.slide+xml"/>
  <Override PartName="/ppt/slides/slide3.xml" ContentType="application/vnd.openxmlformats-officedocument.presentationml.slide+xml"/>
  <Override PartName="/ppt/slides/slide33.xml" ContentType="application/vnd.openxmlformats-officedocument.presentationml.slide+xml"/>
  <Override PartName="/ppt/slides/slide45.xml" ContentType="application/vnd.openxmlformats-officedocument.presentationml.slide+xml"/>
  <Override PartName="/ppt/slides/slide10.xml" ContentType="application/vnd.openxmlformats-officedocument.presentationml.slide+xml"/>
  <Override PartName="/ppt/slides/slide34.xml" ContentType="application/vnd.openxmlformats-officedocument.presentationml.slide+xml"/>
  <Override PartName="/ppt/slides/slide46.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9.xml" ContentType="application/vnd.openxmlformats-officedocument.presentationml.slide+xml"/>
  <Override PartName="/ppt/slides/slide44.xml" ContentType="application/vnd.openxmlformats-officedocument.presentationml.slide+xml"/>
  <Override PartName="/ppt/slides/slide41.xml" ContentType="application/vnd.openxmlformats-officedocument.presentationml.slide+xml"/>
  <Override PartName="/ppt/slides/slide6.xml" ContentType="application/vnd.openxmlformats-officedocument.presentationml.slide+xml"/>
  <Override PartName="/ppt/slides/slide8.xml" ContentType="application/vnd.openxmlformats-officedocument.presentationml.slide+xml"/>
  <Override PartName="/ppt/slides/slide43.xml" ContentType="application/vnd.openxmlformats-officedocument.presentationml.slide+xml"/>
  <Override PartName="/ppt/slides/slide40.xml" ContentType="application/vnd.openxmlformats-officedocument.presentationml.slide+xml"/>
  <Override PartName="/ppt/slides/slide5.xml" ContentType="application/vnd.openxmlformats-officedocument.presentationml.slide+xml"/>
  <Override PartName="/ppt/slides/slide7.xml" ContentType="application/vnd.openxmlformats-officedocument.presentationml.slide+xml"/>
  <Override PartName="/ppt/slides/slide42.xml" ContentType="application/vnd.openxmlformats-officedocument.presentationml.slide+xml"/>
  <Override PartName="/ppt/slides/slide4.xml" ContentType="application/vnd.openxmlformats-officedocument.presentationml.slid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custom-properties" Target="docProps/custom.xml"/><Relationship Id="rId4"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 id="2147483661" r:id="rId3"/>
    <p:sldMasterId id="2147483674" r:id="rId4"/>
    <p:sldMasterId id="2147483687" r:id="rId5"/>
    <p:sldMasterId id="2147483700" r:id="rId6"/>
    <p:sldMasterId id="2147483713" r:id="rId7"/>
  </p:sldMasterIdLst>
  <p:notesMasterIdLst>
    <p:notesMasterId r:id="rId8"/>
  </p:notesMasterIdLst>
  <p:sldIdLst>
    <p:sldId id="256" r:id="rId9"/>
    <p:sldId id="257" r:id="rId10"/>
    <p:sldId id="258" r:id="rId11"/>
    <p:sldId id="259" r:id="rId12"/>
    <p:sldId id="260" r:id="rId13"/>
    <p:sldId id="261" r:id="rId14"/>
    <p:sldId id="262" r:id="rId15"/>
    <p:sldId id="263" r:id="rId16"/>
    <p:sldId id="264" r:id="rId17"/>
    <p:sldId id="265" r:id="rId18"/>
    <p:sldId id="266" r:id="rId19"/>
    <p:sldId id="267" r:id="rId20"/>
    <p:sldId id="268" r:id="rId21"/>
    <p:sldId id="269" r:id="rId22"/>
    <p:sldId id="270" r:id="rId23"/>
    <p:sldId id="271" r:id="rId24"/>
    <p:sldId id="272" r:id="rId25"/>
    <p:sldId id="273" r:id="rId26"/>
    <p:sldId id="274" r:id="rId27"/>
    <p:sldId id="275" r:id="rId28"/>
    <p:sldId id="276" r:id="rId29"/>
    <p:sldId id="277" r:id="rId30"/>
    <p:sldId id="278" r:id="rId31"/>
    <p:sldId id="279" r:id="rId32"/>
    <p:sldId id="280" r:id="rId33"/>
    <p:sldId id="281" r:id="rId34"/>
    <p:sldId id="282" r:id="rId35"/>
    <p:sldId id="283" r:id="rId36"/>
    <p:sldId id="284" r:id="rId37"/>
    <p:sldId id="285" r:id="rId38"/>
    <p:sldId id="286" r:id="rId39"/>
    <p:sldId id="287" r:id="rId40"/>
    <p:sldId id="288" r:id="rId41"/>
    <p:sldId id="289" r:id="rId42"/>
    <p:sldId id="290" r:id="rId43"/>
    <p:sldId id="291" r:id="rId44"/>
    <p:sldId id="292" r:id="rId45"/>
    <p:sldId id="293" r:id="rId46"/>
    <p:sldId id="294" r:id="rId47"/>
    <p:sldId id="295" r:id="rId48"/>
    <p:sldId id="296" r:id="rId49"/>
    <p:sldId id="297" r:id="rId50"/>
    <p:sldId id="298" r:id="rId51"/>
    <p:sldId id="299" r:id="rId52"/>
    <p:sldId id="300" r:id="rId53"/>
    <p:sldId id="301" r:id="rId54"/>
  </p:sldIdLst>
  <p:sldSz cx="12192000" cy="6858000"/>
  <p:notesSz cx="6797675" cy="9928225"/>
</p:presentation>
</file>

<file path=ppt/presProps.xml><?xml version="1.0" encoding="utf-8"?>
<p:presentationPr xmlns:a="http://schemas.openxmlformats.org/drawingml/2006/main" xmlns:r="http://schemas.openxmlformats.org/officeDocument/2006/relationships" xmlns:p="http://schemas.openxmlformats.org/presentationml/2006/main">
  <p:showPr useTimings="0" showNarration="1"/>
</p:presentationPr>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slideMaster" Target="slideMasters/slideMaster3.xml"/><Relationship Id="rId5" Type="http://schemas.openxmlformats.org/officeDocument/2006/relationships/slideMaster" Target="slideMasters/slideMaster4.xml"/><Relationship Id="rId6" Type="http://schemas.openxmlformats.org/officeDocument/2006/relationships/slideMaster" Target="slideMasters/slideMaster5.xml"/><Relationship Id="rId7" Type="http://schemas.openxmlformats.org/officeDocument/2006/relationships/slideMaster" Target="slideMasters/slideMaster6.xml"/><Relationship Id="rId8" Type="http://schemas.openxmlformats.org/officeDocument/2006/relationships/notesMaster" Target="notesMasters/notesMaster1.xml"/><Relationship Id="rId9" Type="http://schemas.openxmlformats.org/officeDocument/2006/relationships/slide" Target="slides/slide1.xml"/><Relationship Id="rId10" Type="http://schemas.openxmlformats.org/officeDocument/2006/relationships/slide" Target="slides/slide2.xml"/><Relationship Id="rId11" Type="http://schemas.openxmlformats.org/officeDocument/2006/relationships/slide" Target="slides/slide3.xml"/><Relationship Id="rId12" Type="http://schemas.openxmlformats.org/officeDocument/2006/relationships/slide" Target="slides/slide4.xml"/><Relationship Id="rId13" Type="http://schemas.openxmlformats.org/officeDocument/2006/relationships/slide" Target="slides/slide5.xml"/><Relationship Id="rId14" Type="http://schemas.openxmlformats.org/officeDocument/2006/relationships/slide" Target="slides/slide6.xml"/><Relationship Id="rId15" Type="http://schemas.openxmlformats.org/officeDocument/2006/relationships/slide" Target="slides/slide7.xml"/><Relationship Id="rId16" Type="http://schemas.openxmlformats.org/officeDocument/2006/relationships/slide" Target="slides/slide8.xml"/><Relationship Id="rId17" Type="http://schemas.openxmlformats.org/officeDocument/2006/relationships/slide" Target="slides/slide9.xml"/><Relationship Id="rId18" Type="http://schemas.openxmlformats.org/officeDocument/2006/relationships/slide" Target="slides/slide10.xml"/><Relationship Id="rId19" Type="http://schemas.openxmlformats.org/officeDocument/2006/relationships/slide" Target="slides/slide11.xml"/><Relationship Id="rId20" Type="http://schemas.openxmlformats.org/officeDocument/2006/relationships/slide" Target="slides/slide12.xml"/><Relationship Id="rId21" Type="http://schemas.openxmlformats.org/officeDocument/2006/relationships/slide" Target="slides/slide13.xml"/><Relationship Id="rId22" Type="http://schemas.openxmlformats.org/officeDocument/2006/relationships/slide" Target="slides/slide14.xml"/><Relationship Id="rId23" Type="http://schemas.openxmlformats.org/officeDocument/2006/relationships/slide" Target="slides/slide15.xml"/><Relationship Id="rId24" Type="http://schemas.openxmlformats.org/officeDocument/2006/relationships/slide" Target="slides/slide16.xml"/><Relationship Id="rId25" Type="http://schemas.openxmlformats.org/officeDocument/2006/relationships/slide" Target="slides/slide17.xml"/><Relationship Id="rId26" Type="http://schemas.openxmlformats.org/officeDocument/2006/relationships/slide" Target="slides/slide18.xml"/><Relationship Id="rId27" Type="http://schemas.openxmlformats.org/officeDocument/2006/relationships/slide" Target="slides/slide19.xml"/><Relationship Id="rId28" Type="http://schemas.openxmlformats.org/officeDocument/2006/relationships/slide" Target="slides/slide20.xml"/><Relationship Id="rId29" Type="http://schemas.openxmlformats.org/officeDocument/2006/relationships/slide" Target="slides/slide21.xml"/><Relationship Id="rId30" Type="http://schemas.openxmlformats.org/officeDocument/2006/relationships/slide" Target="slides/slide22.xml"/><Relationship Id="rId31" Type="http://schemas.openxmlformats.org/officeDocument/2006/relationships/slide" Target="slides/slide23.xml"/><Relationship Id="rId32" Type="http://schemas.openxmlformats.org/officeDocument/2006/relationships/slide" Target="slides/slide24.xml"/><Relationship Id="rId33" Type="http://schemas.openxmlformats.org/officeDocument/2006/relationships/slide" Target="slides/slide25.xml"/><Relationship Id="rId34" Type="http://schemas.openxmlformats.org/officeDocument/2006/relationships/slide" Target="slides/slide26.xml"/><Relationship Id="rId35" Type="http://schemas.openxmlformats.org/officeDocument/2006/relationships/slide" Target="slides/slide27.xml"/><Relationship Id="rId36" Type="http://schemas.openxmlformats.org/officeDocument/2006/relationships/slide" Target="slides/slide28.xml"/><Relationship Id="rId37" Type="http://schemas.openxmlformats.org/officeDocument/2006/relationships/slide" Target="slides/slide29.xml"/><Relationship Id="rId38" Type="http://schemas.openxmlformats.org/officeDocument/2006/relationships/slide" Target="slides/slide30.xml"/><Relationship Id="rId39" Type="http://schemas.openxmlformats.org/officeDocument/2006/relationships/slide" Target="slides/slide31.xml"/><Relationship Id="rId40" Type="http://schemas.openxmlformats.org/officeDocument/2006/relationships/slide" Target="slides/slide32.xml"/><Relationship Id="rId41" Type="http://schemas.openxmlformats.org/officeDocument/2006/relationships/slide" Target="slides/slide33.xml"/><Relationship Id="rId42" Type="http://schemas.openxmlformats.org/officeDocument/2006/relationships/slide" Target="slides/slide34.xml"/><Relationship Id="rId43" Type="http://schemas.openxmlformats.org/officeDocument/2006/relationships/slide" Target="slides/slide35.xml"/><Relationship Id="rId44" Type="http://schemas.openxmlformats.org/officeDocument/2006/relationships/slide" Target="slides/slide36.xml"/><Relationship Id="rId45" Type="http://schemas.openxmlformats.org/officeDocument/2006/relationships/slide" Target="slides/slide37.xml"/><Relationship Id="rId46" Type="http://schemas.openxmlformats.org/officeDocument/2006/relationships/slide" Target="slides/slide38.xml"/><Relationship Id="rId47" Type="http://schemas.openxmlformats.org/officeDocument/2006/relationships/slide" Target="slides/slide39.xml"/><Relationship Id="rId48" Type="http://schemas.openxmlformats.org/officeDocument/2006/relationships/slide" Target="slides/slide40.xml"/><Relationship Id="rId49" Type="http://schemas.openxmlformats.org/officeDocument/2006/relationships/slide" Target="slides/slide41.xml"/><Relationship Id="rId50" Type="http://schemas.openxmlformats.org/officeDocument/2006/relationships/slide" Target="slides/slide42.xml"/><Relationship Id="rId51" Type="http://schemas.openxmlformats.org/officeDocument/2006/relationships/slide" Target="slides/slide43.xml"/><Relationship Id="rId52" Type="http://schemas.openxmlformats.org/officeDocument/2006/relationships/slide" Target="slides/slide44.xml"/><Relationship Id="rId53" Type="http://schemas.openxmlformats.org/officeDocument/2006/relationships/slide" Target="slides/slide45.xml"/><Relationship Id="rId54" Type="http://schemas.openxmlformats.org/officeDocument/2006/relationships/slide" Target="slides/slide46.xml"/><Relationship Id="rId55" Type="http://schemas.openxmlformats.org/officeDocument/2006/relationships/presProps" Target="presProps.xml"/>
</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DC4509C-FF95-4165-BD90-B29088C0962E}" type="doc">
      <dgm:prSet loTypeId="urn:microsoft.com/office/officeart/2009/layout/CircleArrowProcess" loCatId="process" qsTypeId="urn:microsoft.com/office/officeart/2005/8/quickstyle/simple1" qsCatId="simple" csTypeId="urn:microsoft.com/office/officeart/2005/8/colors/accent1_2" csCatId="accent1" phldr="1"/>
      <dgm:spPr/>
      <dgm:t>
        <a:bodyPr/>
        <a:lstStyle/>
        <a:p>
          <a:endParaRPr lang="en-IE"/>
        </a:p>
      </dgm:t>
    </dgm:pt>
    <dgm:pt modelId="{AAF9811A-8C43-464D-B89D-763F2A58C9AD}">
      <dgm:prSet phldrT="[Text]"/>
      <dgm:spPr/>
      <dgm:t>
        <a:bodyPr/>
        <a:lstStyle/>
        <a:p>
          <a:r>
            <a:rPr lang="en-US" b="1" dirty="0"/>
            <a:t>Participation</a:t>
          </a:r>
          <a:endParaRPr lang="en-IE" b="1" dirty="0"/>
        </a:p>
      </dgm:t>
    </dgm:pt>
    <dgm:pt modelId="{A530D5F6-6917-4444-BBFA-CD163CA073AA}" type="parTrans" cxnId="{0B74591A-9CDE-4EC3-97F3-5D5FD4324CB1}">
      <dgm:prSet/>
      <dgm:spPr/>
      <dgm:t>
        <a:bodyPr/>
        <a:lstStyle/>
        <a:p>
          <a:endParaRPr lang="en-IE"/>
        </a:p>
      </dgm:t>
    </dgm:pt>
    <dgm:pt modelId="{36F50E6E-71EE-4F5E-9684-3ADB3A47A590}" type="sibTrans" cxnId="{0B74591A-9CDE-4EC3-97F3-5D5FD4324CB1}">
      <dgm:prSet/>
      <dgm:spPr/>
      <dgm:t>
        <a:bodyPr/>
        <a:lstStyle/>
        <a:p>
          <a:endParaRPr lang="en-IE"/>
        </a:p>
      </dgm:t>
    </dgm:pt>
    <dgm:pt modelId="{0EAA1CD5-E9B0-468F-8045-E40F4995EAF7}">
      <dgm:prSet phldrT="[Text]"/>
      <dgm:spPr/>
      <dgm:t>
        <a:bodyPr/>
        <a:lstStyle/>
        <a:p>
          <a:r>
            <a:rPr lang="en-US" b="1" dirty="0"/>
            <a:t>Capacity Building</a:t>
          </a:r>
          <a:endParaRPr lang="en-IE" b="1" dirty="0"/>
        </a:p>
      </dgm:t>
    </dgm:pt>
    <dgm:pt modelId="{F52CD770-FD47-474C-A323-45442CDD7955}" type="parTrans" cxnId="{5C2011F6-3C8D-43D8-B3AD-8386D0969FCE}">
      <dgm:prSet/>
      <dgm:spPr/>
      <dgm:t>
        <a:bodyPr/>
        <a:lstStyle/>
        <a:p>
          <a:endParaRPr lang="en-IE"/>
        </a:p>
      </dgm:t>
    </dgm:pt>
    <dgm:pt modelId="{65EB9F18-672C-4544-AF37-7BC9489AE7F2}" type="sibTrans" cxnId="{5C2011F6-3C8D-43D8-B3AD-8386D0969FCE}">
      <dgm:prSet/>
      <dgm:spPr/>
      <dgm:t>
        <a:bodyPr/>
        <a:lstStyle/>
        <a:p>
          <a:endParaRPr lang="en-IE"/>
        </a:p>
      </dgm:t>
    </dgm:pt>
    <dgm:pt modelId="{8140FD3E-729F-4F24-88B8-B021C5648B7B}">
      <dgm:prSet phldrT="[Text]"/>
      <dgm:spPr/>
      <dgm:t>
        <a:bodyPr/>
        <a:lstStyle/>
        <a:p>
          <a:r>
            <a:rPr lang="en-US" b="1" dirty="0"/>
            <a:t>Information</a:t>
          </a:r>
          <a:endParaRPr lang="en-IE" b="1" dirty="0"/>
        </a:p>
      </dgm:t>
    </dgm:pt>
    <dgm:pt modelId="{7159D8D8-5B95-4483-A7D1-B7704AD8B35D}" type="parTrans" cxnId="{48377A57-280C-441A-9448-F872F8F56E9E}">
      <dgm:prSet/>
      <dgm:spPr/>
      <dgm:t>
        <a:bodyPr/>
        <a:lstStyle/>
        <a:p>
          <a:endParaRPr lang="en-IE"/>
        </a:p>
      </dgm:t>
    </dgm:pt>
    <dgm:pt modelId="{94BD04B6-4F72-41BA-98D4-AE6EAECD1B21}" type="sibTrans" cxnId="{48377A57-280C-441A-9448-F872F8F56E9E}">
      <dgm:prSet/>
      <dgm:spPr/>
      <dgm:t>
        <a:bodyPr/>
        <a:lstStyle/>
        <a:p>
          <a:endParaRPr lang="en-IE"/>
        </a:p>
      </dgm:t>
    </dgm:pt>
    <dgm:pt modelId="{2E2CEF1C-C9AF-4AAD-8F53-49AF6EA1827A}" type="pres">
      <dgm:prSet presAssocID="{9DC4509C-FF95-4165-BD90-B29088C0962E}" presName="Name0" presStyleCnt="0">
        <dgm:presLayoutVars>
          <dgm:chMax val="7"/>
          <dgm:chPref val="7"/>
          <dgm:dir/>
          <dgm:animLvl val="lvl"/>
        </dgm:presLayoutVars>
      </dgm:prSet>
      <dgm:spPr/>
    </dgm:pt>
    <dgm:pt modelId="{5357EFB9-BB59-4835-B242-843C7C68A520}" type="pres">
      <dgm:prSet presAssocID="{AAF9811A-8C43-464D-B89D-763F2A58C9AD}" presName="Accent1" presStyleCnt="0"/>
      <dgm:spPr/>
    </dgm:pt>
    <dgm:pt modelId="{CE86C0A6-DFA4-4C8E-9FFA-20DEB8C0F440}" type="pres">
      <dgm:prSet presAssocID="{AAF9811A-8C43-464D-B89D-763F2A58C9AD}" presName="Accent" presStyleLbl="node1" presStyleIdx="0" presStyleCnt="3"/>
      <dgm:spPr/>
    </dgm:pt>
    <dgm:pt modelId="{F14577DB-C94F-4064-A7EB-4521CE1E3D02}" type="pres">
      <dgm:prSet presAssocID="{AAF9811A-8C43-464D-B89D-763F2A58C9AD}" presName="Parent1" presStyleLbl="revTx" presStyleIdx="0" presStyleCnt="3">
        <dgm:presLayoutVars>
          <dgm:chMax val="1"/>
          <dgm:chPref val="1"/>
          <dgm:bulletEnabled val="1"/>
        </dgm:presLayoutVars>
      </dgm:prSet>
      <dgm:spPr/>
    </dgm:pt>
    <dgm:pt modelId="{9C9A5FDE-8F6F-478D-9010-F6F1EC48C7AD}" type="pres">
      <dgm:prSet presAssocID="{0EAA1CD5-E9B0-468F-8045-E40F4995EAF7}" presName="Accent2" presStyleCnt="0"/>
      <dgm:spPr/>
    </dgm:pt>
    <dgm:pt modelId="{2DFCACCA-D449-4283-9007-113D311E3F4F}" type="pres">
      <dgm:prSet presAssocID="{0EAA1CD5-E9B0-468F-8045-E40F4995EAF7}" presName="Accent" presStyleLbl="node1" presStyleIdx="1" presStyleCnt="3"/>
      <dgm:spPr/>
    </dgm:pt>
    <dgm:pt modelId="{071243F1-3738-46AD-B01E-7137211C2C3D}" type="pres">
      <dgm:prSet presAssocID="{0EAA1CD5-E9B0-468F-8045-E40F4995EAF7}" presName="Parent2" presStyleLbl="revTx" presStyleIdx="1" presStyleCnt="3">
        <dgm:presLayoutVars>
          <dgm:chMax val="1"/>
          <dgm:chPref val="1"/>
          <dgm:bulletEnabled val="1"/>
        </dgm:presLayoutVars>
      </dgm:prSet>
      <dgm:spPr/>
    </dgm:pt>
    <dgm:pt modelId="{DEAB0509-8FFA-4FD8-9D9F-620EC3078A37}" type="pres">
      <dgm:prSet presAssocID="{8140FD3E-729F-4F24-88B8-B021C5648B7B}" presName="Accent3" presStyleCnt="0"/>
      <dgm:spPr/>
    </dgm:pt>
    <dgm:pt modelId="{3FB11FD0-1701-4BDC-9234-42AE88B47A84}" type="pres">
      <dgm:prSet presAssocID="{8140FD3E-729F-4F24-88B8-B021C5648B7B}" presName="Accent" presStyleLbl="node1" presStyleIdx="2" presStyleCnt="3"/>
      <dgm:spPr/>
    </dgm:pt>
    <dgm:pt modelId="{48B631CC-0F0D-4EC2-A5F7-E665380D6408}" type="pres">
      <dgm:prSet presAssocID="{8140FD3E-729F-4F24-88B8-B021C5648B7B}" presName="Parent3" presStyleLbl="revTx" presStyleIdx="2" presStyleCnt="3">
        <dgm:presLayoutVars>
          <dgm:chMax val="1"/>
          <dgm:chPref val="1"/>
          <dgm:bulletEnabled val="1"/>
        </dgm:presLayoutVars>
      </dgm:prSet>
      <dgm:spPr/>
    </dgm:pt>
  </dgm:ptLst>
  <dgm:cxnLst>
    <dgm:cxn modelId="{3E732914-F7EF-431E-88B9-B2BDDCC07493}" type="presOf" srcId="{0EAA1CD5-E9B0-468F-8045-E40F4995EAF7}" destId="{071243F1-3738-46AD-B01E-7137211C2C3D}" srcOrd="0" destOrd="0" presId="urn:microsoft.com/office/officeart/2009/layout/CircleArrowProcess"/>
    <dgm:cxn modelId="{0B74591A-9CDE-4EC3-97F3-5D5FD4324CB1}" srcId="{9DC4509C-FF95-4165-BD90-B29088C0962E}" destId="{AAF9811A-8C43-464D-B89D-763F2A58C9AD}" srcOrd="0" destOrd="0" parTransId="{A530D5F6-6917-4444-BBFA-CD163CA073AA}" sibTransId="{36F50E6E-71EE-4F5E-9684-3ADB3A47A590}"/>
    <dgm:cxn modelId="{B48F702C-F445-4CBF-A92E-6F49515F1E1D}" type="presOf" srcId="{9DC4509C-FF95-4165-BD90-B29088C0962E}" destId="{2E2CEF1C-C9AF-4AAD-8F53-49AF6EA1827A}" srcOrd="0" destOrd="0" presId="urn:microsoft.com/office/officeart/2009/layout/CircleArrowProcess"/>
    <dgm:cxn modelId="{F4946556-B1D8-4AB0-8D4E-E6DFCCC4B2A4}" type="presOf" srcId="{8140FD3E-729F-4F24-88B8-B021C5648B7B}" destId="{48B631CC-0F0D-4EC2-A5F7-E665380D6408}" srcOrd="0" destOrd="0" presId="urn:microsoft.com/office/officeart/2009/layout/CircleArrowProcess"/>
    <dgm:cxn modelId="{48377A57-280C-441A-9448-F872F8F56E9E}" srcId="{9DC4509C-FF95-4165-BD90-B29088C0962E}" destId="{8140FD3E-729F-4F24-88B8-B021C5648B7B}" srcOrd="2" destOrd="0" parTransId="{7159D8D8-5B95-4483-A7D1-B7704AD8B35D}" sibTransId="{94BD04B6-4F72-41BA-98D4-AE6EAECD1B21}"/>
    <dgm:cxn modelId="{FECC0A92-3BD0-4C5C-84EF-146D664ECC3A}" type="presOf" srcId="{AAF9811A-8C43-464D-B89D-763F2A58C9AD}" destId="{F14577DB-C94F-4064-A7EB-4521CE1E3D02}" srcOrd="0" destOrd="0" presId="urn:microsoft.com/office/officeart/2009/layout/CircleArrowProcess"/>
    <dgm:cxn modelId="{5C2011F6-3C8D-43D8-B3AD-8386D0969FCE}" srcId="{9DC4509C-FF95-4165-BD90-B29088C0962E}" destId="{0EAA1CD5-E9B0-468F-8045-E40F4995EAF7}" srcOrd="1" destOrd="0" parTransId="{F52CD770-FD47-474C-A323-45442CDD7955}" sibTransId="{65EB9F18-672C-4544-AF37-7BC9489AE7F2}"/>
    <dgm:cxn modelId="{DC7DBE2A-EB85-4A0B-9454-F4716CD2F8D7}" type="presParOf" srcId="{2E2CEF1C-C9AF-4AAD-8F53-49AF6EA1827A}" destId="{5357EFB9-BB59-4835-B242-843C7C68A520}" srcOrd="0" destOrd="0" presId="urn:microsoft.com/office/officeart/2009/layout/CircleArrowProcess"/>
    <dgm:cxn modelId="{5479C556-9D55-4FFE-AC2A-70435745E27F}" type="presParOf" srcId="{5357EFB9-BB59-4835-B242-843C7C68A520}" destId="{CE86C0A6-DFA4-4C8E-9FFA-20DEB8C0F440}" srcOrd="0" destOrd="0" presId="urn:microsoft.com/office/officeart/2009/layout/CircleArrowProcess"/>
    <dgm:cxn modelId="{C06CF2AC-9FB2-445E-A5F7-889A5EE7AC0A}" type="presParOf" srcId="{2E2CEF1C-C9AF-4AAD-8F53-49AF6EA1827A}" destId="{F14577DB-C94F-4064-A7EB-4521CE1E3D02}" srcOrd="1" destOrd="0" presId="urn:microsoft.com/office/officeart/2009/layout/CircleArrowProcess"/>
    <dgm:cxn modelId="{DF9D652F-8AA1-4968-A2F5-3B172F6CBCA1}" type="presParOf" srcId="{2E2CEF1C-C9AF-4AAD-8F53-49AF6EA1827A}" destId="{9C9A5FDE-8F6F-478D-9010-F6F1EC48C7AD}" srcOrd="2" destOrd="0" presId="urn:microsoft.com/office/officeart/2009/layout/CircleArrowProcess"/>
    <dgm:cxn modelId="{24040F98-B273-42A8-AC15-4BEA8A2168AD}" type="presParOf" srcId="{9C9A5FDE-8F6F-478D-9010-F6F1EC48C7AD}" destId="{2DFCACCA-D449-4283-9007-113D311E3F4F}" srcOrd="0" destOrd="0" presId="urn:microsoft.com/office/officeart/2009/layout/CircleArrowProcess"/>
    <dgm:cxn modelId="{954996BB-6E9C-4491-8594-5CEBF848D59D}" type="presParOf" srcId="{2E2CEF1C-C9AF-4AAD-8F53-49AF6EA1827A}" destId="{071243F1-3738-46AD-B01E-7137211C2C3D}" srcOrd="3" destOrd="0" presId="urn:microsoft.com/office/officeart/2009/layout/CircleArrowProcess"/>
    <dgm:cxn modelId="{7A3315D2-4215-4771-9444-82195FB975CD}" type="presParOf" srcId="{2E2CEF1C-C9AF-4AAD-8F53-49AF6EA1827A}" destId="{DEAB0509-8FFA-4FD8-9D9F-620EC3078A37}" srcOrd="4" destOrd="0" presId="urn:microsoft.com/office/officeart/2009/layout/CircleArrowProcess"/>
    <dgm:cxn modelId="{D75902CD-A113-405B-9887-B50E431A33D5}" type="presParOf" srcId="{DEAB0509-8FFA-4FD8-9D9F-620EC3078A37}" destId="{3FB11FD0-1701-4BDC-9234-42AE88B47A84}" srcOrd="0" destOrd="0" presId="urn:microsoft.com/office/officeart/2009/layout/CircleArrowProcess"/>
    <dgm:cxn modelId="{37FCAC91-7078-4ECD-9242-85161EEE09D9}" type="presParOf" srcId="{2E2CEF1C-C9AF-4AAD-8F53-49AF6EA1827A}" destId="{48B631CC-0F0D-4EC2-A5F7-E665380D6408}" srcOrd="5" destOrd="0" presId="urn:microsoft.com/office/officeart/2009/layout/CircleArrowProcess"/>
  </dgm:cxnLst>
  <dgm:bg/>
  <dgm:whole/>
  <dgm:extLst>
    <a:ext uri="http://schemas.microsoft.com/office/drawing/2008/diagram">
      <dsp:dataModelExt xmlns:dsp="http://schemas.microsoft.com/office/drawing/2008/diagram" relId="rId5"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15EBDA0-102D-4C2D-9D98-72DB633A651E}" type="doc">
      <dgm:prSet loTypeId="urn:microsoft.com/office/officeart/2005/8/layout/cycle2" loCatId="cycle" qsTypeId="urn:microsoft.com/office/officeart/2005/8/quickstyle/simple1" qsCatId="simple" csTypeId="urn:microsoft.com/office/officeart/2005/8/colors/colorful5" csCatId="colorful" phldr="1"/>
      <dgm:spPr/>
      <dgm:t>
        <a:bodyPr/>
        <a:lstStyle/>
        <a:p>
          <a:endParaRPr lang="en-IE"/>
        </a:p>
      </dgm:t>
    </dgm:pt>
    <dgm:pt modelId="{F0B48CB0-D696-4274-A700-8D50515B0A36}">
      <dgm:prSet phldrT="[Text]"/>
      <dgm:spPr>
        <a:solidFill>
          <a:srgbClr val="28A8A8"/>
        </a:solidFill>
      </dgm:spPr>
      <dgm:t>
        <a:bodyPr/>
        <a:lstStyle/>
        <a:p>
          <a:r>
            <a:rPr lang="en-IE" dirty="0"/>
            <a:t>Culture, Libraries and Digital Development, Tourism, Enterprise and Economic Development </a:t>
          </a:r>
        </a:p>
      </dgm:t>
    </dgm:pt>
    <dgm:pt modelId="{2E6C1C64-931D-4EE2-BDFE-C261436000CF}" type="parTrans" cxnId="{351552AB-9BBA-4D0F-A547-385BE705165F}">
      <dgm:prSet/>
      <dgm:spPr/>
      <dgm:t>
        <a:bodyPr/>
        <a:lstStyle/>
        <a:p>
          <a:endParaRPr lang="en-IE"/>
        </a:p>
      </dgm:t>
    </dgm:pt>
    <dgm:pt modelId="{7BB8C79E-B639-4675-A434-ED7A53A7AD23}" type="sibTrans" cxnId="{351552AB-9BBA-4D0F-A547-385BE705165F}">
      <dgm:prSet/>
      <dgm:spPr/>
      <dgm:t>
        <a:bodyPr/>
        <a:lstStyle/>
        <a:p>
          <a:endParaRPr lang="en-IE"/>
        </a:p>
      </dgm:t>
    </dgm:pt>
    <dgm:pt modelId="{A373B39B-0BE3-45E9-8AFF-7FFEA6393BBF}" type="pres">
      <dgm:prSet presAssocID="{615EBDA0-102D-4C2D-9D98-72DB633A651E}" presName="cycle" presStyleCnt="0">
        <dgm:presLayoutVars>
          <dgm:dir/>
          <dgm:resizeHandles val="exact"/>
        </dgm:presLayoutVars>
      </dgm:prSet>
      <dgm:spPr/>
    </dgm:pt>
    <dgm:pt modelId="{945186E8-FB3E-4ACE-B052-ED7F95A80CEB}" type="pres">
      <dgm:prSet presAssocID="{F0B48CB0-D696-4274-A700-8D50515B0A36}" presName="node" presStyleLbl="node1" presStyleIdx="0" presStyleCnt="1" custScaleX="187523" custScaleY="179933" custRadScaleRad="105326" custRadScaleInc="71">
        <dgm:presLayoutVars>
          <dgm:bulletEnabled val="1"/>
        </dgm:presLayoutVars>
      </dgm:prSet>
      <dgm:spPr/>
    </dgm:pt>
  </dgm:ptLst>
  <dgm:cxnLst>
    <dgm:cxn modelId="{2E887807-FDDD-43C9-AEBC-3F361932EF44}" type="presOf" srcId="{F0B48CB0-D696-4274-A700-8D50515B0A36}" destId="{945186E8-FB3E-4ACE-B052-ED7F95A80CEB}" srcOrd="0" destOrd="0" presId="urn:microsoft.com/office/officeart/2005/8/layout/cycle2"/>
    <dgm:cxn modelId="{C3EE066A-7DA5-450B-9CCF-099CDC8DD86D}" type="presOf" srcId="{615EBDA0-102D-4C2D-9D98-72DB633A651E}" destId="{A373B39B-0BE3-45E9-8AFF-7FFEA6393BBF}" srcOrd="0" destOrd="0" presId="urn:microsoft.com/office/officeart/2005/8/layout/cycle2"/>
    <dgm:cxn modelId="{351552AB-9BBA-4D0F-A547-385BE705165F}" srcId="{615EBDA0-102D-4C2D-9D98-72DB633A651E}" destId="{F0B48CB0-D696-4274-A700-8D50515B0A36}" srcOrd="0" destOrd="0" parTransId="{2E6C1C64-931D-4EE2-BDFE-C261436000CF}" sibTransId="{7BB8C79E-B639-4675-A434-ED7A53A7AD23}"/>
    <dgm:cxn modelId="{6C5EEF34-DB55-4CB2-B1C2-B00F6DC19F56}" type="presParOf" srcId="{A373B39B-0BE3-45E9-8AFF-7FFEA6393BBF}" destId="{945186E8-FB3E-4ACE-B052-ED7F95A80CEB}" srcOrd="0" destOrd="0" presId="urn:microsoft.com/office/officeart/2005/8/layout/cycle2"/>
  </dgm:cxnLst>
  <dgm:bg/>
  <dgm:whole/>
  <dgm:extLst>
    <a:ext uri="http://schemas.microsoft.com/office/drawing/2008/diagram">
      <dsp:dataModelExt xmlns:dsp="http://schemas.microsoft.com/office/drawing/2008/diagram" relId="rId5"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E86C0A6-DFA4-4C8E-9FFA-20DEB8C0F440}">
      <dsp:nvSpPr>
        <dsp:cNvPr id="0" name=""/>
        <dsp:cNvSpPr/>
      </dsp:nvSpPr>
      <dsp:spPr>
        <a:xfrm>
          <a:off x="1834450" y="0"/>
          <a:ext cx="2094415" cy="2094734"/>
        </a:xfrm>
        <a:prstGeom prst="circularArrow">
          <a:avLst>
            <a:gd name="adj1" fmla="val 10980"/>
            <a:gd name="adj2" fmla="val 1142322"/>
            <a:gd name="adj3" fmla="val 4500000"/>
            <a:gd name="adj4" fmla="val 10800000"/>
            <a:gd name="adj5" fmla="val 125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F14577DB-C94F-4064-A7EB-4521CE1E3D02}">
      <dsp:nvSpPr>
        <dsp:cNvPr id="0" name=""/>
        <dsp:cNvSpPr/>
      </dsp:nvSpPr>
      <dsp:spPr>
        <a:xfrm>
          <a:off x="2297385" y="756262"/>
          <a:ext cx="1163826" cy="58177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en-US" sz="1600" b="1" kern="1200" dirty="0"/>
            <a:t>Participation</a:t>
          </a:r>
          <a:endParaRPr lang="en-IE" sz="1600" b="1" kern="1200" dirty="0"/>
        </a:p>
      </dsp:txBody>
      <dsp:txXfrm>
        <a:off x="2297385" y="756262"/>
        <a:ext cx="1163826" cy="581773"/>
      </dsp:txXfrm>
    </dsp:sp>
    <dsp:sp modelId="{2DFCACCA-D449-4283-9007-113D311E3F4F}">
      <dsp:nvSpPr>
        <dsp:cNvPr id="0" name=""/>
        <dsp:cNvSpPr/>
      </dsp:nvSpPr>
      <dsp:spPr>
        <a:xfrm>
          <a:off x="1252734" y="1203580"/>
          <a:ext cx="2094415" cy="2094734"/>
        </a:xfrm>
        <a:prstGeom prst="leftCircularArrow">
          <a:avLst>
            <a:gd name="adj1" fmla="val 10980"/>
            <a:gd name="adj2" fmla="val 1142322"/>
            <a:gd name="adj3" fmla="val 6300000"/>
            <a:gd name="adj4" fmla="val 18900000"/>
            <a:gd name="adj5" fmla="val 125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071243F1-3738-46AD-B01E-7137211C2C3D}">
      <dsp:nvSpPr>
        <dsp:cNvPr id="0" name=""/>
        <dsp:cNvSpPr/>
      </dsp:nvSpPr>
      <dsp:spPr>
        <a:xfrm>
          <a:off x="1718028" y="1966804"/>
          <a:ext cx="1163826" cy="58177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en-US" sz="1600" b="1" kern="1200" dirty="0"/>
            <a:t>Capacity Building</a:t>
          </a:r>
          <a:endParaRPr lang="en-IE" sz="1600" b="1" kern="1200" dirty="0"/>
        </a:p>
      </dsp:txBody>
      <dsp:txXfrm>
        <a:off x="1718028" y="1966804"/>
        <a:ext cx="1163826" cy="581773"/>
      </dsp:txXfrm>
    </dsp:sp>
    <dsp:sp modelId="{3FB11FD0-1701-4BDC-9234-42AE88B47A84}">
      <dsp:nvSpPr>
        <dsp:cNvPr id="0" name=""/>
        <dsp:cNvSpPr/>
      </dsp:nvSpPr>
      <dsp:spPr>
        <a:xfrm>
          <a:off x="1983517" y="2551189"/>
          <a:ext cx="1799427" cy="1800148"/>
        </a:xfrm>
        <a:prstGeom prst="blockArc">
          <a:avLst>
            <a:gd name="adj1" fmla="val 13500000"/>
            <a:gd name="adj2" fmla="val 10800000"/>
            <a:gd name="adj3" fmla="val 1274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48B631CC-0F0D-4EC2-A5F7-E665380D6408}">
      <dsp:nvSpPr>
        <dsp:cNvPr id="0" name=""/>
        <dsp:cNvSpPr/>
      </dsp:nvSpPr>
      <dsp:spPr>
        <a:xfrm>
          <a:off x="2300138" y="3179087"/>
          <a:ext cx="1163826" cy="58177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en-US" sz="1600" b="1" kern="1200" dirty="0"/>
            <a:t>Information</a:t>
          </a:r>
          <a:endParaRPr lang="en-IE" sz="1600" b="1" kern="1200" dirty="0"/>
        </a:p>
      </dsp:txBody>
      <dsp:txXfrm>
        <a:off x="2300138" y="3179087"/>
        <a:ext cx="1163826" cy="581773"/>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45186E8-FB3E-4ACE-B052-ED7F95A80CEB}">
      <dsp:nvSpPr>
        <dsp:cNvPr id="0" name=""/>
        <dsp:cNvSpPr/>
      </dsp:nvSpPr>
      <dsp:spPr>
        <a:xfrm>
          <a:off x="0" y="0"/>
          <a:ext cx="4488276" cy="4306613"/>
        </a:xfrm>
        <a:prstGeom prst="ellipse">
          <a:avLst/>
        </a:prstGeom>
        <a:solidFill>
          <a:srgbClr val="28A8A8"/>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marL="0" lvl="0" indent="0" algn="ctr" defTabSz="1333500">
            <a:lnSpc>
              <a:spcPct val="90000"/>
            </a:lnSpc>
            <a:spcBef>
              <a:spcPct val="0"/>
            </a:spcBef>
            <a:spcAft>
              <a:spcPct val="35000"/>
            </a:spcAft>
            <a:buNone/>
          </a:pPr>
          <a:r>
            <a:rPr lang="en-IE" sz="3000" kern="1200" dirty="0"/>
            <a:t>Culture, Libraries and Digital Development, Tourism, Enterprise and Economic Development </a:t>
          </a:r>
        </a:p>
      </dsp:txBody>
      <dsp:txXfrm>
        <a:off x="657293" y="630689"/>
        <a:ext cx="3173690" cy="3045235"/>
      </dsp:txXfrm>
    </dsp:sp>
  </dsp:spTree>
</dsp:drawing>
</file>

<file path=ppt/diagrams/layout1.xml><?xml version="1.0" encoding="utf-8"?>
<dgm:layoutDef xmlns:dgm="http://schemas.openxmlformats.org/drawingml/2006/diagram" xmlns:a="http://schemas.openxmlformats.org/drawingml/2006/main" uniqueId="urn:microsoft.com/office/officeart/2009/layout/CircleArrowProcess">
  <dgm:title val=""/>
  <dgm:desc val=""/>
  <dgm:catLst>
    <dgm:cat type="process" pri="16500"/>
    <dgm:cat type="cycle" pri="16000"/>
  </dgm:catLst>
  <dgm:sampData>
    <dgm:dataModel>
      <dgm:ptLst>
        <dgm:pt modelId="0" type="doc"/>
        <dgm:pt modelId="10">
          <dgm:prSet phldr="1"/>
        </dgm:pt>
        <dgm:pt modelId="20">
          <dgm:prSet phldr="1"/>
        </dgm:pt>
        <dgm:pt modelId="30">
          <dgm:prSet phldr="1"/>
        </dgm:pt>
      </dgm:ptLst>
      <dgm:cxnLst>
        <dgm:cxn modelId="40" srcId="0" destId="10" srcOrd="0" destOrd="0"/>
        <dgm:cxn modelId="50" srcId="0" destId="20" srcOrd="1" destOrd="0"/>
        <dgm:cxn modelId="60" srcId="0" destId="30" srcOrd="2" destOrd="0"/>
      </dgm:cxnLst>
      <dgm:bg/>
      <dgm:whole/>
    </dgm:dataModel>
  </dgm:sampData>
  <dgm:styleData>
    <dgm:dataModel>
      <dgm:ptLst>
        <dgm:pt modelId="0" type="doc"/>
        <dgm:pt modelId="10">
          <dgm:prSet phldr="1"/>
        </dgm:pt>
        <dgm:pt modelId="20">
          <dgm:prSet phldr="1"/>
        </dgm:pt>
      </dgm:ptLst>
      <dgm:cxnLst>
        <dgm:cxn modelId="30" srcId="0" destId="10" srcOrd="0" destOrd="0"/>
        <dgm:cxn modelId="4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50" srcId="0" destId="10" srcOrd="0" destOrd="0"/>
        <dgm:cxn modelId="60" srcId="0" destId="20" srcOrd="1" destOrd="0"/>
        <dgm:cxn modelId="70" srcId="0" destId="30" srcOrd="2" destOrd="0"/>
        <dgm:cxn modelId="80" srcId="0" destId="40" srcOrd="3" destOrd="0"/>
      </dgm:cxnLst>
      <dgm:bg/>
      <dgm:whole/>
    </dgm:dataModel>
  </dgm:clrData>
  <dgm:layoutNode name="Name0">
    <dgm:varLst>
      <dgm:chMax val="7"/>
      <dgm:chPref val="7"/>
      <dgm:dir/>
      <dgm:animLvl val="lvl"/>
    </dgm:varLst>
    <dgm:shape xmlns:r="http://schemas.openxmlformats.org/officeDocument/2006/relationships" r:blip="">
      <dgm:adjLst/>
    </dgm:shape>
    <dgm:choose name="Name1">
      <dgm:if name="Name2" func="var" arg="dir" op="equ" val="norm">
        <dgm:choose name="Name3">
          <dgm:if name="Name4" axis="ch" ptType="node" func="cnt" op="equ" val="1">
            <dgm:alg type="composite">
              <dgm:param type="ar" val="1.5999"/>
            </dgm:alg>
            <dgm:constrLst>
              <dgm:constr type="primFontSz" for="des" forName="Child1" val="65"/>
              <dgm:constr type="primFontSz" for="des" forName="Parent1" val="65"/>
              <dgm:constr type="primFontSz" for="des" forName="Child1" refType="primFontSz" refFor="des" refForName="Parent1" op="lte"/>
              <dgm:constr type="l" for="ch" forName="Child1" refType="w" fact="0.625"/>
              <dgm:constr type="t" for="ch" forName="Child1" refType="h" fact="0.2981"/>
              <dgm:constr type="w" for="ch" forName="Child1" refType="w" fact="0.375"/>
              <dgm:constr type="h" for="ch" forName="Child1" refType="h" fact="0.4001"/>
              <dgm:constr type="l" for="ch" forName="Accent1" refType="w" fact="0"/>
              <dgm:constr type="t" for="ch" forName="Accent1" refType="h" fact="0"/>
              <dgm:constr type="w" for="ch" forName="Accent1" refType="w" fact="0.6249"/>
              <dgm:constr type="h" for="ch" forName="Accent1" refType="h"/>
              <dgm:constr type="l" for="ch" forName="Parent1" refType="w" fact="0.138"/>
              <dgm:constr type="t" for="ch" forName="Parent1" refType="h" fact="0.362"/>
              <dgm:constr type="w" for="ch" forName="Parent1" refType="w" fact="0.3487"/>
              <dgm:constr type="h" for="ch" forName="Parent1" refType="h" fact="0.2789"/>
            </dgm:constrLst>
          </dgm:if>
          <dgm:if name="Name5" axis="ch" ptType="node" func="cnt" op="equ" val="2">
            <dgm:alg type="composite">
              <dgm:param type="ar" val="1.2026"/>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l" for="ch" forName="Accent1" refType="w" fact="0.1144"/>
              <dgm:constr type="t" for="ch" forName="Accent1" refType="h" fact="0"/>
              <dgm:constr type="w" for="ch" forName="Accent1" refType="w" fact="0.5542"/>
              <dgm:constr type="h" for="ch" forName="Accent1" refType="h" fact="0.6665"/>
              <dgm:constr type="l" for="ch" forName="Parent1" refType="w" fact="0.2368"/>
              <dgm:constr type="t" for="ch" forName="Parent1" refType="h" fact="0.2413"/>
              <dgm:constr type="w" for="ch" forName="Parent1" refType="w" fact="0.3092"/>
              <dgm:constr type="h" for="ch" forName="Parent1" refType="h" fact="0.1859"/>
              <dgm:constr type="l" for="ch" forName="Parent2" refType="w" fact="0.0822"/>
              <dgm:constr type="t" for="ch" forName="Parent2" refType="h" fact="0.625"/>
              <dgm:constr type="w" for="ch" forName="Parent2" refType="w" fact="0.3092"/>
              <dgm:constr type="h" for="ch" forName="Parent2" refType="h" fact="0.1859"/>
              <dgm:constr type="l" for="ch" forName="Child1" refType="w" fact="0.6678"/>
              <dgm:constr type="t" for="ch" forName="Child1" refType="h" fact="0.1978"/>
              <dgm:constr type="w" for="ch" forName="Child1" refType="w" fact="0.3322"/>
              <dgm:constr type="h" for="ch" forName="Child1" refType="h" fact="0.265"/>
              <dgm:constr type="l" for="ch" forName="Child2" refType="w" fact="0.5164"/>
              <dgm:constr type="t" for="ch" forName="Child2" refType="h" fact="0.5855"/>
              <dgm:constr type="w" for="ch" forName="Child2" refType="w" fact="0.3322"/>
              <dgm:constr type="h" for="ch" forName="Child2" refType="h" fact="0.265"/>
              <dgm:constr type="l" for="ch" forName="Accent2" refType="w" fact="0"/>
              <dgm:constr type="t" for="ch" forName="Accent2" refType="h" fact="0.4272"/>
              <dgm:constr type="w" for="ch" forName="Accent2" refType="w" fact="0.4761"/>
              <dgm:constr type="h" for="ch" forName="Accent2" refType="h" fact="0.5728"/>
            </dgm:constrLst>
          </dgm:if>
          <dgm:if name="Name6" axis="ch" ptType="node" func="cnt" op="equ" val="3">
            <dgm:alg type="composite">
              <dgm:param type="ar" val="0.9039"/>
            </dgm:alg>
            <dgm:shape xmlns:r="http://schemas.openxmlformats.org/officeDocument/2006/relationships" r:blip="">
              <dgm:adjLst/>
            </dgm:shape>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l" for="ch" forName="Accent1" refType="w" fact="0.1479"/>
              <dgm:constr type="t" for="ch" forName="Accent1" refType="h" fact="0"/>
              <dgm:constr type="w" for="ch" forName="Accent1" refType="w" fact="0.5325"/>
              <dgm:constr type="h" for="ch" forName="Accent1" refType="h" fact="0.4814"/>
              <dgm:constr type="l" for="ch" forName="Accent2" refType="w" fact="0"/>
              <dgm:constr type="t" for="ch" forName="Accent2" refType="h" fact="0.2766"/>
              <dgm:constr type="w" for="ch" forName="Accent2" refType="w" fact="0.5325"/>
              <dgm:constr type="h" for="ch" forName="Accent2" refType="h" fact="0.4814"/>
              <dgm:constr type="l" for="ch" forName="Parent1" refType="w" fact="0.2656"/>
              <dgm:constr type="t" for="ch" forName="Parent1" refType="h" fact="0.1738"/>
              <dgm:constr type="w" for="ch" forName="Parent1" refType="w" fact="0.2959"/>
              <dgm:constr type="h" for="ch" forName="Parent1" refType="h" fact="0.1337"/>
              <dgm:constr type="l" for="ch" forName="Accent3" refType="w" fact="0.1858"/>
              <dgm:constr type="t" for="ch" forName="Accent3" refType="h" fact="0.5863"/>
              <dgm:constr type="w" for="ch" forName="Accent3" refType="w" fact="0.4575"/>
              <dgm:constr type="h" for="ch" forName="Accent3" refType="h" fact="0.4137"/>
              <dgm:constr type="l" for="ch" forName="Parent2" refType="w" fact="0.1183"/>
              <dgm:constr type="t" for="ch" forName="Parent2" refType="h" fact="0.452"/>
              <dgm:constr type="w" for="ch" forName="Parent2" refType="w" fact="0.2959"/>
              <dgm:constr type="h" for="ch" forName="Parent2" refType="h" fact="0.1337"/>
              <dgm:constr type="l" for="ch" forName="Parent3" refType="w" fact="0.2663"/>
              <dgm:constr type="t" for="ch" forName="Parent3" refType="h" fact="0.7306"/>
              <dgm:constr type="w" for="ch" forName="Parent3" refType="w" fact="0.2959"/>
              <dgm:constr type="h" for="ch" forName="Parent3" refType="h" fact="0.1337"/>
              <dgm:constr type="l" for="ch" forName="Child2" refType="w" fact="0.5325"/>
              <dgm:constr type="t" for="ch" forName="Child2" refType="h" fact="0.4217"/>
              <dgm:constr type="w" for="ch" forName="Child2" refType="w" fact="0.3195"/>
              <dgm:constr type="h" for="ch" forName="Child2" refType="h" fact="0.1926"/>
              <dgm:constr type="l" for="ch" forName="Child1" refType="w" fact="0.6805"/>
              <dgm:constr type="t" for="ch" forName="Child1" refType="h" fact="0.1435"/>
              <dgm:constr type="w" for="ch" forName="Child1" refType="w" fact="0.3195"/>
              <dgm:constr type="h" for="ch" forName="Child1" refType="h" fact="0.1926"/>
              <dgm:constr type="l" for="ch" forName="Child3" refType="w" fact="0.6805"/>
              <dgm:constr type="t" for="ch" forName="Child3" refType="h" fact="0.6998"/>
              <dgm:constr type="w" for="ch" forName="Child3" refType="w" fact="0.3195"/>
              <dgm:constr type="h" for="ch" forName="Child3" refType="h" fact="0.1926"/>
            </dgm:constrLst>
          </dgm:if>
          <dgm:if name="Name7" axis="ch" ptType="node" func="cnt" op="equ" val="4">
            <dgm:alg type="composite">
              <dgm:param type="ar" val="0.7073"/>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Accent1" refType="w" fact="0.1481"/>
              <dgm:constr type="t" for="ch" forName="Accent1" refType="h" fact="0"/>
              <dgm:constr type="w" for="ch" forName="Accent1" refType="w" fact="0.5331"/>
              <dgm:constr type="h" for="ch" forName="Accent1" refType="h" fact="0.3771"/>
              <dgm:constr type="l" for="ch" forName="Accent2" refType="w" fact="0"/>
              <dgm:constr type="t" for="ch" forName="Accent2" refType="h" fact="0.2167"/>
              <dgm:constr type="w" for="ch" forName="Accent2" refType="w" fact="0.5331"/>
              <dgm:constr type="h" for="ch" forName="Accent2" refType="h" fact="0.3771"/>
              <dgm:constr type="l" for="ch" forName="Accent3" refType="w" fact="0.1481"/>
              <dgm:constr type="t" for="ch" forName="Accent3" refType="h" fact="0.4342"/>
              <dgm:constr type="w" for="ch" forName="Accent3" refType="w" fact="0.5331"/>
              <dgm:constr type="h" for="ch" forName="Accent3" refType="h" fact="0.3771"/>
              <dgm:constr type="l" for="ch" forName="Parent1" refType="w" fact="0.2658"/>
              <dgm:constr type="t" for="ch" forName="Parent1" refType="h" fact="0.1365"/>
              <dgm:constr type="w" for="ch" forName="Parent1" refType="w" fact="0.2975"/>
              <dgm:constr type="h" for="ch" forName="Parent1" refType="h" fact="0.1052"/>
              <dgm:constr type="l" for="ch" forName="Parent2" refType="w" fact="0.1171"/>
              <dgm:constr type="t" for="ch" forName="Parent2" refType="h" fact="0.3536"/>
              <dgm:constr type="w" for="ch" forName="Parent2" refType="w" fact="0.2975"/>
              <dgm:constr type="h" for="ch" forName="Parent2" refType="h" fact="0.1052"/>
              <dgm:constr type="l" for="ch" forName="Parent3" refType="w" fact="0.2658"/>
              <dgm:constr type="t" for="ch" forName="Parent3" refType="h" fact="0.5707"/>
              <dgm:constr type="w" for="ch" forName="Parent3" refType="w" fact="0.2975"/>
              <dgm:constr type="h" for="ch" forName="Parent3" refType="h" fact="0.1052"/>
              <dgm:constr type="l" for="ch" forName="Parent4" refType="w" fact="0.1171"/>
              <dgm:constr type="t" for="ch" forName="Parent4" refType="h" fact="0.7878"/>
              <dgm:constr type="w" for="ch" forName="Parent4" refType="w" fact="0.2975"/>
              <dgm:constr type="h" for="ch" forName="Parent4" refType="h" fact="0.1052"/>
              <dgm:constr type="l" for="ch" forName="Child1" refType="w" fact="0.6804"/>
              <dgm:constr type="t" for="ch" forName="Child1" refType="h" fact="0.1119"/>
              <dgm:constr type="w" for="ch" forName="Child1" refType="w" fact="0.3196"/>
              <dgm:constr type="h" for="ch" forName="Child1" refType="h" fact="0.15"/>
              <dgm:constr type="l" for="ch" forName="Child2" refType="w" fact="0.5348"/>
              <dgm:constr type="t" for="ch" forName="Child2" refType="h" fact="0.3312"/>
              <dgm:constr type="w" for="ch" forName="Child2" refType="w" fact="0.3196"/>
              <dgm:constr type="h" for="ch" forName="Child2" refType="h" fact="0.15"/>
              <dgm:constr type="l" for="ch" forName="Child3" refType="w" fact="0.6804"/>
              <dgm:constr type="t" for="ch" forName="Child3" refType="h" fact="0.5461"/>
              <dgm:constr type="w" for="ch" forName="Child3" refType="w" fact="0.3196"/>
              <dgm:constr type="h" for="ch" forName="Child3" refType="h" fact="0.15"/>
              <dgm:constr type="l" for="ch" forName="Child4" refType="w" fact="0.5348"/>
              <dgm:constr type="t" for="ch" forName="Child4" refType="h" fact="0.7632"/>
              <dgm:constr type="w" for="ch" forName="Child4" refType="w" fact="0.3196"/>
              <dgm:constr type="h" for="ch" forName="Child4" refType="h" fact="0.15"/>
              <dgm:constr type="l" for="ch" forName="Accent4" refType="w" fact="0.038"/>
              <dgm:constr type="t" for="ch" forName="Accent4" refType="h" fact="0.6759"/>
              <dgm:constr type="w" for="ch" forName="Accent4" refType="w" fact="0.458"/>
              <dgm:constr type="h" for="ch" forName="Accent4" refType="h" fact="0.3241"/>
            </dgm:constrLst>
          </dgm:if>
          <dgm:if name="Name8" axis="ch" ptType="node" func="cnt" op="equ" val="5">
            <dgm:alg type="composite">
              <dgm:param type="ar" val="0.581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Accent1" refType="w" fact="0.1481"/>
              <dgm:constr type="t" for="ch" forName="Accent1" refType="h" fact="0"/>
              <dgm:constr type="w" for="ch" forName="Accent1" refType="w" fact="0.5331"/>
              <dgm:constr type="h" for="ch" forName="Accent1" refType="h" fact="0.3098"/>
              <dgm:constr type="l" for="ch" forName="Accent2" refType="w" fact="0"/>
              <dgm:constr type="t" for="ch" forName="Accent2" refType="h" fact="0.178"/>
              <dgm:constr type="w" for="ch" forName="Accent2" refType="w" fact="0.5331"/>
              <dgm:constr type="h" for="ch" forName="Accent2" refType="h" fact="0.3098"/>
              <dgm:constr type="l" for="ch" forName="Accent3" refType="w" fact="0.1481"/>
              <dgm:constr type="t" for="ch" forName="Accent3" refType="h" fact="0.3568"/>
              <dgm:constr type="w" for="ch" forName="Accent3" refType="w" fact="0.5331"/>
              <dgm:constr type="h" for="ch" forName="Accent3" refType="h" fact="0.3098"/>
              <dgm:constr type="l" for="ch" forName="Accent4" refType="w" fact="0"/>
              <dgm:constr type="t" for="ch" forName="Accent4" refType="h" fact="0.5351"/>
              <dgm:constr type="w" for="ch" forName="Accent4" refType="w" fact="0.5331"/>
              <dgm:constr type="h" for="ch" forName="Accent4" refType="h" fact="0.3098"/>
              <dgm:constr type="l" for="ch" forName="Accent5" refType="w" fact="0.186"/>
              <dgm:constr type="t" for="ch" forName="Accent5" refType="h" fact="0.7337"/>
              <dgm:constr type="w" for="ch" forName="Accent5" refType="w" fact="0.458"/>
              <dgm:constr type="h" for="ch" forName="Accent5" refType="h" fact="0.2663"/>
              <dgm:constr type="l" for="ch" forName="Parent1" refType="w" fact="0.2658"/>
              <dgm:constr type="t" for="ch" forName="Parent1" refType="h" fact="0.1122"/>
              <dgm:constr type="w" for="ch" forName="Parent1" refType="w" fact="0.2975"/>
              <dgm:constr type="h" for="ch" forName="Parent1" refType="h" fact="0.0864"/>
              <dgm:constr type="l" for="ch" forName="Parent2" refType="w" fact="0.1171"/>
              <dgm:constr type="t" for="ch" forName="Parent2" refType="h" fact="0.2906"/>
              <dgm:constr type="w" for="ch" forName="Parent2" refType="w" fact="0.2975"/>
              <dgm:constr type="h" for="ch" forName="Parent2" refType="h" fact="0.0864"/>
              <dgm:constr type="l" for="ch" forName="Parent3" refType="w" fact="0.2658"/>
              <dgm:constr type="t" for="ch" forName="Parent3" refType="h" fact="0.4689"/>
              <dgm:constr type="w" for="ch" forName="Parent3" refType="w" fact="0.2975"/>
              <dgm:constr type="h" for="ch" forName="Parent3" refType="h" fact="0.0864"/>
              <dgm:constr type="l" for="ch" forName="Parent4" refType="w" fact="0.1171"/>
              <dgm:constr type="t" for="ch" forName="Parent4" refType="h" fact="0.6473"/>
              <dgm:constr type="w" for="ch" forName="Parent4" refType="w" fact="0.2975"/>
              <dgm:constr type="h" for="ch" forName="Parent4" refType="h" fact="0.0864"/>
              <dgm:constr type="l" for="ch" forName="Parent5" refType="w" fact="0.2658"/>
              <dgm:constr type="t" for="ch" forName="Parent5" refType="h" fact="0.8257"/>
              <dgm:constr type="w" for="ch" forName="Parent5" refType="w" fact="0.2975"/>
              <dgm:constr type="h" for="ch" forName="Parent5" refType="h" fact="0.0864"/>
              <dgm:constr type="l" for="ch" forName="Child1" refType="w" fact="0.6804"/>
              <dgm:constr type="t" for="ch" forName="Child1" refType="h" fact="0.0919"/>
              <dgm:constr type="w" for="ch" forName="Child1" refType="w" fact="0.3196"/>
              <dgm:constr type="h" for="ch" forName="Child1" refType="h" fact="0.1232"/>
              <dgm:constr type="l" for="ch" forName="Child2" refType="w" fact="0.5348"/>
              <dgm:constr type="t" for="ch" forName="Child2" refType="h" fact="0.2722"/>
              <dgm:constr type="w" for="ch" forName="Child2" refType="w" fact="0.3196"/>
              <dgm:constr type="h" for="ch" forName="Child2" refType="h" fact="0.1232"/>
              <dgm:constr type="l" for="ch" forName="Child3" refType="w" fact="0.6804"/>
              <dgm:constr type="t" for="ch" forName="Child3" refType="h" fact="0.4487"/>
              <dgm:constr type="w" for="ch" forName="Child3" refType="w" fact="0.3196"/>
              <dgm:constr type="h" for="ch" forName="Child3" refType="h" fact="0.1232"/>
              <dgm:constr type="l" for="ch" forName="Child4" refType="w" fact="0.5348"/>
              <dgm:constr type="t" for="ch" forName="Child4" refType="h" fact="0.6271"/>
              <dgm:constr type="w" for="ch" forName="Child4" refType="w" fact="0.3196"/>
              <dgm:constr type="h" for="ch" forName="Child4" refType="h" fact="0.1232"/>
              <dgm:constr type="l" for="ch" forName="Child5" refType="w" fact="0.6804"/>
              <dgm:constr type="t" for="ch" forName="Child5" refType="h" fact="0.8073"/>
              <dgm:constr type="w" for="ch" forName="Child5" refType="w" fact="0.3196"/>
              <dgm:constr type="h" for="ch" forName="Child5" refType="h" fact="0.1232"/>
            </dgm:constrLst>
          </dgm:if>
          <dgm:if name="Name9" axis="ch" ptType="node" func="cnt" op="equ" val="6">
            <dgm:alg type="composite">
              <dgm:param type="ar" val="0.493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l" for="ch" forName="Accent1" refType="w" fact="0.1481"/>
              <dgm:constr type="t" for="ch" forName="Accent1" refType="h" fact="0"/>
              <dgm:constr type="w" for="ch" forName="Accent1" refType="w" fact="0.5331"/>
              <dgm:constr type="h" for="ch" forName="Accent1" refType="h" fact="0.2629"/>
              <dgm:constr type="l" for="ch" forName="Accent2" refType="w" fact="0"/>
              <dgm:constr type="t" for="ch" forName="Accent2" refType="h" fact="0.1511"/>
              <dgm:constr type="w" for="ch" forName="Accent2" refType="w" fact="0.5331"/>
              <dgm:constr type="h" for="ch" forName="Accent2" refType="h" fact="0.2629"/>
              <dgm:constr type="l" for="ch" forName="Accent3" refType="w" fact="0.1481"/>
              <dgm:constr type="t" for="ch" forName="Accent3" refType="h" fact="0.3027"/>
              <dgm:constr type="w" for="ch" forName="Accent3" refType="w" fact="0.5331"/>
              <dgm:constr type="h" for="ch" forName="Accent3" refType="h" fact="0.2629"/>
              <dgm:constr type="l" for="ch" forName="Accent4" refType="w" fact="0"/>
              <dgm:constr type="t" for="ch" forName="Accent4" refType="h" fact="0.4541"/>
              <dgm:constr type="w" for="ch" forName="Accent4" refType="w" fact="0.5331"/>
              <dgm:constr type="h" for="ch" forName="Accent4" refType="h" fact="0.2629"/>
              <dgm:constr type="l" for="ch" forName="Parent1" refType="w" fact="0.2658"/>
              <dgm:constr type="t" for="ch" forName="Parent1" refType="h" fact="0.0952"/>
              <dgm:constr type="w" for="ch" forName="Parent1" refType="w" fact="0.2975"/>
              <dgm:constr type="h" for="ch" forName="Parent1" refType="h" fact="0.0733"/>
              <dgm:constr type="l" for="ch" forName="Parent2" refType="w" fact="0.1171"/>
              <dgm:constr type="t" for="ch" forName="Parent2" refType="h" fact="0.2466"/>
              <dgm:constr type="w" for="ch" forName="Parent2" refType="w" fact="0.2975"/>
              <dgm:constr type="h" for="ch" forName="Parent2" refType="h" fact="0.0733"/>
              <dgm:constr type="l" for="ch" forName="Parent3" refType="w" fact="0.2658"/>
              <dgm:constr type="t" for="ch" forName="Parent3" refType="h" fact="0.3979"/>
              <dgm:constr type="w" for="ch" forName="Parent3" refType="w" fact="0.2975"/>
              <dgm:constr type="h" for="ch" forName="Parent3" refType="h" fact="0.0733"/>
              <dgm:constr type="l" for="ch" forName="Parent4" refType="w" fact="0.1171"/>
              <dgm:constr type="t" for="ch" forName="Parent4" refType="h" fact="0.5493"/>
              <dgm:constr type="w" for="ch" forName="Parent4" refType="w" fact="0.2975"/>
              <dgm:constr type="h" for="ch" forName="Parent4" refType="h" fact="0.0733"/>
              <dgm:constr type="l" for="ch" forName="Child1" refType="w" fact="0.6804"/>
              <dgm:constr type="t" for="ch" forName="Child1" refType="h" fact="0.078"/>
              <dgm:constr type="w" for="ch" forName="Child1" refType="w" fact="0.3196"/>
              <dgm:constr type="h" for="ch" forName="Child1" refType="h" fact="0.1046"/>
              <dgm:constr type="l" for="ch" forName="Child2" refType="w" fact="0.5348"/>
              <dgm:constr type="t" for="ch" forName="Child2" refType="h" fact="0.231"/>
              <dgm:constr type="w" for="ch" forName="Child2" refType="w" fact="0.3196"/>
              <dgm:constr type="h" for="ch" forName="Child2" refType="h" fact="0.1046"/>
              <dgm:constr type="l" for="ch" forName="Child3" refType="w" fact="0.6804"/>
              <dgm:constr type="t" for="ch" forName="Child3" refType="h" fact="0.3808"/>
              <dgm:constr type="w" for="ch" forName="Child3" refType="w" fact="0.3196"/>
              <dgm:constr type="h" for="ch" forName="Child3" refType="h" fact="0.1046"/>
              <dgm:constr type="l" for="ch" forName="Child4" refType="w" fact="0.5348"/>
              <dgm:constr type="t" for="ch" forName="Child4" refType="h" fact="0.5322"/>
              <dgm:constr type="w" for="ch" forName="Child4" refType="w" fact="0.3196"/>
              <dgm:constr type="h" for="ch" forName="Child4" refType="h" fact="0.1046"/>
              <dgm:constr type="l" for="ch" forName="Accent5" refType="w" fact="0.1481"/>
              <dgm:constr type="t" for="ch" forName="Accent5" refType="h" fact="0.6053"/>
              <dgm:constr type="w" for="ch" forName="Accent5" refType="w" fact="0.5331"/>
              <dgm:constr type="h" for="ch" forName="Accent5" refType="h" fact="0.2629"/>
              <dgm:constr type="l" for="ch" forName="Accent6" refType="w" fact="0.038"/>
              <dgm:constr type="t" for="ch" forName="Accent6" refType="h" fact="0.774"/>
              <dgm:constr type="w" for="ch" forName="Accent6" refType="w" fact="0.458"/>
              <dgm:constr type="h" for="ch" forName="Accent6" refType="h" fact="0.226"/>
              <dgm:constr type="l" for="ch" forName="Parent5" refType="w" fact="0.2658"/>
              <dgm:constr type="t" for="ch" forName="Parent5" refType="h" fact="0.7005"/>
              <dgm:constr type="w" for="ch" forName="Parent5" refType="w" fact="0.2975"/>
              <dgm:constr type="h" for="ch" forName="Parent5" refType="h" fact="0.0733"/>
              <dgm:constr type="l" for="ch" forName="Parent6" refType="w" fact="0.1171"/>
              <dgm:constr type="t" for="ch" forName="Parent6" refType="h" fact="0.8519"/>
              <dgm:constr type="w" for="ch" forName="Parent6" refType="w" fact="0.2975"/>
              <dgm:constr type="h" for="ch" forName="Parent6" refType="h" fact="0.0733"/>
              <dgm:constr type="l" for="ch" forName="Child5" refType="w" fact="0.6804"/>
              <dgm:constr type="t" for="ch" forName="Child5" refType="h" fact="0.6833"/>
              <dgm:constr type="w" for="ch" forName="Child5" refType="w" fact="0.3196"/>
              <dgm:constr type="h" for="ch" forName="Child5" refType="h" fact="0.1046"/>
              <dgm:constr type="l" for="ch" forName="Child6" refType="w" fact="0.5348"/>
              <dgm:constr type="t" for="ch" forName="Child6" refType="h" fact="0.8347"/>
              <dgm:constr type="w" for="ch" forName="Child6" refType="w" fact="0.3196"/>
              <dgm:constr type="h" for="ch" forName="Child6" refType="h" fact="0.1046"/>
            </dgm:constrLst>
          </dgm:if>
          <dgm:else name="Name10">
            <dgm:alg type="composite">
              <dgm:param type="ar" val="0.428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l" for="ch" forName="Accent1" refType="w" fact="0.1481"/>
              <dgm:constr type="t" for="ch" forName="Accent1" refType="h" fact="0"/>
              <dgm:constr type="w" for="ch" forName="Accent1" refType="w" fact="0.5331"/>
              <dgm:constr type="h" for="ch" forName="Accent1" refType="h" fact="0.2284"/>
              <dgm:constr type="l" for="ch" forName="Accent2" refType="w" fact="0"/>
              <dgm:constr type="t" for="ch" forName="Accent2" refType="h" fact="0.1312"/>
              <dgm:constr type="w" for="ch" forName="Accent2" refType="w" fact="0.5331"/>
              <dgm:constr type="h" for="ch" forName="Accent2" refType="h" fact="0.2284"/>
              <dgm:constr type="l" for="ch" forName="Accent3" refType="w" fact="0.1481"/>
              <dgm:constr type="t" for="ch" forName="Accent3" refType="h" fact="0.263"/>
              <dgm:constr type="w" for="ch" forName="Accent3" refType="w" fact="0.5331"/>
              <dgm:constr type="h" for="ch" forName="Accent3" refType="h" fact="0.2284"/>
              <dgm:constr type="l" for="ch" forName="Accent4" refType="w" fact="0"/>
              <dgm:constr type="t" for="ch" forName="Accent4" refType="h" fact="0.3945"/>
              <dgm:constr type="w" for="ch" forName="Accent4" refType="w" fact="0.5331"/>
              <dgm:constr type="h" for="ch" forName="Accent4" refType="h" fact="0.2284"/>
              <dgm:constr type="l" for="ch" forName="Parent1" refType="w" fact="0.2658"/>
              <dgm:constr type="t" for="ch" forName="Parent1" refType="h" fact="0.0827"/>
              <dgm:constr type="w" for="ch" forName="Parent1" refType="w" fact="0.2975"/>
              <dgm:constr type="h" for="ch" forName="Parent1" refType="h" fact="0.0637"/>
              <dgm:constr type="l" for="ch" forName="Parent2" refType="w" fact="0.1171"/>
              <dgm:constr type="t" for="ch" forName="Parent2" refType="h" fact="0.2142"/>
              <dgm:constr type="w" for="ch" forName="Parent2" refType="w" fact="0.2975"/>
              <dgm:constr type="h" for="ch" forName="Parent2" refType="h" fact="0.0637"/>
              <dgm:constr type="l" for="ch" forName="Parent3" refType="w" fact="0.2658"/>
              <dgm:constr type="t" for="ch" forName="Parent3" refType="h" fact="0.3457"/>
              <dgm:constr type="w" for="ch" forName="Parent3" refType="w" fact="0.2975"/>
              <dgm:constr type="h" for="ch" forName="Parent3" refType="h" fact="0.0637"/>
              <dgm:constr type="l" for="ch" forName="Parent4" refType="w" fact="0.1171"/>
              <dgm:constr type="t" for="ch" forName="Parent4" refType="h" fact="0.4772"/>
              <dgm:constr type="w" for="ch" forName="Parent4" refType="w" fact="0.2975"/>
              <dgm:constr type="h" for="ch" forName="Parent4" refType="h" fact="0.0637"/>
              <dgm:constr type="l" for="ch" forName="Child1" refType="w" fact="0.6804"/>
              <dgm:constr type="t" for="ch" forName="Child1" refType="h" fact="0.0678"/>
              <dgm:constr type="w" for="ch" forName="Child1" refType="w" fact="0.3196"/>
              <dgm:constr type="h" for="ch" forName="Child1" refType="h" fact="0.0908"/>
              <dgm:constr type="l" for="ch" forName="Child2" refType="w" fact="0.5348"/>
              <dgm:constr type="t" for="ch" forName="Child2" refType="h" fact="0.2006"/>
              <dgm:constr type="w" for="ch" forName="Child2" refType="w" fact="0.3196"/>
              <dgm:constr type="h" for="ch" forName="Child2" refType="h" fact="0.0908"/>
              <dgm:constr type="l" for="ch" forName="Child3" refType="w" fact="0.6804"/>
              <dgm:constr type="t" for="ch" forName="Child3" refType="h" fact="0.3308"/>
              <dgm:constr type="w" for="ch" forName="Child3" refType="w" fact="0.3196"/>
              <dgm:constr type="h" for="ch" forName="Child3" refType="h" fact="0.0908"/>
              <dgm:constr type="l" for="ch" forName="Child4" refType="w" fact="0.5348"/>
              <dgm:constr type="t" for="ch" forName="Child4" refType="h" fact="0.4623"/>
              <dgm:constr type="w" for="ch" forName="Child4" refType="w" fact="0.3196"/>
              <dgm:constr type="h" for="ch" forName="Child4" refType="h" fact="0.0908"/>
              <dgm:constr type="l" for="ch" forName="Accent5" refType="w" fact="0.1481"/>
              <dgm:constr type="t" for="ch" forName="Accent5" refType="h" fact="0.5258"/>
              <dgm:constr type="w" for="ch" forName="Accent5" refType="w" fact="0.5331"/>
              <dgm:constr type="h" for="ch" forName="Accent5" refType="h" fact="0.2284"/>
              <dgm:constr type="l" for="ch" forName="Accent6" refType="w" fact="0"/>
              <dgm:constr type="t" for="ch" forName="Accent6" refType="h" fact="0.6573"/>
              <dgm:constr type="w" for="ch" forName="Accent6" refType="w" fact="0.5331"/>
              <dgm:constr type="h" for="ch" forName="Accent6" refType="h" fact="0.2284"/>
              <dgm:constr type="l" for="ch" forName="Accent7" refType="w" fact="0.186"/>
              <dgm:constr type="t" for="ch" forName="Accent7" refType="h" fact="0.8037"/>
              <dgm:constr type="w" for="ch" forName="Accent7" refType="w" fact="0.458"/>
              <dgm:constr type="h" for="ch" forName="Accent7" refType="h" fact="0.1963"/>
              <dgm:constr type="l" for="ch" forName="Parent5" refType="w" fact="0.2658"/>
              <dgm:constr type="t" for="ch" forName="Parent5" refType="h" fact="0.6085"/>
              <dgm:constr type="w" for="ch" forName="Parent5" refType="w" fact="0.2975"/>
              <dgm:constr type="h" for="ch" forName="Parent5" refType="h" fact="0.0637"/>
              <dgm:constr type="l" for="ch" forName="Parent6" refType="w" fact="0.1171"/>
              <dgm:constr type="t" for="ch" forName="Parent6" refType="h" fact="0.74"/>
              <dgm:constr type="w" for="ch" forName="Parent6" refType="w" fact="0.2975"/>
              <dgm:constr type="h" for="ch" forName="Parent6" refType="h" fact="0.0637"/>
              <dgm:constr type="l" for="ch" forName="Parent7" refType="w" fact="0.2658"/>
              <dgm:constr type="t" for="ch" forName="Parent7" refType="h" fact="0.8715"/>
              <dgm:constr type="w" for="ch" forName="Parent7" refType="w" fact="0.2975"/>
              <dgm:constr type="h" for="ch" forName="Parent7" refType="h" fact="0.0637"/>
              <dgm:constr type="l" for="ch" forName="Child5" refType="w" fact="0.6804"/>
              <dgm:constr type="t" for="ch" forName="Child5" refType="h" fact="0.5936"/>
              <dgm:constr type="w" for="ch" forName="Child5" refType="w" fact="0.3196"/>
              <dgm:constr type="h" for="ch" forName="Child5" refType="h" fact="0.0908"/>
              <dgm:constr type="l" for="ch" forName="Child6" refType="w" fact="0.5348"/>
              <dgm:constr type="t" for="ch" forName="Child6" refType="h" fact="0.7251"/>
              <dgm:constr type="w" for="ch" forName="Child6" refType="w" fact="0.3196"/>
              <dgm:constr type="h" for="ch" forName="Child6" refType="h" fact="0.0908"/>
              <dgm:constr type="l" for="ch" forName="Child7" refType="w" fact="0.6804"/>
              <dgm:constr type="t" for="ch" forName="Child7" refType="h" fact="0.8579"/>
              <dgm:constr type="w" for="ch" forName="Child7" refType="w" fact="0.3196"/>
              <dgm:constr type="h" for="ch" forName="Child7" refType="h" fact="0.0908"/>
            </dgm:constrLst>
          </dgm:else>
        </dgm:choose>
      </dgm:if>
      <dgm:else name="Name11">
        <dgm:choose name="Name12">
          <dgm:if name="Name13" axis="ch" ptType="node" func="cnt" op="equ" val="1">
            <dgm:alg type="composite">
              <dgm:param type="ar" val="1.5999"/>
            </dgm:alg>
            <dgm:constrLst>
              <dgm:constr type="primFontSz" for="des" forName="Child1" val="65"/>
              <dgm:constr type="primFontSz" for="des" forName="Parent1" val="65"/>
              <dgm:constr type="primFontSz" for="des" forName="Child1" refType="primFontSz" refFor="des" refForName="Parent1" op="lte"/>
              <dgm:constr type="l" for="ch" forName="Child1" refType="w" fact="0.625"/>
              <dgm:constr type="t" for="ch" forName="Child1" refType="h" fact="0.2981"/>
              <dgm:constr type="w" for="ch" forName="Child1" refType="w" fact="0.375"/>
              <dgm:constr type="h" for="ch" forName="Child1" refType="h" fact="0.4001"/>
              <dgm:constr type="l" for="ch" forName="Accent1" refType="w" fact="0"/>
              <dgm:constr type="t" for="ch" forName="Accent1" refType="h" fact="0"/>
              <dgm:constr type="w" for="ch" forName="Accent1" refType="w" fact="0.6249"/>
              <dgm:constr type="h" for="ch" forName="Accent1" refType="h"/>
              <dgm:constr type="l" for="ch" forName="Parent1" refType="w" fact="0.138"/>
              <dgm:constr type="t" for="ch" forName="Parent1" refType="h" fact="0.362"/>
              <dgm:constr type="w" for="ch" forName="Parent1" refType="w" fact="0.3487"/>
              <dgm:constr type="h" for="ch" forName="Parent1" refType="h" fact="0.2789"/>
            </dgm:constrLst>
          </dgm:if>
          <dgm:if name="Name14" axis="ch" ptType="node" func="cnt" op="equ" val="2">
            <dgm:alg type="composite">
              <dgm:param type="ar" val="1.2026"/>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l" for="ch" forName="Accent1" refType="w" fact="-0.0407"/>
              <dgm:constr type="t" for="ch" forName="Accent1" refType="h" fact="0"/>
              <dgm:constr type="w" for="ch" forName="Accent1" refType="w" fact="0.5542"/>
              <dgm:constr type="h" for="ch" forName="Accent1" refType="h" fact="0.6665"/>
              <dgm:constr type="l" for="ch" forName="Accent2" refType="w" fact="0.1533"/>
              <dgm:constr type="t" for="ch" forName="Accent2" refType="h" fact="0.4272"/>
              <dgm:constr type="w" for="ch" forName="Accent2" refType="w" fact="0.4761"/>
              <dgm:constr type="h" for="ch" forName="Accent2" refType="h" fact="0.5728"/>
              <dgm:constr type="l" for="ch" forName="Parent1" refType="w" fact="0.0822"/>
              <dgm:constr type="t" for="ch" forName="Parent1" refType="h" fact="0.2413"/>
              <dgm:constr type="w" for="ch" forName="Parent1" refType="w" fact="0.3092"/>
              <dgm:constr type="h" for="ch" forName="Parent1" refType="h" fact="0.1859"/>
              <dgm:constr type="l" for="ch" forName="Parent2" refType="w" fact="0.2368"/>
              <dgm:constr type="t" for="ch" forName="Parent2" refType="h" fact="0.625"/>
              <dgm:constr type="w" for="ch" forName="Parent2" refType="w" fact="0.3092"/>
              <dgm:constr type="h" for="ch" forName="Parent2" refType="h" fact="0.1859"/>
              <dgm:constr type="l" for="ch" forName="Child1" refType="w" fact="0.5164"/>
              <dgm:constr type="t" for="ch" forName="Child1" refType="h" fact="0.1978"/>
              <dgm:constr type="w" for="ch" forName="Child1" refType="w" fact="0.3322"/>
              <dgm:constr type="h" for="ch" forName="Child1" refType="h" fact="0.265"/>
              <dgm:constr type="l" for="ch" forName="Child2" refType="w" fact="0.6678"/>
              <dgm:constr type="t" for="ch" forName="Child2" refType="h" fact="0.5855"/>
              <dgm:constr type="w" for="ch" forName="Child2" refType="w" fact="0.3322"/>
              <dgm:constr type="h" for="ch" forName="Child2" refType="h" fact="0.265"/>
            </dgm:constrLst>
          </dgm:if>
          <dgm:if name="Name15" axis="ch" ptType="node" func="cnt" op="equ" val="3">
            <dgm:alg type="composite">
              <dgm:param type="ar" val="0.9039"/>
            </dgm:alg>
            <dgm:shape xmlns:r="http://schemas.openxmlformats.org/officeDocument/2006/relationships" r:blip="">
              <dgm:adjLst/>
            </dgm:shape>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l" for="ch" forName="Accent1" refType="w" fact="0"/>
              <dgm:constr type="t" for="ch" forName="Accent1" refType="h" fact="0"/>
              <dgm:constr type="w" for="ch" forName="Accent1" refType="w" fact="0.5325"/>
              <dgm:constr type="h" for="ch" forName="Accent1" refType="h" fact="0.4814"/>
              <dgm:constr type="l" for="ch" forName="Accent2" refType="w" fact="0.1479"/>
              <dgm:constr type="t" for="ch" forName="Accent2" refType="h" fact="0.2766"/>
              <dgm:constr type="w" for="ch" forName="Accent2" refType="w" fact="0.5325"/>
              <dgm:constr type="h" for="ch" forName="Accent2" refType="h" fact="0.4814"/>
              <dgm:constr type="l" for="ch" forName="Accent3" refType="w" fact="0.0378"/>
              <dgm:constr type="t" for="ch" forName="Accent3" refType="h" fact="0.5863"/>
              <dgm:constr type="w" for="ch" forName="Accent3" refType="w" fact="0.4575"/>
              <dgm:constr type="h" for="ch" forName="Accent3" refType="h" fact="0.4137"/>
              <dgm:constr type="l" for="ch" forName="Parent1" refType="w" fact="0.1183"/>
              <dgm:constr type="t" for="ch" forName="Parent1" refType="h" fact="0.1738"/>
              <dgm:constr type="w" for="ch" forName="Parent1" refType="w" fact="0.2959"/>
              <dgm:constr type="h" for="ch" forName="Parent1" refType="h" fact="0.1337"/>
              <dgm:constr type="l" for="ch" forName="Parent2" refType="w" fact="0.2656"/>
              <dgm:constr type="t" for="ch" forName="Parent2" refType="h" fact="0.452"/>
              <dgm:constr type="w" for="ch" forName="Parent2" refType="w" fact="0.2959"/>
              <dgm:constr type="h" for="ch" forName="Parent2" refType="h" fact="0.1337"/>
              <dgm:constr type="l" for="ch" forName="Parent3" refType="w" fact="0.1183"/>
              <dgm:constr type="t" for="ch" forName="Parent3" refType="h" fact="0.7306"/>
              <dgm:constr type="w" for="ch" forName="Parent3" refType="w" fact="0.2959"/>
              <dgm:constr type="h" for="ch" forName="Parent3" refType="h" fact="0.1337"/>
              <dgm:constr type="l" for="ch" forName="Child1" refType="w" fact="0.5325"/>
              <dgm:constr type="t" for="ch" forName="Child1" refType="h" fact="0.1435"/>
              <dgm:constr type="w" for="ch" forName="Child1" refType="w" fact="0.3195"/>
              <dgm:constr type="h" for="ch" forName="Child1" refType="h" fact="0.1926"/>
              <dgm:constr type="l" for="ch" forName="Child2" refType="w" fact="0.6805"/>
              <dgm:constr type="t" for="ch" forName="Child2" refType="h" fact="0.4217"/>
              <dgm:constr type="w" for="ch" forName="Child2" refType="w" fact="0.3195"/>
              <dgm:constr type="h" for="ch" forName="Child2" refType="h" fact="0.1926"/>
              <dgm:constr type="l" for="ch" forName="Child3" refType="w" fact="0.5325"/>
              <dgm:constr type="t" for="ch" forName="Child3" refType="h" fact="0.6998"/>
              <dgm:constr type="w" for="ch" forName="Child3" refType="w" fact="0.3195"/>
              <dgm:constr type="h" for="ch" forName="Child3" refType="h" fact="0.1926"/>
            </dgm:constrLst>
          </dgm:if>
          <dgm:if name="Name16" axis="ch" ptType="node" func="cnt" op="equ" val="4">
            <dgm:alg type="composite">
              <dgm:param type="ar" val="0.7073"/>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Accent1" refType="w" fact="0"/>
              <dgm:constr type="t" for="ch" forName="Accent1" refType="h" fact="0"/>
              <dgm:constr type="w" for="ch" forName="Accent1" refType="w" fact="0.5331"/>
              <dgm:constr type="h" for="ch" forName="Accent1" refType="h" fact="0.3771"/>
              <dgm:constr type="l" for="ch" forName="Accent2" refType="w" fact="0.1481"/>
              <dgm:constr type="t" for="ch" forName="Accent2" refType="h" fact="0.2167"/>
              <dgm:constr type="w" for="ch" forName="Accent2" refType="w" fact="0.5331"/>
              <dgm:constr type="h" for="ch" forName="Accent2" refType="h" fact="0.3771"/>
              <dgm:constr type="l" for="ch" forName="Accent3" refType="w" fact="0"/>
              <dgm:constr type="t" for="ch" forName="Accent3" refType="h" fact="0.4342"/>
              <dgm:constr type="w" for="ch" forName="Accent3" refType="w" fact="0.5331"/>
              <dgm:constr type="h" for="ch" forName="Accent3" refType="h" fact="0.3771"/>
              <dgm:constr type="l" for="ch" forName="Accent4" refType="w" fact="0.186"/>
              <dgm:constr type="t" for="ch" forName="Accent4" refType="h" fact="0.6759"/>
              <dgm:constr type="w" for="ch" forName="Accent4" refType="w" fact="0.458"/>
              <dgm:constr type="h" for="ch" forName="Accent4" refType="h" fact="0.3241"/>
              <dgm:constr type="l" for="ch" forName="Parent1" refType="w" fact="0.1171"/>
              <dgm:constr type="t" for="ch" forName="Parent1" refType="h" fact="0.1365"/>
              <dgm:constr type="w" for="ch" forName="Parent1" refType="w" fact="0.2975"/>
              <dgm:constr type="h" for="ch" forName="Parent1" refType="h" fact="0.1052"/>
              <dgm:constr type="l" for="ch" forName="Parent2" refType="w" fact="0.2658"/>
              <dgm:constr type="t" for="ch" forName="Parent2" refType="h" fact="0.3536"/>
              <dgm:constr type="w" for="ch" forName="Parent2" refType="w" fact="0.2975"/>
              <dgm:constr type="h" for="ch" forName="Parent2" refType="h" fact="0.1052"/>
              <dgm:constr type="l" for="ch" forName="Parent3" refType="w" fact="0.1171"/>
              <dgm:constr type="t" for="ch" forName="Parent3" refType="h" fact="0.5707"/>
              <dgm:constr type="w" for="ch" forName="Parent3" refType="w" fact="0.2975"/>
              <dgm:constr type="h" for="ch" forName="Parent3" refType="h" fact="0.1052"/>
              <dgm:constr type="l" for="ch" forName="Parent4" refType="w" fact="0.2658"/>
              <dgm:constr type="t" for="ch" forName="Parent4" refType="h" fact="0.7878"/>
              <dgm:constr type="w" for="ch" forName="Parent4" refType="w" fact="0.2975"/>
              <dgm:constr type="h" for="ch" forName="Parent4" refType="h" fact="0.1052"/>
              <dgm:constr type="l" for="ch" forName="Child1" refType="w" fact="0.5348"/>
              <dgm:constr type="t" for="ch" forName="Child1" refType="h" fact="0.1119"/>
              <dgm:constr type="w" for="ch" forName="Child1" refType="w" fact="0.3196"/>
              <dgm:constr type="h" for="ch" forName="Child1" refType="h" fact="0.15"/>
              <dgm:constr type="l" for="ch" forName="Child2" refType="w" fact="0.6804"/>
              <dgm:constr type="t" for="ch" forName="Child2" refType="h" fact="0.3312"/>
              <dgm:constr type="w" for="ch" forName="Child2" refType="w" fact="0.3196"/>
              <dgm:constr type="h" for="ch" forName="Child2" refType="h" fact="0.15"/>
              <dgm:constr type="l" for="ch" forName="Child3" refType="w" fact="0.5348"/>
              <dgm:constr type="t" for="ch" forName="Child3" refType="h" fact="0.5461"/>
              <dgm:constr type="w" for="ch" forName="Child3" refType="w" fact="0.3196"/>
              <dgm:constr type="h" for="ch" forName="Child3" refType="h" fact="0.15"/>
              <dgm:constr type="l" for="ch" forName="Child4" refType="w" fact="0.6804"/>
              <dgm:constr type="t" for="ch" forName="Child4" refType="h" fact="0.7632"/>
              <dgm:constr type="w" for="ch" forName="Child4" refType="w" fact="0.3196"/>
              <dgm:constr type="h" for="ch" forName="Child4" refType="h" fact="0.15"/>
            </dgm:constrLst>
          </dgm:if>
          <dgm:if name="Name17" axis="ch" ptType="node" func="cnt" op="equ" val="5">
            <dgm:alg type="composite">
              <dgm:param type="ar" val="0.581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Accent1" refType="w" fact="0"/>
              <dgm:constr type="t" for="ch" forName="Accent1" refType="h" fact="0"/>
              <dgm:constr type="w" for="ch" forName="Accent1" refType="w" fact="0.5331"/>
              <dgm:constr type="h" for="ch" forName="Accent1" refType="h" fact="0.3098"/>
              <dgm:constr type="l" for="ch" forName="Accent2" refType="w" fact="0.1481"/>
              <dgm:constr type="t" for="ch" forName="Accent2" refType="h" fact="0.178"/>
              <dgm:constr type="w" for="ch" forName="Accent2" refType="w" fact="0.5331"/>
              <dgm:constr type="h" for="ch" forName="Accent2" refType="h" fact="0.3098"/>
              <dgm:constr type="l" for="ch" forName="Accent3" refType="w" fact="0"/>
              <dgm:constr type="t" for="ch" forName="Accent3" refType="h" fact="0.3568"/>
              <dgm:constr type="w" for="ch" forName="Accent3" refType="w" fact="0.5331"/>
              <dgm:constr type="h" for="ch" forName="Accent3" refType="h" fact="0.3098"/>
              <dgm:constr type="l" for="ch" forName="Accent4" refType="w" fact="0.1481"/>
              <dgm:constr type="t" for="ch" forName="Accent4" refType="h" fact="0.5351"/>
              <dgm:constr type="w" for="ch" forName="Accent4" refType="w" fact="0.5331"/>
              <dgm:constr type="h" for="ch" forName="Accent4" refType="h" fact="0.3098"/>
              <dgm:constr type="l" for="ch" forName="Accent5" refType="w" fact="0.0378"/>
              <dgm:constr type="t" for="ch" forName="Accent5" refType="h" fact="0.7337"/>
              <dgm:constr type="w" for="ch" forName="Accent5" refType="w" fact="0.458"/>
              <dgm:constr type="h" for="ch" forName="Accent5" refType="h" fact="0.2663"/>
              <dgm:constr type="l" for="ch" forName="Parent1" refType="w" fact="0.1171"/>
              <dgm:constr type="t" for="ch" forName="Parent1" refType="h" fact="0.1122"/>
              <dgm:constr type="w" for="ch" forName="Parent1" refType="w" fact="0.2975"/>
              <dgm:constr type="h" for="ch" forName="Parent1" refType="h" fact="0.0864"/>
              <dgm:constr type="l" for="ch" forName="Parent2" refType="w" fact="0.2658"/>
              <dgm:constr type="t" for="ch" forName="Parent2" refType="h" fact="0.2906"/>
              <dgm:constr type="w" for="ch" forName="Parent2" refType="w" fact="0.2975"/>
              <dgm:constr type="h" for="ch" forName="Parent2" refType="h" fact="0.0864"/>
              <dgm:constr type="l" for="ch" forName="Parent3" refType="w" fact="0.1171"/>
              <dgm:constr type="t" for="ch" forName="Parent3" refType="h" fact="0.4689"/>
              <dgm:constr type="w" for="ch" forName="Parent3" refType="w" fact="0.2975"/>
              <dgm:constr type="h" for="ch" forName="Parent3" refType="h" fact="0.0864"/>
              <dgm:constr type="l" for="ch" forName="Parent4" refType="w" fact="0.2658"/>
              <dgm:constr type="t" for="ch" forName="Parent4" refType="h" fact="0.6473"/>
              <dgm:constr type="w" for="ch" forName="Parent4" refType="w" fact="0.2975"/>
              <dgm:constr type="h" for="ch" forName="Parent4" refType="h" fact="0.0864"/>
              <dgm:constr type="l" for="ch" forName="Parent5" refType="w" fact="0.1171"/>
              <dgm:constr type="t" for="ch" forName="Parent5" refType="h" fact="0.8257"/>
              <dgm:constr type="w" for="ch" forName="Parent5" refType="w" fact="0.2975"/>
              <dgm:constr type="h" for="ch" forName="Parent5" refType="h" fact="0.0864"/>
              <dgm:constr type="l" for="ch" forName="Child1" refType="w" fact="0.5348"/>
              <dgm:constr type="t" for="ch" forName="Child1" refType="h" fact="0.0919"/>
              <dgm:constr type="w" for="ch" forName="Child1" refType="w" fact="0.3196"/>
              <dgm:constr type="h" for="ch" forName="Child1" refType="h" fact="0.1232"/>
              <dgm:constr type="l" for="ch" forName="Child2" refType="w" fact="0.6804"/>
              <dgm:constr type="t" for="ch" forName="Child2" refType="h" fact="0.2722"/>
              <dgm:constr type="w" for="ch" forName="Child2" refType="w" fact="0.3196"/>
              <dgm:constr type="h" for="ch" forName="Child2" refType="h" fact="0.1232"/>
              <dgm:constr type="l" for="ch" forName="Child3" refType="w" fact="0.5348"/>
              <dgm:constr type="t" for="ch" forName="Child3" refType="h" fact="0.4487"/>
              <dgm:constr type="w" for="ch" forName="Child3" refType="w" fact="0.3196"/>
              <dgm:constr type="h" for="ch" forName="Child3" refType="h" fact="0.1232"/>
              <dgm:constr type="l" for="ch" forName="Child4" refType="w" fact="0.6804"/>
              <dgm:constr type="t" for="ch" forName="Child4" refType="h" fact="0.6271"/>
              <dgm:constr type="w" for="ch" forName="Child4" refType="w" fact="0.3196"/>
              <dgm:constr type="h" for="ch" forName="Child4" refType="h" fact="0.1232"/>
              <dgm:constr type="l" for="ch" forName="Child5" refType="w" fact="0.5348"/>
              <dgm:constr type="t" for="ch" forName="Child5" refType="h" fact="0.8073"/>
              <dgm:constr type="w" for="ch" forName="Child5" refType="w" fact="0.3196"/>
              <dgm:constr type="h" for="ch" forName="Child5" refType="h" fact="0.1232"/>
            </dgm:constrLst>
          </dgm:if>
          <dgm:if name="Name18" axis="ch" ptType="node" func="cnt" op="equ" val="6">
            <dgm:alg type="composite">
              <dgm:param type="ar" val="0.493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l" for="ch" forName="Accent1" refType="w" fact="0"/>
              <dgm:constr type="t" for="ch" forName="Accent1" refType="h" fact="0"/>
              <dgm:constr type="w" for="ch" forName="Accent1" refType="w" fact="0.5331"/>
              <dgm:constr type="h" for="ch" forName="Accent1" refType="h" fact="0.2629"/>
              <dgm:constr type="l" for="ch" forName="Accent2" refType="w" fact="0.1481"/>
              <dgm:constr type="t" for="ch" forName="Accent2" refType="h" fact="0.1511"/>
              <dgm:constr type="w" for="ch" forName="Accent2" refType="w" fact="0.5331"/>
              <dgm:constr type="h" for="ch" forName="Accent2" refType="h" fact="0.2629"/>
              <dgm:constr type="l" for="ch" forName="Accent3" refType="w" fact="0"/>
              <dgm:constr type="t" for="ch" forName="Accent3" refType="h" fact="0.3027"/>
              <dgm:constr type="w" for="ch" forName="Accent3" refType="w" fact="0.5331"/>
              <dgm:constr type="h" for="ch" forName="Accent3" refType="h" fact="0.2629"/>
              <dgm:constr type="l" for="ch" forName="Accent4" refType="w" fact="0.1481"/>
              <dgm:constr type="t" for="ch" forName="Accent4" refType="h" fact="0.4541"/>
              <dgm:constr type="w" for="ch" forName="Accent4" refType="w" fact="0.5331"/>
              <dgm:constr type="h" for="ch" forName="Accent4" refType="h" fact="0.2629"/>
              <dgm:constr type="l" for="ch" forName="Accent5" refType="w" fact="0"/>
              <dgm:constr type="t" for="ch" forName="Accent5" refType="h" fact="0.6053"/>
              <dgm:constr type="w" for="ch" forName="Accent5" refType="w" fact="0.5331"/>
              <dgm:constr type="h" for="ch" forName="Accent5" refType="h" fact="0.2629"/>
              <dgm:constr type="l" for="ch" forName="Accent6" refType="w" fact="0.186"/>
              <dgm:constr type="t" for="ch" forName="Accent6" refType="h" fact="0.774"/>
              <dgm:constr type="w" for="ch" forName="Accent6" refType="w" fact="0.458"/>
              <dgm:constr type="h" for="ch" forName="Accent6" refType="h" fact="0.226"/>
              <dgm:constr type="l" for="ch" forName="Parent1" refType="w" fact="0.1171"/>
              <dgm:constr type="t" for="ch" forName="Parent1" refType="h" fact="0.0952"/>
              <dgm:constr type="w" for="ch" forName="Parent1" refType="w" fact="0.2975"/>
              <dgm:constr type="h" for="ch" forName="Parent1" refType="h" fact="0.0733"/>
              <dgm:constr type="l" for="ch" forName="Parent2" refType="w" fact="0.2658"/>
              <dgm:constr type="t" for="ch" forName="Parent2" refType="h" fact="0.2466"/>
              <dgm:constr type="w" for="ch" forName="Parent2" refType="w" fact="0.2975"/>
              <dgm:constr type="h" for="ch" forName="Parent2" refType="h" fact="0.0733"/>
              <dgm:constr type="l" for="ch" forName="Parent3" refType="w" fact="0.1171"/>
              <dgm:constr type="t" for="ch" forName="Parent3" refType="h" fact="0.3979"/>
              <dgm:constr type="w" for="ch" forName="Parent3" refType="w" fact="0.2975"/>
              <dgm:constr type="h" for="ch" forName="Parent3" refType="h" fact="0.0733"/>
              <dgm:constr type="l" for="ch" forName="Parent4" refType="w" fact="0.2658"/>
              <dgm:constr type="t" for="ch" forName="Parent4" refType="h" fact="0.5493"/>
              <dgm:constr type="w" for="ch" forName="Parent4" refType="w" fact="0.2975"/>
              <dgm:constr type="h" for="ch" forName="Parent4" refType="h" fact="0.0733"/>
              <dgm:constr type="l" for="ch" forName="Parent5" refType="w" fact="0.1171"/>
              <dgm:constr type="t" for="ch" forName="Parent5" refType="h" fact="0.7005"/>
              <dgm:constr type="w" for="ch" forName="Parent5" refType="w" fact="0.2975"/>
              <dgm:constr type="h" for="ch" forName="Parent5" refType="h" fact="0.0733"/>
              <dgm:constr type="l" for="ch" forName="Parent6" refType="w" fact="0.2658"/>
              <dgm:constr type="t" for="ch" forName="Parent6" refType="h" fact="0.8519"/>
              <dgm:constr type="w" for="ch" forName="Parent6" refType="w" fact="0.2975"/>
              <dgm:constr type="h" for="ch" forName="Parent6" refType="h" fact="0.0733"/>
              <dgm:constr type="l" for="ch" forName="Child1" refType="w" fact="0.5348"/>
              <dgm:constr type="t" for="ch" forName="Child1" refType="h" fact="0.078"/>
              <dgm:constr type="w" for="ch" forName="Child1" refType="w" fact="0.3196"/>
              <dgm:constr type="h" for="ch" forName="Child1" refType="h" fact="0.1046"/>
              <dgm:constr type="l" for="ch" forName="Child2" refType="w" fact="0.6804"/>
              <dgm:constr type="t" for="ch" forName="Child2" refType="h" fact="0.231"/>
              <dgm:constr type="w" for="ch" forName="Child2" refType="w" fact="0.3196"/>
              <dgm:constr type="h" for="ch" forName="Child2" refType="h" fact="0.1046"/>
              <dgm:constr type="l" for="ch" forName="Child3" refType="w" fact="0.5348"/>
              <dgm:constr type="t" for="ch" forName="Child3" refType="h" fact="0.3808"/>
              <dgm:constr type="w" for="ch" forName="Child3" refType="w" fact="0.3196"/>
              <dgm:constr type="h" for="ch" forName="Child3" refType="h" fact="0.1046"/>
              <dgm:constr type="l" for="ch" forName="Child4" refType="w" fact="0.6804"/>
              <dgm:constr type="t" for="ch" forName="Child4" refType="h" fact="0.5322"/>
              <dgm:constr type="w" for="ch" forName="Child4" refType="w" fact="0.3196"/>
              <dgm:constr type="h" for="ch" forName="Child4" refType="h" fact="0.1046"/>
              <dgm:constr type="l" for="ch" forName="Child5" refType="w" fact="0.5348"/>
              <dgm:constr type="t" for="ch" forName="Child5" refType="h" fact="0.6833"/>
              <dgm:constr type="w" for="ch" forName="Child5" refType="w" fact="0.3196"/>
              <dgm:constr type="h" for="ch" forName="Child5" refType="h" fact="0.1046"/>
              <dgm:constr type="l" for="ch" forName="Child6" refType="w" fact="0.6804"/>
              <dgm:constr type="t" for="ch" forName="Child6" refType="h" fact="0.8347"/>
              <dgm:constr type="w" for="ch" forName="Child6" refType="w" fact="0.3196"/>
              <dgm:constr type="h" for="ch" forName="Child6" refType="h" fact="0.1046"/>
            </dgm:constrLst>
          </dgm:if>
          <dgm:else name="Name19">
            <dgm:alg type="composite">
              <dgm:param type="ar" val="0.428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l" for="ch" forName="Accent1" refType="w" fact="0"/>
              <dgm:constr type="t" for="ch" forName="Accent1" refType="h" fact="0"/>
              <dgm:constr type="w" for="ch" forName="Accent1" refType="w" fact="0.5331"/>
              <dgm:constr type="h" for="ch" forName="Accent1" refType="h" fact="0.2284"/>
              <dgm:constr type="l" for="ch" forName="Accent2" refType="w" fact="0.1481"/>
              <dgm:constr type="t" for="ch" forName="Accent2" refType="h" fact="0.1312"/>
              <dgm:constr type="w" for="ch" forName="Accent2" refType="w" fact="0.5331"/>
              <dgm:constr type="h" for="ch" forName="Accent2" refType="h" fact="0.2284"/>
              <dgm:constr type="l" for="ch" forName="Accent3" refType="w" fact="0"/>
              <dgm:constr type="t" for="ch" forName="Accent3" refType="h" fact="0.263"/>
              <dgm:constr type="w" for="ch" forName="Accent3" refType="w" fact="0.5331"/>
              <dgm:constr type="h" for="ch" forName="Accent3" refType="h" fact="0.2284"/>
              <dgm:constr type="l" for="ch" forName="Accent4" refType="w" fact="0.1481"/>
              <dgm:constr type="t" for="ch" forName="Accent4" refType="h" fact="0.3945"/>
              <dgm:constr type="w" for="ch" forName="Accent4" refType="w" fact="0.5331"/>
              <dgm:constr type="h" for="ch" forName="Accent4" refType="h" fact="0.2284"/>
              <dgm:constr type="l" for="ch" forName="Accent5" refType="w" fact="0"/>
              <dgm:constr type="t" for="ch" forName="Accent5" refType="h" fact="0.5258"/>
              <dgm:constr type="w" for="ch" forName="Accent5" refType="w" fact="0.5331"/>
              <dgm:constr type="h" for="ch" forName="Accent5" refType="h" fact="0.2284"/>
              <dgm:constr type="l" for="ch" forName="Accent6" refType="w" fact="0.1481"/>
              <dgm:constr type="t" for="ch" forName="Accent6" refType="h" fact="0.6573"/>
              <dgm:constr type="w" for="ch" forName="Accent6" refType="w" fact="0.5331"/>
              <dgm:constr type="h" for="ch" forName="Accent6" refType="h" fact="0.2284"/>
              <dgm:constr type="l" for="ch" forName="Accent7" refType="w" fact="0.0378"/>
              <dgm:constr type="t" for="ch" forName="Accent7" refType="h" fact="0.8037"/>
              <dgm:constr type="w" for="ch" forName="Accent7" refType="w" fact="0.458"/>
              <dgm:constr type="h" for="ch" forName="Accent7" refType="h" fact="0.1963"/>
              <dgm:constr type="l" for="ch" forName="Parent1" refType="w" fact="0.1171"/>
              <dgm:constr type="t" for="ch" forName="Parent1" refType="h" fact="0.0827"/>
              <dgm:constr type="w" for="ch" forName="Parent1" refType="w" fact="0.2975"/>
              <dgm:constr type="h" for="ch" forName="Parent1" refType="h" fact="0.0637"/>
              <dgm:constr type="l" for="ch" forName="Parent2" refType="w" fact="0.2658"/>
              <dgm:constr type="t" for="ch" forName="Parent2" refType="h" fact="0.2142"/>
              <dgm:constr type="w" for="ch" forName="Parent2" refType="w" fact="0.2975"/>
              <dgm:constr type="h" for="ch" forName="Parent2" refType="h" fact="0.0637"/>
              <dgm:constr type="l" for="ch" forName="Parent3" refType="w" fact="0.1171"/>
              <dgm:constr type="t" for="ch" forName="Parent3" refType="h" fact="0.3457"/>
              <dgm:constr type="w" for="ch" forName="Parent3" refType="w" fact="0.2975"/>
              <dgm:constr type="h" for="ch" forName="Parent3" refType="h" fact="0.0637"/>
              <dgm:constr type="l" for="ch" forName="Parent4" refType="w" fact="0.2658"/>
              <dgm:constr type="t" for="ch" forName="Parent4" refType="h" fact="0.4772"/>
              <dgm:constr type="w" for="ch" forName="Parent4" refType="w" fact="0.2975"/>
              <dgm:constr type="h" for="ch" forName="Parent4" refType="h" fact="0.0637"/>
              <dgm:constr type="l" for="ch" forName="Parent5" refType="w" fact="0.1171"/>
              <dgm:constr type="t" for="ch" forName="Parent5" refType="h" fact="0.6085"/>
              <dgm:constr type="w" for="ch" forName="Parent5" refType="w" fact="0.2975"/>
              <dgm:constr type="h" for="ch" forName="Parent5" refType="h" fact="0.0637"/>
              <dgm:constr type="l" for="ch" forName="Parent6" refType="w" fact="0.2658"/>
              <dgm:constr type="t" for="ch" forName="Parent6" refType="h" fact="0.74"/>
              <dgm:constr type="w" for="ch" forName="Parent6" refType="w" fact="0.2975"/>
              <dgm:constr type="h" for="ch" forName="Parent6" refType="h" fact="0.0637"/>
              <dgm:constr type="l" for="ch" forName="Parent7" refType="w" fact="0.1171"/>
              <dgm:constr type="t" for="ch" forName="Parent7" refType="h" fact="0.8715"/>
              <dgm:constr type="w" for="ch" forName="Parent7" refType="w" fact="0.2975"/>
              <dgm:constr type="h" for="ch" forName="Parent7" refType="h" fact="0.0637"/>
              <dgm:constr type="l" for="ch" forName="Child1" refType="w" fact="0.5348"/>
              <dgm:constr type="t" for="ch" forName="Child1" refType="h" fact="0.0678"/>
              <dgm:constr type="w" for="ch" forName="Child1" refType="w" fact="0.3196"/>
              <dgm:constr type="h" for="ch" forName="Child1" refType="h" fact="0.0908"/>
              <dgm:constr type="l" for="ch" forName="Child2" refType="w" fact="0.6804"/>
              <dgm:constr type="t" for="ch" forName="Child2" refType="h" fact="0.2006"/>
              <dgm:constr type="w" for="ch" forName="Child2" refType="w" fact="0.3196"/>
              <dgm:constr type="h" for="ch" forName="Child2" refType="h" fact="0.0908"/>
              <dgm:constr type="l" for="ch" forName="Child3" refType="w" fact="0.5348"/>
              <dgm:constr type="t" for="ch" forName="Child3" refType="h" fact="0.3308"/>
              <dgm:constr type="w" for="ch" forName="Child3" refType="w" fact="0.3196"/>
              <dgm:constr type="h" for="ch" forName="Child3" refType="h" fact="0.0908"/>
              <dgm:constr type="l" for="ch" forName="Child4" refType="w" fact="0.6804"/>
              <dgm:constr type="t" for="ch" forName="Child4" refType="h" fact="0.4623"/>
              <dgm:constr type="w" for="ch" forName="Child4" refType="w" fact="0.3196"/>
              <dgm:constr type="h" for="ch" forName="Child4" refType="h" fact="0.0908"/>
              <dgm:constr type="l" for="ch" forName="Child5" refType="w" fact="0.5348"/>
              <dgm:constr type="t" for="ch" forName="Child5" refType="h" fact="0.5936"/>
              <dgm:constr type="w" for="ch" forName="Child5" refType="w" fact="0.3196"/>
              <dgm:constr type="h" for="ch" forName="Child5" refType="h" fact="0.0908"/>
              <dgm:constr type="l" for="ch" forName="Child6" refType="w" fact="0.6804"/>
              <dgm:constr type="t" for="ch" forName="Child6" refType="h" fact="0.7251"/>
              <dgm:constr type="w" for="ch" forName="Child6" refType="w" fact="0.3196"/>
              <dgm:constr type="h" for="ch" forName="Child6" refType="h" fact="0.0908"/>
              <dgm:constr type="l" for="ch" forName="Child7" refType="w" fact="0.5348"/>
              <dgm:constr type="t" for="ch" forName="Child7" refType="h" fact="0.8579"/>
              <dgm:constr type="w" for="ch" forName="Child7" refType="w" fact="0.3196"/>
              <dgm:constr type="h" for="ch" forName="Child7" refType="h" fact="0.0908"/>
            </dgm:constrLst>
          </dgm:else>
        </dgm:choose>
      </dgm:else>
    </dgm:choose>
    <dgm:forEach name="wrapper" axis="self" ptType="parTrans">
      <dgm:forEach name="accentRepeat" axis="self">
        <dgm:layoutNode name="Accent" styleLbl="node1">
          <dgm:alg type="sp"/>
          <dgm:choose name="Name20">
            <dgm:if name="Name21" func="var" arg="dir" op="equ" val="norm">
              <dgm:choose name="Name22">
                <dgm:if name="Name23" axis="precedSib" ptType="node" func="cnt" op="equ" val="0">
                  <dgm:choose name="Name24">
                    <dgm:if name="Name25" axis="followSib" ptType="node" func="cnt" op="equ" val="0">
                      <dgm:shape xmlns:r="http://schemas.openxmlformats.org/officeDocument/2006/relationships" type="circularArrow" r:blip="">
                        <dgm:adjLst>
                          <dgm:adj idx="1" val="0.1098"/>
                          <dgm:adj idx="2" val="19.0387"/>
                          <dgm:adj idx="3" val="150"/>
                          <dgm:adj idx="4" val="180"/>
                          <dgm:adj idx="5" val="0.125"/>
                        </dgm:adjLst>
                      </dgm:shape>
                    </dgm:if>
                    <dgm:else name="Name26">
                      <dgm:shape xmlns:r="http://schemas.openxmlformats.org/officeDocument/2006/relationships" type="circularArrow" r:blip="">
                        <dgm:adjLst>
                          <dgm:adj idx="1" val="0.1098"/>
                          <dgm:adj idx="2" val="19.0387"/>
                          <dgm:adj idx="3" val="75"/>
                          <dgm:adj idx="4" val="180"/>
                          <dgm:adj idx="5" val="0.125"/>
                        </dgm:adjLst>
                      </dgm:shape>
                    </dgm:else>
                  </dgm:choose>
                </dgm:if>
                <dgm:else name="Name27">
                  <dgm:choose name="Name28">
                    <dgm:if name="Name29" axis="followSib" ptType="node" func="cnt" op="equ" val="0">
                      <dgm:choose name="Name30">
                        <dgm:if name="Name31" axis="precedSib" ptType="node" func="cnt" op="equ" val="1">
                          <dgm:shape xmlns:r="http://schemas.openxmlformats.org/officeDocument/2006/relationships" type="blockArc" r:blip="">
                            <dgm:adjLst>
                              <dgm:adj idx="1" val="0"/>
                              <dgm:adj idx="2" val="-45"/>
                              <dgm:adj idx="3" val="0.1274"/>
                            </dgm:adjLst>
                          </dgm:shape>
                        </dgm:if>
                        <dgm:if name="Name32" axis="precedSib" ptType="node" func="cnt" op="equ" val="2">
                          <dgm:shape xmlns:r="http://schemas.openxmlformats.org/officeDocument/2006/relationships" type="blockArc" r:blip="">
                            <dgm:adjLst>
                              <dgm:adj idx="1" val="-135"/>
                              <dgm:adj idx="2" val="180"/>
                              <dgm:adj idx="3" val="0.1274"/>
                            </dgm:adjLst>
                          </dgm:shape>
                        </dgm:if>
                        <dgm:if name="Name33" axis="precedSib" ptType="node" func="cnt" op="equ" val="3">
                          <dgm:shape xmlns:r="http://schemas.openxmlformats.org/officeDocument/2006/relationships" type="blockArc" r:blip="">
                            <dgm:adjLst>
                              <dgm:adj idx="1" val="0"/>
                              <dgm:adj idx="2" val="-45"/>
                              <dgm:adj idx="3" val="0.1274"/>
                            </dgm:adjLst>
                          </dgm:shape>
                        </dgm:if>
                        <dgm:if name="Name34" axis="precedSib" ptType="node" func="cnt" op="equ" val="4">
                          <dgm:shape xmlns:r="http://schemas.openxmlformats.org/officeDocument/2006/relationships" type="blockArc" r:blip="">
                            <dgm:adjLst>
                              <dgm:adj idx="1" val="-135"/>
                              <dgm:adj idx="2" val="180"/>
                              <dgm:adj idx="3" val="0.1274"/>
                            </dgm:adjLst>
                          </dgm:shape>
                        </dgm:if>
                        <dgm:if name="Name35" axis="precedSib" ptType="node" func="cnt" op="equ" val="5">
                          <dgm:shape xmlns:r="http://schemas.openxmlformats.org/officeDocument/2006/relationships" type="blockArc" r:blip="">
                            <dgm:adjLst>
                              <dgm:adj idx="1" val="0"/>
                              <dgm:adj idx="2" val="-45"/>
                              <dgm:adj idx="3" val="0.1274"/>
                            </dgm:adjLst>
                          </dgm:shape>
                        </dgm:if>
                        <dgm:if name="Name36" axis="precedSib" ptType="node" func="cnt" op="equ" val="6">
                          <dgm:shape xmlns:r="http://schemas.openxmlformats.org/officeDocument/2006/relationships" type="blockArc" r:blip="">
                            <dgm:adjLst>
                              <dgm:adj idx="1" val="-135"/>
                              <dgm:adj idx="2" val="180"/>
                              <dgm:adj idx="3" val="0.1274"/>
                            </dgm:adjLst>
                          </dgm:shape>
                        </dgm:if>
                        <dgm:else name="Name37"/>
                      </dgm:choose>
                    </dgm:if>
                    <dgm:else name="Name38">
                      <dgm:choose name="Name39">
                        <dgm:if name="Name40" axis="precedSib" ptType="node" func="cnt" op="equ" val="0">
                          <dgm:shape xmlns:r="http://schemas.openxmlformats.org/officeDocument/2006/relationships" type="blockArc" r:blip="">
                            <dgm:adjLst>
                              <dgm:adj idx="1" val="-133.1632"/>
                              <dgm:adj idx="2" val="65"/>
                              <dgm:adj idx="3" val="0.13"/>
                            </dgm:adjLst>
                          </dgm:shape>
                        </dgm:if>
                        <dgm:if name="Name41" axis="precedSib" ptType="node" func="cnt" op="equ" val="1">
                          <dgm:shape xmlns:r="http://schemas.openxmlformats.org/officeDocument/2006/relationships" type="leftCircularArrow" r:blip="">
                            <dgm:adjLst>
                              <dgm:adj idx="1" val="0.1098"/>
                              <dgm:adj idx="2" val="19.0387"/>
                              <dgm:adj idx="3" val="105"/>
                              <dgm:adj idx="4" val="-45"/>
                              <dgm:adj idx="5" val="0.125"/>
                            </dgm:adjLst>
                          </dgm:shape>
                        </dgm:if>
                        <dgm:if name="Name42" axis="precedSib" ptType="node" func="cnt" op="equ" val="2">
                          <dgm:shape xmlns:r="http://schemas.openxmlformats.org/officeDocument/2006/relationships" type="circularArrow" r:blip="">
                            <dgm:adjLst>
                              <dgm:adj idx="1" val="0.1098"/>
                              <dgm:adj idx="2" val="19.0387"/>
                              <dgm:adj idx="3" val="75"/>
                              <dgm:adj idx="4" val="-135"/>
                              <dgm:adj idx="5" val="0.125"/>
                            </dgm:adjLst>
                          </dgm:shape>
                        </dgm:if>
                        <dgm:if name="Name43" axis="precedSib" ptType="node" func="cnt" op="equ" val="3">
                          <dgm:shape xmlns:r="http://schemas.openxmlformats.org/officeDocument/2006/relationships" type="leftCircularArrow" r:blip="">
                            <dgm:adjLst>
                              <dgm:adj idx="1" val="0.1098"/>
                              <dgm:adj idx="2" val="19.0387"/>
                              <dgm:adj idx="3" val="105"/>
                              <dgm:adj idx="4" val="-45"/>
                              <dgm:adj idx="5" val="0.125"/>
                            </dgm:adjLst>
                          </dgm:shape>
                        </dgm:if>
                        <dgm:if name="Name44" axis="precedSib" ptType="node" func="cnt" op="equ" val="4">
                          <dgm:shape xmlns:r="http://schemas.openxmlformats.org/officeDocument/2006/relationships" type="circularArrow" r:blip="">
                            <dgm:adjLst>
                              <dgm:adj idx="1" val="0.1098"/>
                              <dgm:adj idx="2" val="19.0387"/>
                              <dgm:adj idx="3" val="75"/>
                              <dgm:adj idx="4" val="-135"/>
                              <dgm:adj idx="5" val="0.125"/>
                            </dgm:adjLst>
                          </dgm:shape>
                        </dgm:if>
                        <dgm:if name="Name45" axis="precedSib" ptType="node" func="cnt" op="equ" val="5">
                          <dgm:shape xmlns:r="http://schemas.openxmlformats.org/officeDocument/2006/relationships" type="leftCircularArrow" r:blip="">
                            <dgm:adjLst>
                              <dgm:adj idx="1" val="0.1098"/>
                              <dgm:adj idx="2" val="19.0387"/>
                              <dgm:adj idx="3" val="105"/>
                              <dgm:adj idx="4" val="-45"/>
                              <dgm:adj idx="5" val="0.125"/>
                            </dgm:adjLst>
                          </dgm:shape>
                        </dgm:if>
                        <dgm:if name="Name46" axis="precedSib" ptType="node" func="cnt" op="equ" val="6">
                          <dgm:shape xmlns:r="http://schemas.openxmlformats.org/officeDocument/2006/relationships" type="blockArc" r:blip="">
                            <dgm:adjLst>
                              <dgm:adj idx="1" val="-135"/>
                              <dgm:adj idx="2" val="180"/>
                              <dgm:adj idx="3" val="0.1274"/>
                            </dgm:adjLst>
                          </dgm:shape>
                        </dgm:if>
                        <dgm:else name="Name47"/>
                      </dgm:choose>
                    </dgm:else>
                  </dgm:choose>
                </dgm:else>
              </dgm:choose>
            </dgm:if>
            <dgm:else name="Name48">
              <dgm:choose name="Name49">
                <dgm:if name="Name50" axis="precedSib" ptType="node" func="cnt" op="equ" val="0">
                  <dgm:choose name="Name51">
                    <dgm:if name="Name52" axis="followSib" ptType="node" func="cnt" op="equ" val="0">
                      <dgm:shape xmlns:r="http://schemas.openxmlformats.org/officeDocument/2006/relationships" type="leftCircularArrow" r:blip="">
                        <dgm:adjLst>
                          <dgm:adj idx="1" val="0.1098"/>
                          <dgm:adj idx="2" val="19.0387"/>
                          <dgm:adj idx="3" val="30"/>
                          <dgm:adj idx="4" val="0"/>
                          <dgm:adj idx="5" val="0.125"/>
                        </dgm:adjLst>
                      </dgm:shape>
                    </dgm:if>
                    <dgm:else name="Name53">
                      <dgm:shape xmlns:r="http://schemas.openxmlformats.org/officeDocument/2006/relationships" type="leftCircularArrow" r:blip="">
                        <dgm:adjLst>
                          <dgm:adj idx="1" val="0.1098"/>
                          <dgm:adj idx="2" val="19.0387"/>
                          <dgm:adj idx="3" val="105"/>
                          <dgm:adj idx="4" val="0"/>
                          <dgm:adj idx="5" val="0.125"/>
                        </dgm:adjLst>
                      </dgm:shape>
                    </dgm:else>
                  </dgm:choose>
                </dgm:if>
                <dgm:else name="Name54">
                  <dgm:choose name="Name55">
                    <dgm:if name="Name56" axis="followSib" ptType="node" func="cnt" op="equ" val="0">
                      <dgm:choose name="Name57">
                        <dgm:if name="Name58" axis="precedSib" ptType="node" func="cnt" op="equ" val="1">
                          <dgm:shape xmlns:r="http://schemas.openxmlformats.org/officeDocument/2006/relationships" type="blockArc" r:blip="">
                            <dgm:adjLst>
                              <dgm:adj idx="1" val="-135"/>
                              <dgm:adj idx="2" val="180"/>
                              <dgm:adj idx="3" val="0.1274"/>
                            </dgm:adjLst>
                          </dgm:shape>
                        </dgm:if>
                        <dgm:if name="Name59" axis="precedSib" ptType="node" func="cnt" op="equ" val="2">
                          <dgm:shape xmlns:r="http://schemas.openxmlformats.org/officeDocument/2006/relationships" type="blockArc" r:blip="">
                            <dgm:adjLst>
                              <dgm:adj idx="1" val="0"/>
                              <dgm:adj idx="2" val="-45"/>
                              <dgm:adj idx="3" val="0.1274"/>
                            </dgm:adjLst>
                          </dgm:shape>
                        </dgm:if>
                        <dgm:if name="Name60" axis="precedSib" ptType="node" func="cnt" op="equ" val="3">
                          <dgm:shape xmlns:r="http://schemas.openxmlformats.org/officeDocument/2006/relationships" type="blockArc" r:blip="">
                            <dgm:adjLst>
                              <dgm:adj idx="1" val="-135"/>
                              <dgm:adj idx="2" val="180"/>
                              <dgm:adj idx="3" val="0.1274"/>
                            </dgm:adjLst>
                          </dgm:shape>
                        </dgm:if>
                        <dgm:if name="Name61" axis="precedSib" ptType="node" func="cnt" op="equ" val="4">
                          <dgm:shape xmlns:r="http://schemas.openxmlformats.org/officeDocument/2006/relationships" type="blockArc" r:blip="">
                            <dgm:adjLst>
                              <dgm:adj idx="1" val="0"/>
                              <dgm:adj idx="2" val="-45"/>
                              <dgm:adj idx="3" val="0.1274"/>
                            </dgm:adjLst>
                          </dgm:shape>
                        </dgm:if>
                        <dgm:if name="Name62" axis="precedSib" ptType="node" func="cnt" op="equ" val="5">
                          <dgm:shape xmlns:r="http://schemas.openxmlformats.org/officeDocument/2006/relationships" type="blockArc" r:blip="">
                            <dgm:adjLst>
                              <dgm:adj idx="1" val="-135"/>
                              <dgm:adj idx="2" val="180"/>
                              <dgm:adj idx="3" val="0.1274"/>
                            </dgm:adjLst>
                          </dgm:shape>
                        </dgm:if>
                        <dgm:if name="Name63" axis="precedSib" ptType="node" func="cnt" op="equ" val="6">
                          <dgm:shape xmlns:r="http://schemas.openxmlformats.org/officeDocument/2006/relationships" type="blockArc" r:blip="">
                            <dgm:adjLst>
                              <dgm:adj idx="1" val="0"/>
                              <dgm:adj idx="2" val="-45"/>
                              <dgm:adj idx="3" val="0.1274"/>
                            </dgm:adjLst>
                          </dgm:shape>
                        </dgm:if>
                        <dgm:else name="Name64"/>
                      </dgm:choose>
                    </dgm:if>
                    <dgm:else name="Name65">
                      <dgm:choose name="Name66">
                        <dgm:if name="Name67" axis="precedSib" ptType="node" func="cnt" op="equ" val="0">
                          <dgm:shape xmlns:r="http://schemas.openxmlformats.org/officeDocument/2006/relationships" type="blockArc" r:blip="">
                            <dgm:adjLst>
                              <dgm:adj idx="1" val="-133.1632"/>
                              <dgm:adj idx="2" val="65"/>
                              <dgm:adj idx="3" val="0.13"/>
                            </dgm:adjLst>
                          </dgm:shape>
                        </dgm:if>
                        <dgm:if name="Name68" axis="precedSib" ptType="node" func="cnt" op="equ" val="1">
                          <dgm:shape xmlns:r="http://schemas.openxmlformats.org/officeDocument/2006/relationships" type="circularArrow" r:blip="">
                            <dgm:adjLst>
                              <dgm:adj idx="1" val="0.1098"/>
                              <dgm:adj idx="2" val="19.0387"/>
                              <dgm:adj idx="3" val="75"/>
                              <dgm:adj idx="4" val="-135"/>
                              <dgm:adj idx="5" val="0.125"/>
                            </dgm:adjLst>
                          </dgm:shape>
                        </dgm:if>
                        <dgm:if name="Name69" axis="precedSib" ptType="node" func="cnt" op="equ" val="2">
                          <dgm:shape xmlns:r="http://schemas.openxmlformats.org/officeDocument/2006/relationships" type="leftCircularArrow" r:blip="">
                            <dgm:adjLst>
                              <dgm:adj idx="1" val="0.1098"/>
                              <dgm:adj idx="2" val="19.0387"/>
                              <dgm:adj idx="3" val="105"/>
                              <dgm:adj idx="4" val="-45"/>
                              <dgm:adj idx="5" val="0.125"/>
                            </dgm:adjLst>
                          </dgm:shape>
                        </dgm:if>
                        <dgm:if name="Name70" axis="precedSib" ptType="node" func="cnt" op="equ" val="3">
                          <dgm:shape xmlns:r="http://schemas.openxmlformats.org/officeDocument/2006/relationships" type="circularArrow" r:blip="">
                            <dgm:adjLst>
                              <dgm:adj idx="1" val="0.1098"/>
                              <dgm:adj idx="2" val="19.0387"/>
                              <dgm:adj idx="3" val="75"/>
                              <dgm:adj idx="4" val="-135"/>
                              <dgm:adj idx="5" val="0.125"/>
                            </dgm:adjLst>
                          </dgm:shape>
                        </dgm:if>
                        <dgm:if name="Name71" axis="precedSib" ptType="node" func="cnt" op="equ" val="4">
                          <dgm:shape xmlns:r="http://schemas.openxmlformats.org/officeDocument/2006/relationships" type="leftCircularArrow" r:blip="">
                            <dgm:adjLst>
                              <dgm:adj idx="1" val="0.1098"/>
                              <dgm:adj idx="2" val="19.0387"/>
                              <dgm:adj idx="3" val="105"/>
                              <dgm:adj idx="4" val="-45"/>
                              <dgm:adj idx="5" val="0.125"/>
                            </dgm:adjLst>
                          </dgm:shape>
                        </dgm:if>
                        <dgm:if name="Name72" axis="precedSib" ptType="node" func="cnt" op="equ" val="5">
                          <dgm:shape xmlns:r="http://schemas.openxmlformats.org/officeDocument/2006/relationships" type="circularArrow" r:blip="">
                            <dgm:adjLst>
                              <dgm:adj idx="1" val="0.1098"/>
                              <dgm:adj idx="2" val="19.0387"/>
                              <dgm:adj idx="3" val="75"/>
                              <dgm:adj idx="4" val="-135"/>
                              <dgm:adj idx="5" val="0.125"/>
                            </dgm:adjLst>
                          </dgm:shape>
                        </dgm:if>
                        <dgm:if name="Name73" axis="precedSib" ptType="node" func="cnt" op="equ" val="6">
                          <dgm:shape xmlns:r="http://schemas.openxmlformats.org/officeDocument/2006/relationships" type="blockArc" r:blip="">
                            <dgm:adjLst>
                              <dgm:adj idx="1" val="0"/>
                              <dgm:adj idx="2" val="-45"/>
                              <dgm:adj idx="3" val="0.1274"/>
                            </dgm:adjLst>
                          </dgm:shape>
                        </dgm:if>
                        <dgm:else name="Name74"/>
                      </dgm:choose>
                    </dgm:else>
                  </dgm:choose>
                </dgm:else>
              </dgm:choose>
            </dgm:else>
          </dgm:choose>
          <dgm:presOf/>
        </dgm:layoutNode>
      </dgm:forEach>
    </dgm:forEach>
    <dgm:forEach name="Name75" axis="ch" ptType="node" cnt="1">
      <dgm:layoutNode name="Accent1">
        <dgm:alg type="sp"/>
        <dgm:shape xmlns:r="http://schemas.openxmlformats.org/officeDocument/2006/relationships" r:blip="">
          <dgm:adjLst/>
        </dgm:shape>
        <dgm:presOf/>
        <dgm:constrLst/>
        <dgm:forEach name="Name76" ref="accentRepeat"/>
      </dgm:layoutNode>
      <dgm:choose name="Name77">
        <dgm:if name="Name78" axis="ch" ptType="node" func="cnt" op="gte" val="1">
          <dgm:layoutNode name="Child1"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79"/>
      </dgm:choose>
      <dgm:layoutNode name="Parent1"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80" axis="ch" ptType="node" st="2" cnt="1">
      <dgm:layoutNode name="Accent2">
        <dgm:alg type="sp"/>
        <dgm:shape xmlns:r="http://schemas.openxmlformats.org/officeDocument/2006/relationships" r:blip="">
          <dgm:adjLst/>
        </dgm:shape>
        <dgm:presOf/>
        <dgm:constrLst/>
        <dgm:forEach name="Name81" ref="accentRepeat"/>
      </dgm:layoutNode>
      <dgm:choose name="Name82">
        <dgm:if name="Name83" axis="ch" ptType="node" func="cnt" op="gte" val="1">
          <dgm:layoutNode name="Child2"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84"/>
      </dgm:choose>
      <dgm:layoutNode name="Parent2"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85" axis="ch" ptType="node" st="3" cnt="1">
      <dgm:layoutNode name="Accent3">
        <dgm:alg type="sp"/>
        <dgm:shape xmlns:r="http://schemas.openxmlformats.org/officeDocument/2006/relationships" r:blip="">
          <dgm:adjLst/>
        </dgm:shape>
        <dgm:presOf/>
        <dgm:constrLst/>
        <dgm:forEach name="Name86" ref="accentRepeat"/>
      </dgm:layoutNode>
      <dgm:choose name="Name87">
        <dgm:if name="Name88" axis="ch" ptType="node" func="cnt" op="gte" val="1">
          <dgm:layoutNode name="Child3"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89"/>
      </dgm:choose>
      <dgm:layoutNode name="Parent3"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90" axis="ch" ptType="node" st="4" cnt="1">
      <dgm:layoutNode name="Accent4">
        <dgm:alg type="sp"/>
        <dgm:shape xmlns:r="http://schemas.openxmlformats.org/officeDocument/2006/relationships" r:blip="">
          <dgm:adjLst/>
        </dgm:shape>
        <dgm:presOf/>
        <dgm:constrLst/>
        <dgm:forEach name="Name91" ref="accentRepeat"/>
      </dgm:layoutNode>
      <dgm:choose name="Name92">
        <dgm:if name="Name93" axis="ch" ptType="node" func="cnt" op="gte" val="1">
          <dgm:layoutNode name="Child4"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94"/>
      </dgm:choose>
      <dgm:layoutNode name="Parent4"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95" axis="ch" ptType="node" st="5" cnt="1">
      <dgm:layoutNode name="Accent5">
        <dgm:alg type="sp"/>
        <dgm:shape xmlns:r="http://schemas.openxmlformats.org/officeDocument/2006/relationships" r:blip="">
          <dgm:adjLst/>
        </dgm:shape>
        <dgm:presOf/>
        <dgm:constrLst/>
        <dgm:forEach name="Name96" ref="accentRepeat"/>
      </dgm:layoutNode>
      <dgm:choose name="Name97">
        <dgm:if name="Name98" axis="ch" ptType="node" func="cnt" op="gte" val="1">
          <dgm:layoutNode name="Child5"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99"/>
      </dgm:choose>
      <dgm:layoutNode name="Parent5"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100" axis="ch" ptType="node" st="6" cnt="1">
      <dgm:layoutNode name="Accent6">
        <dgm:alg type="sp"/>
        <dgm:shape xmlns:r="http://schemas.openxmlformats.org/officeDocument/2006/relationships" r:blip="">
          <dgm:adjLst/>
        </dgm:shape>
        <dgm:presOf/>
        <dgm:constrLst/>
        <dgm:forEach name="Name101" ref="accentRepeat"/>
      </dgm:layoutNode>
      <dgm:choose name="Name102">
        <dgm:if name="Name103" axis="ch" ptType="node" func="cnt" op="gte" val="1">
          <dgm:layoutNode name="Child6"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104"/>
      </dgm:choose>
      <dgm:layoutNode name="Parent6"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105" axis="ch" ptType="node" st="7" cnt="1">
      <dgm:layoutNode name="Accent7">
        <dgm:alg type="sp"/>
        <dgm:shape xmlns:r="http://schemas.openxmlformats.org/officeDocument/2006/relationships" r:blip="">
          <dgm:adjLst/>
        </dgm:shape>
        <dgm:presOf/>
        <dgm:constrLst/>
        <dgm:forEach name="Name106" ref="accentRepeat"/>
      </dgm:layoutNode>
      <dgm:choose name="Name107">
        <dgm:if name="Name108" axis="ch" ptType="node" func="cnt" op="gte" val="1">
          <dgm:layoutNode name="Child7"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109"/>
      </dgm:choose>
      <dgm:layoutNode name="Parent7"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Relationships xmlns="http://schemas.openxmlformats.org/package/2006/relationships"><Relationship Id="rId1" Type="http://schemas.openxmlformats.org/officeDocument/2006/relationships/theme" Target="../theme/theme7.xml"/>
</Relationships>
</file>

<file path=ppt/notesMasters/notesMaster1.xml><?xml version="1.0" encoding="utf-8"?>
<p:notes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30" name="PlaceHolder 1"/>
          <p:cNvSpPr>
            <a:spLocks noGrp="1"/>
          </p:cNvSpPr>
          <p:nvPr>
            <p:ph type="sldImg"/>
          </p:nvPr>
        </p:nvSpPr>
        <p:spPr>
          <a:xfrm>
            <a:off x="216000" y="812520"/>
            <a:ext cx="7127280" cy="4008960"/>
          </a:xfrm>
          <a:prstGeom prst="rect">
            <a:avLst/>
          </a:prstGeom>
          <a:noFill/>
          <a:ln w="0">
            <a:noFill/>
          </a:ln>
        </p:spPr>
        <p:txBody>
          <a:bodyPr lIns="0" rIns="0" tIns="0" bIns="0" anchor="ctr">
            <a:noAutofit/>
          </a:bodyPr>
          <a:p>
            <a:pPr algn="ctr">
              <a:buNone/>
            </a:pPr>
            <a:r>
              <a:rPr b="0" lang="en-IE" sz="4400" spc="-1" strike="noStrike">
                <a:latin typeface="Arial"/>
              </a:rPr>
              <a:t>Click to move the slide</a:t>
            </a:r>
            <a:endParaRPr b="0" lang="en-IE" sz="4400" spc="-1" strike="noStrike">
              <a:latin typeface="Arial"/>
            </a:endParaRPr>
          </a:p>
        </p:txBody>
      </p:sp>
      <p:sp>
        <p:nvSpPr>
          <p:cNvPr id="231" name="PlaceHolder 2"/>
          <p:cNvSpPr>
            <a:spLocks noGrp="1"/>
          </p:cNvSpPr>
          <p:nvPr>
            <p:ph type="body"/>
          </p:nvPr>
        </p:nvSpPr>
        <p:spPr>
          <a:xfrm>
            <a:off x="756000" y="5078520"/>
            <a:ext cx="6047640" cy="4811040"/>
          </a:xfrm>
          <a:prstGeom prst="rect">
            <a:avLst/>
          </a:prstGeom>
          <a:noFill/>
          <a:ln w="0">
            <a:noFill/>
          </a:ln>
        </p:spPr>
        <p:txBody>
          <a:bodyPr lIns="0" rIns="0" tIns="0" bIns="0" anchor="t">
            <a:noAutofit/>
          </a:bodyPr>
          <a:p>
            <a:r>
              <a:rPr b="0" lang="en-IE" sz="2000" spc="-1" strike="noStrike">
                <a:latin typeface="Arial"/>
              </a:rPr>
              <a:t>Click to edit the notes format</a:t>
            </a:r>
            <a:endParaRPr b="0" lang="en-IE" sz="2000" spc="-1" strike="noStrike">
              <a:latin typeface="Arial"/>
            </a:endParaRPr>
          </a:p>
        </p:txBody>
      </p:sp>
      <p:sp>
        <p:nvSpPr>
          <p:cNvPr id="232" name="PlaceHolder 3"/>
          <p:cNvSpPr>
            <a:spLocks noGrp="1"/>
          </p:cNvSpPr>
          <p:nvPr>
            <p:ph type="hdr"/>
          </p:nvPr>
        </p:nvSpPr>
        <p:spPr>
          <a:xfrm>
            <a:off x="0" y="0"/>
            <a:ext cx="3280680" cy="534240"/>
          </a:xfrm>
          <a:prstGeom prst="rect">
            <a:avLst/>
          </a:prstGeom>
          <a:noFill/>
          <a:ln w="0">
            <a:noFill/>
          </a:ln>
        </p:spPr>
        <p:txBody>
          <a:bodyPr lIns="0" rIns="0" tIns="0" bIns="0" anchor="t">
            <a:noAutofit/>
          </a:bodyPr>
          <a:p>
            <a:r>
              <a:rPr b="0" lang="en-IE" sz="1400" spc="-1" strike="noStrike">
                <a:latin typeface="Times New Roman"/>
              </a:rPr>
              <a:t>&lt;header&gt;</a:t>
            </a:r>
            <a:endParaRPr b="0" lang="en-IE" sz="1400" spc="-1" strike="noStrike">
              <a:latin typeface="Times New Roman"/>
            </a:endParaRPr>
          </a:p>
        </p:txBody>
      </p:sp>
      <p:sp>
        <p:nvSpPr>
          <p:cNvPr id="233" name="PlaceHolder 4"/>
          <p:cNvSpPr>
            <a:spLocks noGrp="1"/>
          </p:cNvSpPr>
          <p:nvPr>
            <p:ph type="dt"/>
          </p:nvPr>
        </p:nvSpPr>
        <p:spPr>
          <a:xfrm>
            <a:off x="4278960" y="0"/>
            <a:ext cx="3280680" cy="534240"/>
          </a:xfrm>
          <a:prstGeom prst="rect">
            <a:avLst/>
          </a:prstGeom>
          <a:noFill/>
          <a:ln w="0">
            <a:noFill/>
          </a:ln>
        </p:spPr>
        <p:txBody>
          <a:bodyPr lIns="0" rIns="0" tIns="0" bIns="0" anchor="t">
            <a:noAutofit/>
          </a:bodyPr>
          <a:p>
            <a:pPr algn="r">
              <a:buNone/>
            </a:pPr>
            <a:r>
              <a:rPr b="0" lang="en-IE" sz="1400" spc="-1" strike="noStrike">
                <a:latin typeface="Times New Roman"/>
              </a:rPr>
              <a:t>&lt;date/time&gt;</a:t>
            </a:r>
            <a:endParaRPr b="0" lang="en-IE" sz="1400" spc="-1" strike="noStrike">
              <a:latin typeface="Times New Roman"/>
            </a:endParaRPr>
          </a:p>
        </p:txBody>
      </p:sp>
      <p:sp>
        <p:nvSpPr>
          <p:cNvPr id="234" name="PlaceHolder 5"/>
          <p:cNvSpPr>
            <a:spLocks noGrp="1"/>
          </p:cNvSpPr>
          <p:nvPr>
            <p:ph type="ftr"/>
          </p:nvPr>
        </p:nvSpPr>
        <p:spPr>
          <a:xfrm>
            <a:off x="0" y="10157400"/>
            <a:ext cx="3280680" cy="534240"/>
          </a:xfrm>
          <a:prstGeom prst="rect">
            <a:avLst/>
          </a:prstGeom>
          <a:noFill/>
          <a:ln w="0">
            <a:noFill/>
          </a:ln>
        </p:spPr>
        <p:txBody>
          <a:bodyPr lIns="0" rIns="0" tIns="0" bIns="0" anchor="b">
            <a:noAutofit/>
          </a:bodyPr>
          <a:p>
            <a:r>
              <a:rPr b="0" lang="en-IE" sz="1400" spc="-1" strike="noStrike">
                <a:latin typeface="Times New Roman"/>
              </a:rPr>
              <a:t>&lt;footer&gt;</a:t>
            </a:r>
            <a:endParaRPr b="0" lang="en-IE" sz="1400" spc="-1" strike="noStrike">
              <a:latin typeface="Times New Roman"/>
            </a:endParaRPr>
          </a:p>
        </p:txBody>
      </p:sp>
      <p:sp>
        <p:nvSpPr>
          <p:cNvPr id="235" name="PlaceHolder 6"/>
          <p:cNvSpPr>
            <a:spLocks noGrp="1"/>
          </p:cNvSpPr>
          <p:nvPr>
            <p:ph type="sldNum"/>
          </p:nvPr>
        </p:nvSpPr>
        <p:spPr>
          <a:xfrm>
            <a:off x="4278960" y="10157400"/>
            <a:ext cx="3280680" cy="534240"/>
          </a:xfrm>
          <a:prstGeom prst="rect">
            <a:avLst/>
          </a:prstGeom>
          <a:noFill/>
          <a:ln w="0">
            <a:noFill/>
          </a:ln>
        </p:spPr>
        <p:txBody>
          <a:bodyPr lIns="0" rIns="0" tIns="0" bIns="0" anchor="b">
            <a:noAutofit/>
          </a:bodyPr>
          <a:p>
            <a:pPr algn="r">
              <a:buNone/>
            </a:pPr>
            <a:fld id="{5F38FEDB-96DF-487B-940A-538770DC4CD0}" type="slidenum">
              <a:rPr b="0" lang="en-IE" sz="1400" spc="-1" strike="noStrike">
                <a:latin typeface="Times New Roman"/>
              </a:rPr>
              <a:t>&lt;number&gt;</a:t>
            </a:fld>
            <a:endParaRPr b="0" lang="en-IE" sz="1400" spc="-1" strike="noStrike">
              <a:latin typeface="Times New Roman"/>
            </a:endParaRPr>
          </a:p>
        </p:txBody>
      </p:sp>
    </p:spTree>
  </p:cSld>
  <p:clrMap bg1="lt1" bg2="lt2" tx1="dk1" tx2="dk2" accent1="accent1" accent2="accent2" accent3="accent3" accent4="accent4" accent5="accent5" accent6="accent6" hlink="hlink" folHlink="folHlink"/>
</p:notesMaster>
</file>

<file path=ppt/notesSlides/_rels/notesSlide1.xml.rels><?xml version="1.0" encoding="UTF-8"?>
<Relationships xmlns="http://schemas.openxmlformats.org/package/2006/relationships"><Relationship Id="rId1" Type="http://schemas.openxmlformats.org/officeDocument/2006/relationships/slide" Target="../slides/slide1.xml"/><Relationship Id="rId2" Type="http://schemas.openxmlformats.org/officeDocument/2006/relationships/notesMaster" Target="../notesMasters/notesMaster1.xml"/>
</Relationships>
</file>

<file path=ppt/notesSlides/_rels/notesSlide10.xml.rels><?xml version="1.0" encoding="UTF-8"?>
<Relationships xmlns="http://schemas.openxmlformats.org/package/2006/relationships"><Relationship Id="rId1" Type="http://schemas.openxmlformats.org/officeDocument/2006/relationships/slide" Target="../slides/slide10.xml"/><Relationship Id="rId2" Type="http://schemas.openxmlformats.org/officeDocument/2006/relationships/notesMaster" Target="../notesMasters/notesMaster1.xml"/>
</Relationships>
</file>

<file path=ppt/notesSlides/_rels/notesSlide11.xml.rels><?xml version="1.0" encoding="UTF-8"?>
<Relationships xmlns="http://schemas.openxmlformats.org/package/2006/relationships"><Relationship Id="rId1" Type="http://schemas.openxmlformats.org/officeDocument/2006/relationships/slide" Target="../slides/slide11.xml"/><Relationship Id="rId2" Type="http://schemas.openxmlformats.org/officeDocument/2006/relationships/notesMaster" Target="../notesMasters/notesMaster1.xml"/>
</Relationships>
</file>

<file path=ppt/notesSlides/_rels/notesSlide12.xml.rels><?xml version="1.0" encoding="UTF-8"?>
<Relationships xmlns="http://schemas.openxmlformats.org/package/2006/relationships"><Relationship Id="rId1" Type="http://schemas.openxmlformats.org/officeDocument/2006/relationships/slide" Target="../slides/slide12.xml"/><Relationship Id="rId2" Type="http://schemas.openxmlformats.org/officeDocument/2006/relationships/notesMaster" Target="../notesMasters/notesMaster1.xml"/>
</Relationships>
</file>

<file path=ppt/notesSlides/_rels/notesSlide13.xml.rels><?xml version="1.0" encoding="UTF-8"?>
<Relationships xmlns="http://schemas.openxmlformats.org/package/2006/relationships"><Relationship Id="rId1" Type="http://schemas.openxmlformats.org/officeDocument/2006/relationships/slide" Target="../slides/slide13.xml"/><Relationship Id="rId2" Type="http://schemas.openxmlformats.org/officeDocument/2006/relationships/notesMaster" Target="../notesMasters/notesMaster1.xml"/>
</Relationships>
</file>

<file path=ppt/notesSlides/_rels/notesSlide14.xml.rels><?xml version="1.0" encoding="UTF-8"?>
<Relationships xmlns="http://schemas.openxmlformats.org/package/2006/relationships"><Relationship Id="rId1" Type="http://schemas.openxmlformats.org/officeDocument/2006/relationships/slide" Target="../slides/slide14.xml"/><Relationship Id="rId2" Type="http://schemas.openxmlformats.org/officeDocument/2006/relationships/notesMaster" Target="../notesMasters/notesMaster1.xml"/>
</Relationships>
</file>

<file path=ppt/notesSlides/_rels/notesSlide15.xml.rels><?xml version="1.0" encoding="UTF-8"?>
<Relationships xmlns="http://schemas.openxmlformats.org/package/2006/relationships"><Relationship Id="rId1" Type="http://schemas.openxmlformats.org/officeDocument/2006/relationships/slide" Target="../slides/slide15.xml"/><Relationship Id="rId2" Type="http://schemas.openxmlformats.org/officeDocument/2006/relationships/notesMaster" Target="../notesMasters/notesMaster1.xml"/>
</Relationships>
</file>

<file path=ppt/notesSlides/_rels/notesSlide16.xml.rels><?xml version="1.0" encoding="UTF-8"?>
<Relationships xmlns="http://schemas.openxmlformats.org/package/2006/relationships"><Relationship Id="rId1" Type="http://schemas.openxmlformats.org/officeDocument/2006/relationships/slide" Target="../slides/slide16.xml"/><Relationship Id="rId2" Type="http://schemas.openxmlformats.org/officeDocument/2006/relationships/notesMaster" Target="../notesMasters/notesMaster1.xml"/>
</Relationships>
</file>

<file path=ppt/notesSlides/_rels/notesSlide17.xml.rels><?xml version="1.0" encoding="UTF-8"?>
<Relationships xmlns="http://schemas.openxmlformats.org/package/2006/relationships"><Relationship Id="rId1" Type="http://schemas.openxmlformats.org/officeDocument/2006/relationships/slide" Target="../slides/slide17.xml"/><Relationship Id="rId2" Type="http://schemas.openxmlformats.org/officeDocument/2006/relationships/notesMaster" Target="../notesMasters/notesMaster1.xml"/>
</Relationships>
</file>

<file path=ppt/notesSlides/_rels/notesSlide18.xml.rels><?xml version="1.0" encoding="UTF-8"?>
<Relationships xmlns="http://schemas.openxmlformats.org/package/2006/relationships"><Relationship Id="rId1" Type="http://schemas.openxmlformats.org/officeDocument/2006/relationships/slide" Target="../slides/slide18.xml"/><Relationship Id="rId2" Type="http://schemas.openxmlformats.org/officeDocument/2006/relationships/notesMaster" Target="../notesMasters/notesMaster1.xml"/>
</Relationships>
</file>

<file path=ppt/notesSlides/_rels/notesSlide19.xml.rels><?xml version="1.0" encoding="UTF-8"?>
<Relationships xmlns="http://schemas.openxmlformats.org/package/2006/relationships"><Relationship Id="rId1" Type="http://schemas.openxmlformats.org/officeDocument/2006/relationships/slide" Target="../slides/slide19.xml"/><Relationship Id="rId2" Type="http://schemas.openxmlformats.org/officeDocument/2006/relationships/notesMaster" Target="../notesMasters/notesMaster1.xml"/>
</Relationships>
</file>

<file path=ppt/notesSlides/_rels/notesSlide2.xml.rels><?xml version="1.0" encoding="UTF-8"?>
<Relationships xmlns="http://schemas.openxmlformats.org/package/2006/relationships"><Relationship Id="rId1" Type="http://schemas.openxmlformats.org/officeDocument/2006/relationships/slide" Target="../slides/slide2.xml"/><Relationship Id="rId2" Type="http://schemas.openxmlformats.org/officeDocument/2006/relationships/notesMaster" Target="../notesMasters/notesMaster1.xml"/>
</Relationships>
</file>

<file path=ppt/notesSlides/_rels/notesSlide20.xml.rels><?xml version="1.0" encoding="UTF-8"?>
<Relationships xmlns="http://schemas.openxmlformats.org/package/2006/relationships"><Relationship Id="rId1" Type="http://schemas.openxmlformats.org/officeDocument/2006/relationships/slide" Target="../slides/slide20.xml"/><Relationship Id="rId2" Type="http://schemas.openxmlformats.org/officeDocument/2006/relationships/notesMaster" Target="../notesMasters/notesMaster1.xml"/>
</Relationships>
</file>

<file path=ppt/notesSlides/_rels/notesSlide23.xml.rels><?xml version="1.0" encoding="UTF-8"?>
<Relationships xmlns="http://schemas.openxmlformats.org/package/2006/relationships"><Relationship Id="rId1" Type="http://schemas.openxmlformats.org/officeDocument/2006/relationships/slide" Target="../slides/slide23.xml"/><Relationship Id="rId2" Type="http://schemas.openxmlformats.org/officeDocument/2006/relationships/notesMaster" Target="../notesMasters/notesMaster1.xml"/>
</Relationships>
</file>

<file path=ppt/notesSlides/_rels/notesSlide24.xml.rels><?xml version="1.0" encoding="UTF-8"?>
<Relationships xmlns="http://schemas.openxmlformats.org/package/2006/relationships"><Relationship Id="rId1" Type="http://schemas.openxmlformats.org/officeDocument/2006/relationships/slide" Target="../slides/slide24.xml"/><Relationship Id="rId2" Type="http://schemas.openxmlformats.org/officeDocument/2006/relationships/notesMaster" Target="../notesMasters/notesMaster1.xml"/>
</Relationships>
</file>

<file path=ppt/notesSlides/_rels/notesSlide33.xml.rels><?xml version="1.0" encoding="UTF-8"?>
<Relationships xmlns="http://schemas.openxmlformats.org/package/2006/relationships"><Relationship Id="rId1" Type="http://schemas.openxmlformats.org/officeDocument/2006/relationships/slide" Target="../slides/slide33.xml"/><Relationship Id="rId2" Type="http://schemas.openxmlformats.org/officeDocument/2006/relationships/notesMaster" Target="../notesMasters/notesMaster1.xml"/>
</Relationships>
</file>

<file path=ppt/notesSlides/_rels/notesSlide34.xml.rels><?xml version="1.0" encoding="UTF-8"?>
<Relationships xmlns="http://schemas.openxmlformats.org/package/2006/relationships"><Relationship Id="rId1" Type="http://schemas.openxmlformats.org/officeDocument/2006/relationships/slide" Target="../slides/slide34.xml"/><Relationship Id="rId2" Type="http://schemas.openxmlformats.org/officeDocument/2006/relationships/notesMaster" Target="../notesMasters/notesMaster1.xml"/>
</Relationships>
</file>

<file path=ppt/notesSlides/_rels/notesSlide35.xml.rels><?xml version="1.0" encoding="UTF-8"?>
<Relationships xmlns="http://schemas.openxmlformats.org/package/2006/relationships"><Relationship Id="rId1" Type="http://schemas.openxmlformats.org/officeDocument/2006/relationships/slide" Target="../slides/slide35.xml"/><Relationship Id="rId2" Type="http://schemas.openxmlformats.org/officeDocument/2006/relationships/notesMaster" Target="../notesMasters/notesMaster1.xml"/>
</Relationships>
</file>

<file path=ppt/notesSlides/_rels/notesSlide36.xml.rels><?xml version="1.0" encoding="UTF-8"?>
<Relationships xmlns="http://schemas.openxmlformats.org/package/2006/relationships"><Relationship Id="rId1" Type="http://schemas.openxmlformats.org/officeDocument/2006/relationships/slide" Target="../slides/slide36.xml"/><Relationship Id="rId2" Type="http://schemas.openxmlformats.org/officeDocument/2006/relationships/notesMaster" Target="../notesMasters/notesMaster1.xml"/>
</Relationships>
</file>

<file path=ppt/notesSlides/_rels/notesSlide37.xml.rels><?xml version="1.0" encoding="UTF-8"?>
<Relationships xmlns="http://schemas.openxmlformats.org/package/2006/relationships"><Relationship Id="rId1" Type="http://schemas.openxmlformats.org/officeDocument/2006/relationships/slide" Target="../slides/slide37.xml"/><Relationship Id="rId2" Type="http://schemas.openxmlformats.org/officeDocument/2006/relationships/notesMaster" Target="../notesMasters/notesMaster1.xml"/>
</Relationships>
</file>

<file path=ppt/notesSlides/_rels/notesSlide38.xml.rels><?xml version="1.0" encoding="UTF-8"?>
<Relationships xmlns="http://schemas.openxmlformats.org/package/2006/relationships"><Relationship Id="rId1" Type="http://schemas.openxmlformats.org/officeDocument/2006/relationships/slide" Target="../slides/slide38.xml"/><Relationship Id="rId2" Type="http://schemas.openxmlformats.org/officeDocument/2006/relationships/notesMaster" Target="../notesMasters/notesMaster1.xml"/>
</Relationships>
</file>

<file path=ppt/notesSlides/_rels/notesSlide39.xml.rels><?xml version="1.0" encoding="UTF-8"?>
<Relationships xmlns="http://schemas.openxmlformats.org/package/2006/relationships"><Relationship Id="rId1" Type="http://schemas.openxmlformats.org/officeDocument/2006/relationships/slide" Target="../slides/slide39.xml"/><Relationship Id="rId2" Type="http://schemas.openxmlformats.org/officeDocument/2006/relationships/notesMaster" Target="../notesMasters/notesMaster1.xml"/>
</Relationships>
</file>

<file path=ppt/notesSlides/_rels/notesSlide4.xml.rels><?xml version="1.0" encoding="UTF-8"?>
<Relationships xmlns="http://schemas.openxmlformats.org/package/2006/relationships"><Relationship Id="rId1" Type="http://schemas.openxmlformats.org/officeDocument/2006/relationships/slide" Target="../slides/slide4.xml"/><Relationship Id="rId2" Type="http://schemas.openxmlformats.org/officeDocument/2006/relationships/notesMaster" Target="../notesMasters/notesMaster1.xml"/>
</Relationships>
</file>

<file path=ppt/notesSlides/_rels/notesSlide40.xml.rels><?xml version="1.0" encoding="UTF-8"?>
<Relationships xmlns="http://schemas.openxmlformats.org/package/2006/relationships"><Relationship Id="rId1" Type="http://schemas.openxmlformats.org/officeDocument/2006/relationships/slide" Target="../slides/slide40.xml"/><Relationship Id="rId2" Type="http://schemas.openxmlformats.org/officeDocument/2006/relationships/notesMaster" Target="../notesMasters/notesMaster1.xml"/>
</Relationships>
</file>

<file path=ppt/notesSlides/_rels/notesSlide41.xml.rels><?xml version="1.0" encoding="UTF-8"?>
<Relationships xmlns="http://schemas.openxmlformats.org/package/2006/relationships"><Relationship Id="rId1" Type="http://schemas.openxmlformats.org/officeDocument/2006/relationships/slide" Target="../slides/slide41.xml"/><Relationship Id="rId2" Type="http://schemas.openxmlformats.org/officeDocument/2006/relationships/notesMaster" Target="../notesMasters/notesMaster1.xml"/>
</Relationships>
</file>

<file path=ppt/notesSlides/_rels/notesSlide42.xml.rels><?xml version="1.0" encoding="UTF-8"?>
<Relationships xmlns="http://schemas.openxmlformats.org/package/2006/relationships"><Relationship Id="rId1" Type="http://schemas.openxmlformats.org/officeDocument/2006/relationships/slide" Target="../slides/slide42.xml"/><Relationship Id="rId2" Type="http://schemas.openxmlformats.org/officeDocument/2006/relationships/notesMaster" Target="../notesMasters/notesMaster1.xml"/>
</Relationships>
</file>

<file path=ppt/notesSlides/_rels/notesSlide43.xml.rels><?xml version="1.0" encoding="UTF-8"?>
<Relationships xmlns="http://schemas.openxmlformats.org/package/2006/relationships"><Relationship Id="rId1" Type="http://schemas.openxmlformats.org/officeDocument/2006/relationships/slide" Target="../slides/slide43.xml"/><Relationship Id="rId2" Type="http://schemas.openxmlformats.org/officeDocument/2006/relationships/notesMaster" Target="../notesMasters/notesMaster1.xml"/>
</Relationships>
</file>

<file path=ppt/notesSlides/_rels/notesSlide44.xml.rels><?xml version="1.0" encoding="UTF-8"?>
<Relationships xmlns="http://schemas.openxmlformats.org/package/2006/relationships"><Relationship Id="rId1" Type="http://schemas.openxmlformats.org/officeDocument/2006/relationships/slide" Target="../slides/slide44.xml"/><Relationship Id="rId2" Type="http://schemas.openxmlformats.org/officeDocument/2006/relationships/notesMaster" Target="../notesMasters/notesMaster1.xml"/>
</Relationships>
</file>

<file path=ppt/notesSlides/_rels/notesSlide46.xml.rels><?xml version="1.0" encoding="UTF-8"?>
<Relationships xmlns="http://schemas.openxmlformats.org/package/2006/relationships"><Relationship Id="rId1" Type="http://schemas.openxmlformats.org/officeDocument/2006/relationships/slide" Target="../slides/slide46.xml"/><Relationship Id="rId2" Type="http://schemas.openxmlformats.org/officeDocument/2006/relationships/notesMaster" Target="../notesMasters/notesMaster1.xml"/>
</Relationships>
</file>

<file path=ppt/notesSlides/_rels/notesSlide6.xml.rels><?xml version="1.0" encoding="UTF-8"?>
<Relationships xmlns="http://schemas.openxmlformats.org/package/2006/relationships"><Relationship Id="rId1" Type="http://schemas.openxmlformats.org/officeDocument/2006/relationships/slide" Target="../slides/slide6.xml"/><Relationship Id="rId2" Type="http://schemas.openxmlformats.org/officeDocument/2006/relationships/notesMaster" Target="../notesMasters/notesMaster1.xml"/>
</Relationships>
</file>

<file path=ppt/notesSlides/_rels/notesSlide7.xml.rels><?xml version="1.0" encoding="UTF-8"?>
<Relationships xmlns="http://schemas.openxmlformats.org/package/2006/relationships"><Relationship Id="rId1" Type="http://schemas.openxmlformats.org/officeDocument/2006/relationships/slide" Target="../slides/slide7.xml"/><Relationship Id="rId2" Type="http://schemas.openxmlformats.org/officeDocument/2006/relationships/notesMaster" Target="../notesMasters/notesMaster1.xml"/>
</Relationships>
</file>

<file path=ppt/notesSlides/_rels/notesSlide8.xml.rels><?xml version="1.0" encoding="UTF-8"?>
<Relationships xmlns="http://schemas.openxmlformats.org/package/2006/relationships"><Relationship Id="rId1" Type="http://schemas.openxmlformats.org/officeDocument/2006/relationships/slide" Target="../slides/slide8.xml"/><Relationship Id="rId2" Type="http://schemas.openxmlformats.org/officeDocument/2006/relationships/notesMaster" Target="../notesMasters/notesMaster1.xml"/>
</Relationships>
</file>

<file path=ppt/notesSlides/_rels/notesSlide9.xml.rels><?xml version="1.0" encoding="UTF-8"?>
<Relationships xmlns="http://schemas.openxmlformats.org/package/2006/relationships"><Relationship Id="rId1" Type="http://schemas.openxmlformats.org/officeDocument/2006/relationships/slide" Target="../slides/slide9.xml"/><Relationship Id="rId2" Type="http://schemas.openxmlformats.org/officeDocument/2006/relationships/notesMaster" Target="../notesMasters/notesMaster1.xml"/>
</Relationships>
</file>

<file path=ppt/notesSlides/notesSlide1.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500" name="PlaceHolder 1"/>
          <p:cNvSpPr>
            <a:spLocks noGrp="1"/>
          </p:cNvSpPr>
          <p:nvPr>
            <p:ph type="sldImg"/>
          </p:nvPr>
        </p:nvSpPr>
        <p:spPr>
          <a:xfrm>
            <a:off x="422280" y="1241280"/>
            <a:ext cx="5947200" cy="3344040"/>
          </a:xfrm>
          <a:prstGeom prst="rect">
            <a:avLst/>
          </a:prstGeom>
          <a:ln w="0">
            <a:noFill/>
          </a:ln>
        </p:spPr>
      </p:sp>
      <p:sp>
        <p:nvSpPr>
          <p:cNvPr id="501" name="PlaceHolder 2"/>
          <p:cNvSpPr>
            <a:spLocks noGrp="1"/>
          </p:cNvSpPr>
          <p:nvPr>
            <p:ph type="sldNum"/>
          </p:nvPr>
        </p:nvSpPr>
        <p:spPr>
          <a:xfrm>
            <a:off x="3850560" y="9430200"/>
            <a:ext cx="2939760" cy="492480"/>
          </a:xfrm>
          <a:prstGeom prst="rect">
            <a:avLst/>
          </a:prstGeom>
          <a:noFill/>
          <a:ln w="0">
            <a:noFill/>
          </a:ln>
        </p:spPr>
        <p:txBody>
          <a:bodyPr lIns="0" rIns="0" tIns="0" bIns="0" anchor="b">
            <a:noAutofit/>
          </a:bodyPr>
          <a:p>
            <a:pPr algn="r">
              <a:lnSpc>
                <a:spcPct val="100000"/>
              </a:lnSpc>
              <a:buNone/>
            </a:pPr>
            <a:fld id="{72F59B6F-D2D8-4399-944A-3741A92BE558}" type="slidenum">
              <a:rPr b="0" lang="en-IE" sz="1200" spc="-1" strike="noStrike">
                <a:latin typeface="Times New Roman"/>
              </a:rPr>
              <a:t>46</a:t>
            </a:fld>
            <a:endParaRPr b="0" lang="en-IE" sz="1200" spc="-1" strike="noStrike">
              <a:latin typeface="Times New Roman"/>
            </a:endParaRPr>
          </a:p>
        </p:txBody>
      </p:sp>
    </p:spTree>
  </p:cSld>
</p:notes>
</file>

<file path=ppt/notesSlides/notesSlide10.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515" name="PlaceHolder 1"/>
          <p:cNvSpPr>
            <a:spLocks noGrp="1"/>
          </p:cNvSpPr>
          <p:nvPr>
            <p:ph type="sldImg"/>
          </p:nvPr>
        </p:nvSpPr>
        <p:spPr>
          <a:xfrm>
            <a:off x="422280" y="1241280"/>
            <a:ext cx="5950440" cy="3347280"/>
          </a:xfrm>
          <a:prstGeom prst="rect">
            <a:avLst/>
          </a:prstGeom>
          <a:ln w="0">
            <a:noFill/>
          </a:ln>
        </p:spPr>
      </p:sp>
      <p:sp>
        <p:nvSpPr>
          <p:cNvPr id="516" name="PlaceHolder 2"/>
          <p:cNvSpPr>
            <a:spLocks noGrp="1"/>
          </p:cNvSpPr>
          <p:nvPr>
            <p:ph type="sldNum"/>
          </p:nvPr>
        </p:nvSpPr>
        <p:spPr>
          <a:xfrm>
            <a:off x="3850560" y="9430200"/>
            <a:ext cx="2943000" cy="495720"/>
          </a:xfrm>
          <a:prstGeom prst="rect">
            <a:avLst/>
          </a:prstGeom>
          <a:noFill/>
          <a:ln w="0">
            <a:noFill/>
          </a:ln>
        </p:spPr>
        <p:txBody>
          <a:bodyPr lIns="0" rIns="0" tIns="0" bIns="0" anchor="b">
            <a:noAutofit/>
          </a:bodyPr>
          <a:p>
            <a:pPr algn="r">
              <a:lnSpc>
                <a:spcPct val="100000"/>
              </a:lnSpc>
              <a:buNone/>
            </a:pPr>
            <a:fld id="{354B3DA2-F489-4FA3-AE25-8A1CD0C59BCC}" type="slidenum">
              <a:rPr b="0" lang="en-IE" sz="1200" spc="-1" strike="noStrike">
                <a:latin typeface="Times New Roman"/>
              </a:rPr>
              <a:t>46</a:t>
            </a:fld>
            <a:endParaRPr b="0" lang="en-IE" sz="1200" spc="-1" strike="noStrike">
              <a:latin typeface="Times New Roman"/>
            </a:endParaRPr>
          </a:p>
        </p:txBody>
      </p:sp>
    </p:spTree>
  </p:cSld>
</p:notes>
</file>

<file path=ppt/notesSlides/notesSlide11.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517" name="PlaceHolder 1"/>
          <p:cNvSpPr>
            <a:spLocks noGrp="1"/>
          </p:cNvSpPr>
          <p:nvPr>
            <p:ph type="sldImg"/>
          </p:nvPr>
        </p:nvSpPr>
        <p:spPr>
          <a:xfrm>
            <a:off x="422280" y="1241280"/>
            <a:ext cx="5950440" cy="3347280"/>
          </a:xfrm>
          <a:prstGeom prst="rect">
            <a:avLst/>
          </a:prstGeom>
          <a:ln w="0">
            <a:noFill/>
          </a:ln>
        </p:spPr>
      </p:sp>
      <p:sp>
        <p:nvSpPr>
          <p:cNvPr id="518" name="PlaceHolder 2"/>
          <p:cNvSpPr>
            <a:spLocks noGrp="1"/>
          </p:cNvSpPr>
          <p:nvPr>
            <p:ph type="sldNum"/>
          </p:nvPr>
        </p:nvSpPr>
        <p:spPr>
          <a:xfrm>
            <a:off x="3850560" y="9430200"/>
            <a:ext cx="2943000" cy="495720"/>
          </a:xfrm>
          <a:prstGeom prst="rect">
            <a:avLst/>
          </a:prstGeom>
          <a:noFill/>
          <a:ln w="0">
            <a:noFill/>
          </a:ln>
        </p:spPr>
        <p:txBody>
          <a:bodyPr lIns="0" rIns="0" tIns="0" bIns="0" anchor="b">
            <a:noAutofit/>
          </a:bodyPr>
          <a:p>
            <a:pPr algn="r">
              <a:lnSpc>
                <a:spcPct val="100000"/>
              </a:lnSpc>
              <a:buNone/>
            </a:pPr>
            <a:fld id="{CB5BD39C-B2EA-4911-8562-A62D7380FE4D}" type="slidenum">
              <a:rPr b="0" lang="en-IE" sz="1200" spc="-1" strike="noStrike">
                <a:latin typeface="Times New Roman"/>
              </a:rPr>
              <a:t>46</a:t>
            </a:fld>
            <a:endParaRPr b="0" lang="en-IE" sz="1200" spc="-1" strike="noStrike">
              <a:latin typeface="Times New Roman"/>
            </a:endParaRPr>
          </a:p>
        </p:txBody>
      </p:sp>
    </p:spTree>
  </p:cSld>
</p:notes>
</file>

<file path=ppt/notesSlides/notesSlide12.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519" name="PlaceHolder 1"/>
          <p:cNvSpPr>
            <a:spLocks noGrp="1"/>
          </p:cNvSpPr>
          <p:nvPr>
            <p:ph type="sldImg"/>
          </p:nvPr>
        </p:nvSpPr>
        <p:spPr>
          <a:xfrm>
            <a:off x="422280" y="1241280"/>
            <a:ext cx="5950440" cy="3347280"/>
          </a:xfrm>
          <a:prstGeom prst="rect">
            <a:avLst/>
          </a:prstGeom>
          <a:ln w="0">
            <a:noFill/>
          </a:ln>
        </p:spPr>
      </p:sp>
      <p:sp>
        <p:nvSpPr>
          <p:cNvPr id="520" name="PlaceHolder 2"/>
          <p:cNvSpPr>
            <a:spLocks noGrp="1"/>
          </p:cNvSpPr>
          <p:nvPr>
            <p:ph type="sldNum"/>
          </p:nvPr>
        </p:nvSpPr>
        <p:spPr>
          <a:xfrm>
            <a:off x="3850560" y="9430200"/>
            <a:ext cx="2943000" cy="495720"/>
          </a:xfrm>
          <a:prstGeom prst="rect">
            <a:avLst/>
          </a:prstGeom>
          <a:noFill/>
          <a:ln w="0">
            <a:noFill/>
          </a:ln>
        </p:spPr>
        <p:txBody>
          <a:bodyPr lIns="0" rIns="0" tIns="0" bIns="0" anchor="b">
            <a:noAutofit/>
          </a:bodyPr>
          <a:p>
            <a:pPr algn="r">
              <a:lnSpc>
                <a:spcPct val="100000"/>
              </a:lnSpc>
              <a:buNone/>
            </a:pPr>
            <a:fld id="{08D35B30-D1A9-4317-8FB6-B49F0E42F260}" type="slidenum">
              <a:rPr b="0" lang="en-IE" sz="1200" spc="-1" strike="noStrike">
                <a:latin typeface="Times New Roman"/>
              </a:rPr>
              <a:t>46</a:t>
            </a:fld>
            <a:endParaRPr b="0" lang="en-IE" sz="1200" spc="-1" strike="noStrike">
              <a:latin typeface="Times New Roman"/>
            </a:endParaRPr>
          </a:p>
        </p:txBody>
      </p:sp>
    </p:spTree>
  </p:cSld>
</p:notes>
</file>

<file path=ppt/notesSlides/notesSlide13.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521" name="PlaceHolder 1"/>
          <p:cNvSpPr>
            <a:spLocks noGrp="1"/>
          </p:cNvSpPr>
          <p:nvPr>
            <p:ph type="sldImg"/>
          </p:nvPr>
        </p:nvSpPr>
        <p:spPr>
          <a:xfrm>
            <a:off x="422280" y="1241280"/>
            <a:ext cx="5949720" cy="3346560"/>
          </a:xfrm>
          <a:prstGeom prst="rect">
            <a:avLst/>
          </a:prstGeom>
          <a:ln w="0">
            <a:noFill/>
          </a:ln>
        </p:spPr>
      </p:sp>
      <p:sp>
        <p:nvSpPr>
          <p:cNvPr id="522" name="CustomShape 5"/>
          <p:cNvSpPr/>
          <p:nvPr/>
        </p:nvSpPr>
        <p:spPr>
          <a:xfrm>
            <a:off x="3850560" y="9430200"/>
            <a:ext cx="2942280" cy="495000"/>
          </a:xfrm>
          <a:prstGeom prst="rect">
            <a:avLst/>
          </a:prstGeom>
          <a:noFill/>
          <a:ln w="0">
            <a:noFill/>
          </a:ln>
        </p:spPr>
        <p:style>
          <a:lnRef idx="0"/>
          <a:fillRef idx="0"/>
          <a:effectRef idx="0"/>
          <a:fontRef idx="minor"/>
        </p:style>
        <p:txBody>
          <a:bodyPr lIns="90000" rIns="90000" tIns="45000" bIns="45000" anchor="b">
            <a:noAutofit/>
          </a:bodyPr>
          <a:p>
            <a:pPr algn="r">
              <a:lnSpc>
                <a:spcPct val="100000"/>
              </a:lnSpc>
              <a:buNone/>
            </a:pPr>
            <a:fld id="{62DACFF3-D3EC-41BD-AB11-AFD700EE7906}" type="slidenum">
              <a:rPr b="0" lang="en-IE" sz="1200" spc="-1" strike="noStrike">
                <a:solidFill>
                  <a:srgbClr val="000000"/>
                </a:solidFill>
                <a:latin typeface="Times New Roman"/>
              </a:rPr>
              <a:t>&lt;number&gt;</a:t>
            </a:fld>
            <a:endParaRPr b="0" lang="en-IE" sz="1200" spc="-1" strike="noStrike">
              <a:latin typeface="Arial"/>
            </a:endParaRPr>
          </a:p>
        </p:txBody>
      </p:sp>
    </p:spTree>
  </p:cSld>
</p:notes>
</file>

<file path=ppt/notesSlides/notesSlide14.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523" name="PlaceHolder 1"/>
          <p:cNvSpPr>
            <a:spLocks noGrp="1"/>
          </p:cNvSpPr>
          <p:nvPr>
            <p:ph type="sldImg"/>
          </p:nvPr>
        </p:nvSpPr>
        <p:spPr>
          <a:xfrm>
            <a:off x="422280" y="1241280"/>
            <a:ext cx="5950440" cy="3347280"/>
          </a:xfrm>
          <a:prstGeom prst="rect">
            <a:avLst/>
          </a:prstGeom>
          <a:ln w="0">
            <a:noFill/>
          </a:ln>
        </p:spPr>
      </p:sp>
      <p:sp>
        <p:nvSpPr>
          <p:cNvPr id="524" name="PlaceHolder 2"/>
          <p:cNvSpPr>
            <a:spLocks noGrp="1"/>
          </p:cNvSpPr>
          <p:nvPr>
            <p:ph type="sldNum"/>
          </p:nvPr>
        </p:nvSpPr>
        <p:spPr>
          <a:xfrm>
            <a:off x="3850560" y="9430200"/>
            <a:ext cx="2943000" cy="495720"/>
          </a:xfrm>
          <a:prstGeom prst="rect">
            <a:avLst/>
          </a:prstGeom>
          <a:noFill/>
          <a:ln w="0">
            <a:noFill/>
          </a:ln>
        </p:spPr>
        <p:txBody>
          <a:bodyPr lIns="0" rIns="0" tIns="0" bIns="0" anchor="b">
            <a:noAutofit/>
          </a:bodyPr>
          <a:p>
            <a:pPr algn="r">
              <a:lnSpc>
                <a:spcPct val="100000"/>
              </a:lnSpc>
              <a:buNone/>
            </a:pPr>
            <a:fld id="{32903A90-CC69-4061-85A6-F6B1021BE106}" type="slidenum">
              <a:rPr b="0" lang="en-IE" sz="1200" spc="-1" strike="noStrike">
                <a:latin typeface="Times New Roman"/>
              </a:rPr>
              <a:t>46</a:t>
            </a:fld>
            <a:endParaRPr b="0" lang="en-IE" sz="1200" spc="-1" strike="noStrike">
              <a:latin typeface="Times New Roman"/>
            </a:endParaRPr>
          </a:p>
        </p:txBody>
      </p:sp>
    </p:spTree>
  </p:cSld>
</p:notes>
</file>

<file path=ppt/notesSlides/notesSlide15.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525" name="PlaceHolder 1"/>
          <p:cNvSpPr>
            <a:spLocks noGrp="1"/>
          </p:cNvSpPr>
          <p:nvPr>
            <p:ph type="sldImg"/>
          </p:nvPr>
        </p:nvSpPr>
        <p:spPr>
          <a:xfrm>
            <a:off x="422280" y="1241280"/>
            <a:ext cx="5950440" cy="3347280"/>
          </a:xfrm>
          <a:prstGeom prst="rect">
            <a:avLst/>
          </a:prstGeom>
          <a:ln w="0">
            <a:noFill/>
          </a:ln>
        </p:spPr>
      </p:sp>
      <p:sp>
        <p:nvSpPr>
          <p:cNvPr id="526" name="PlaceHolder 2"/>
          <p:cNvSpPr>
            <a:spLocks noGrp="1"/>
          </p:cNvSpPr>
          <p:nvPr>
            <p:ph type="sldNum"/>
          </p:nvPr>
        </p:nvSpPr>
        <p:spPr>
          <a:xfrm>
            <a:off x="3850560" y="9430200"/>
            <a:ext cx="2943000" cy="495720"/>
          </a:xfrm>
          <a:prstGeom prst="rect">
            <a:avLst/>
          </a:prstGeom>
          <a:noFill/>
          <a:ln w="0">
            <a:noFill/>
          </a:ln>
        </p:spPr>
        <p:txBody>
          <a:bodyPr lIns="0" rIns="0" tIns="0" bIns="0" anchor="b">
            <a:noAutofit/>
          </a:bodyPr>
          <a:p>
            <a:pPr algn="r">
              <a:lnSpc>
                <a:spcPct val="100000"/>
              </a:lnSpc>
              <a:buNone/>
            </a:pPr>
            <a:fld id="{556A14C4-B629-4401-A2D3-E8AE5A3F4D77}" type="slidenum">
              <a:rPr b="0" lang="en-IE" sz="1200" spc="-1" strike="noStrike">
                <a:latin typeface="Times New Roman"/>
              </a:rPr>
              <a:t>46</a:t>
            </a:fld>
            <a:endParaRPr b="0" lang="en-IE" sz="1200" spc="-1" strike="noStrike">
              <a:latin typeface="Times New Roman"/>
            </a:endParaRPr>
          </a:p>
        </p:txBody>
      </p:sp>
    </p:spTree>
  </p:cSld>
</p:notes>
</file>

<file path=ppt/notesSlides/notesSlide16.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527" name="PlaceHolder 1"/>
          <p:cNvSpPr>
            <a:spLocks noGrp="1"/>
          </p:cNvSpPr>
          <p:nvPr>
            <p:ph type="sldImg"/>
          </p:nvPr>
        </p:nvSpPr>
        <p:spPr>
          <a:xfrm>
            <a:off x="422280" y="1241280"/>
            <a:ext cx="5950440" cy="3347280"/>
          </a:xfrm>
          <a:prstGeom prst="rect">
            <a:avLst/>
          </a:prstGeom>
          <a:ln w="0">
            <a:noFill/>
          </a:ln>
        </p:spPr>
      </p:sp>
      <p:sp>
        <p:nvSpPr>
          <p:cNvPr id="528" name="PlaceHolder 2"/>
          <p:cNvSpPr>
            <a:spLocks noGrp="1"/>
          </p:cNvSpPr>
          <p:nvPr>
            <p:ph type="sldNum"/>
          </p:nvPr>
        </p:nvSpPr>
        <p:spPr>
          <a:xfrm>
            <a:off x="3850560" y="9430200"/>
            <a:ext cx="2943000" cy="495720"/>
          </a:xfrm>
          <a:prstGeom prst="rect">
            <a:avLst/>
          </a:prstGeom>
          <a:noFill/>
          <a:ln w="0">
            <a:noFill/>
          </a:ln>
        </p:spPr>
        <p:txBody>
          <a:bodyPr lIns="0" rIns="0" tIns="0" bIns="0" anchor="b">
            <a:noAutofit/>
          </a:bodyPr>
          <a:p>
            <a:pPr algn="r">
              <a:lnSpc>
                <a:spcPct val="100000"/>
              </a:lnSpc>
              <a:buNone/>
            </a:pPr>
            <a:fld id="{087582D5-C954-4226-A764-456B561CA93B}" type="slidenum">
              <a:rPr b="0" lang="en-IE" sz="1200" spc="-1" strike="noStrike">
                <a:latin typeface="Times New Roman"/>
              </a:rPr>
              <a:t>46</a:t>
            </a:fld>
            <a:endParaRPr b="0" lang="en-IE" sz="1200" spc="-1" strike="noStrike">
              <a:latin typeface="Times New Roman"/>
            </a:endParaRPr>
          </a:p>
        </p:txBody>
      </p:sp>
    </p:spTree>
  </p:cSld>
</p:notes>
</file>

<file path=ppt/notesSlides/notesSlide17.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529" name="PlaceHolder 1"/>
          <p:cNvSpPr>
            <a:spLocks noGrp="1"/>
          </p:cNvSpPr>
          <p:nvPr>
            <p:ph type="sldImg"/>
          </p:nvPr>
        </p:nvSpPr>
        <p:spPr>
          <a:xfrm>
            <a:off x="422280" y="1241280"/>
            <a:ext cx="5949720" cy="3346560"/>
          </a:xfrm>
          <a:prstGeom prst="rect">
            <a:avLst/>
          </a:prstGeom>
          <a:ln w="0">
            <a:noFill/>
          </a:ln>
        </p:spPr>
      </p:sp>
      <p:sp>
        <p:nvSpPr>
          <p:cNvPr id="530" name="CustomShape 20"/>
          <p:cNvSpPr/>
          <p:nvPr/>
        </p:nvSpPr>
        <p:spPr>
          <a:xfrm>
            <a:off x="3850560" y="9430200"/>
            <a:ext cx="2942280" cy="495000"/>
          </a:xfrm>
          <a:prstGeom prst="rect">
            <a:avLst/>
          </a:prstGeom>
          <a:noFill/>
          <a:ln w="0">
            <a:noFill/>
          </a:ln>
        </p:spPr>
        <p:style>
          <a:lnRef idx="0"/>
          <a:fillRef idx="0"/>
          <a:effectRef idx="0"/>
          <a:fontRef idx="minor"/>
        </p:style>
        <p:txBody>
          <a:bodyPr lIns="90000" rIns="90000" tIns="45000" bIns="45000" anchor="b">
            <a:noAutofit/>
          </a:bodyPr>
          <a:p>
            <a:pPr algn="r">
              <a:lnSpc>
                <a:spcPct val="100000"/>
              </a:lnSpc>
              <a:buNone/>
            </a:pPr>
            <a:fld id="{7E50912E-0C9C-4B1B-870B-FD58C6C7FB0A}" type="slidenum">
              <a:rPr b="0" lang="en-IE" sz="1200" spc="-1" strike="noStrike">
                <a:solidFill>
                  <a:srgbClr val="000000"/>
                </a:solidFill>
                <a:latin typeface="Times New Roman"/>
              </a:rPr>
              <a:t>&lt;number&gt;</a:t>
            </a:fld>
            <a:endParaRPr b="0" lang="en-IE" sz="1200" spc="-1" strike="noStrike">
              <a:latin typeface="Arial"/>
            </a:endParaRPr>
          </a:p>
        </p:txBody>
      </p:sp>
    </p:spTree>
  </p:cSld>
</p:notes>
</file>

<file path=ppt/notesSlides/notesSlide18.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531" name="PlaceHolder 1"/>
          <p:cNvSpPr>
            <a:spLocks noGrp="1"/>
          </p:cNvSpPr>
          <p:nvPr>
            <p:ph type="sldImg"/>
          </p:nvPr>
        </p:nvSpPr>
        <p:spPr>
          <a:xfrm>
            <a:off x="422280" y="1241280"/>
            <a:ext cx="5949720" cy="3346560"/>
          </a:xfrm>
          <a:prstGeom prst="rect">
            <a:avLst/>
          </a:prstGeom>
          <a:ln w="0">
            <a:noFill/>
          </a:ln>
        </p:spPr>
      </p:sp>
      <p:sp>
        <p:nvSpPr>
          <p:cNvPr id="532" name="CustomShape 24"/>
          <p:cNvSpPr/>
          <p:nvPr/>
        </p:nvSpPr>
        <p:spPr>
          <a:xfrm>
            <a:off x="3850560" y="9430200"/>
            <a:ext cx="2942280" cy="495000"/>
          </a:xfrm>
          <a:prstGeom prst="rect">
            <a:avLst/>
          </a:prstGeom>
          <a:noFill/>
          <a:ln w="0">
            <a:noFill/>
          </a:ln>
        </p:spPr>
        <p:style>
          <a:lnRef idx="0"/>
          <a:fillRef idx="0"/>
          <a:effectRef idx="0"/>
          <a:fontRef idx="minor"/>
        </p:style>
        <p:txBody>
          <a:bodyPr lIns="90000" rIns="90000" tIns="45000" bIns="45000" anchor="b">
            <a:noAutofit/>
          </a:bodyPr>
          <a:p>
            <a:pPr algn="r">
              <a:lnSpc>
                <a:spcPct val="100000"/>
              </a:lnSpc>
              <a:buNone/>
            </a:pPr>
            <a:fld id="{5B387D58-C6E6-46B5-BC43-1170BFE5A94B}" type="slidenum">
              <a:rPr b="0" lang="en-IE" sz="1200" spc="-1" strike="noStrike">
                <a:solidFill>
                  <a:srgbClr val="000000"/>
                </a:solidFill>
                <a:latin typeface="Times New Roman"/>
              </a:rPr>
              <a:t>&lt;number&gt;</a:t>
            </a:fld>
            <a:endParaRPr b="0" lang="en-IE" sz="1200" spc="-1" strike="noStrike">
              <a:latin typeface="Arial"/>
            </a:endParaRPr>
          </a:p>
        </p:txBody>
      </p:sp>
    </p:spTree>
  </p:cSld>
</p:notes>
</file>

<file path=ppt/notesSlides/notesSlide19.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533" name="PlaceHolder 1"/>
          <p:cNvSpPr>
            <a:spLocks noGrp="1"/>
          </p:cNvSpPr>
          <p:nvPr>
            <p:ph type="sldImg"/>
          </p:nvPr>
        </p:nvSpPr>
        <p:spPr>
          <a:xfrm>
            <a:off x="422280" y="1241280"/>
            <a:ext cx="5949720" cy="3346560"/>
          </a:xfrm>
          <a:prstGeom prst="rect">
            <a:avLst/>
          </a:prstGeom>
          <a:ln w="0">
            <a:noFill/>
          </a:ln>
        </p:spPr>
      </p:sp>
      <p:sp>
        <p:nvSpPr>
          <p:cNvPr id="534" name="CustomShape 12"/>
          <p:cNvSpPr/>
          <p:nvPr/>
        </p:nvSpPr>
        <p:spPr>
          <a:xfrm>
            <a:off x="3850560" y="9430200"/>
            <a:ext cx="2942280" cy="495000"/>
          </a:xfrm>
          <a:prstGeom prst="rect">
            <a:avLst/>
          </a:prstGeom>
          <a:noFill/>
          <a:ln w="0">
            <a:noFill/>
          </a:ln>
        </p:spPr>
        <p:style>
          <a:lnRef idx="0"/>
          <a:fillRef idx="0"/>
          <a:effectRef idx="0"/>
          <a:fontRef idx="minor"/>
        </p:style>
        <p:txBody>
          <a:bodyPr lIns="90000" rIns="90000" tIns="45000" bIns="45000" anchor="b">
            <a:noAutofit/>
          </a:bodyPr>
          <a:p>
            <a:pPr algn="r">
              <a:lnSpc>
                <a:spcPct val="100000"/>
              </a:lnSpc>
              <a:buNone/>
            </a:pPr>
            <a:fld id="{3FC43B4A-7355-449C-8C51-D42ED4276C91}" type="slidenum">
              <a:rPr b="0" lang="en-IE" sz="1200" spc="-1" strike="noStrike">
                <a:solidFill>
                  <a:srgbClr val="000000"/>
                </a:solidFill>
                <a:latin typeface="Times New Roman"/>
              </a:rPr>
              <a:t>&lt;number&gt;</a:t>
            </a:fld>
            <a:endParaRPr b="0" lang="en-IE" sz="1200" spc="-1" strike="noStrike">
              <a:latin typeface="Arial"/>
            </a:endParaRPr>
          </a:p>
        </p:txBody>
      </p:sp>
    </p:spTree>
  </p:cSld>
</p:notes>
</file>

<file path=ppt/notesSlides/notesSlide2.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502" name="PlaceHolder 1"/>
          <p:cNvSpPr>
            <a:spLocks noGrp="1"/>
          </p:cNvSpPr>
          <p:nvPr>
            <p:ph type="sldImg"/>
          </p:nvPr>
        </p:nvSpPr>
        <p:spPr>
          <a:xfrm>
            <a:off x="422280" y="1241280"/>
            <a:ext cx="5947200" cy="3344040"/>
          </a:xfrm>
          <a:prstGeom prst="rect">
            <a:avLst/>
          </a:prstGeom>
          <a:ln w="0">
            <a:noFill/>
          </a:ln>
        </p:spPr>
      </p:sp>
      <p:sp>
        <p:nvSpPr>
          <p:cNvPr id="503" name="PlaceHolder 2"/>
          <p:cNvSpPr>
            <a:spLocks noGrp="1"/>
          </p:cNvSpPr>
          <p:nvPr>
            <p:ph type="sldNum"/>
          </p:nvPr>
        </p:nvSpPr>
        <p:spPr>
          <a:xfrm>
            <a:off x="3850560" y="9430200"/>
            <a:ext cx="2939760" cy="492480"/>
          </a:xfrm>
          <a:prstGeom prst="rect">
            <a:avLst/>
          </a:prstGeom>
          <a:noFill/>
          <a:ln w="0">
            <a:noFill/>
          </a:ln>
        </p:spPr>
        <p:txBody>
          <a:bodyPr lIns="0" rIns="0" tIns="0" bIns="0" anchor="b">
            <a:noAutofit/>
          </a:bodyPr>
          <a:p>
            <a:pPr algn="r">
              <a:lnSpc>
                <a:spcPct val="100000"/>
              </a:lnSpc>
              <a:buNone/>
            </a:pPr>
            <a:fld id="{56313273-E0AD-467B-94B7-992D5B8714FB}" type="slidenum">
              <a:rPr b="0" lang="en-IE" sz="1200" spc="-1" strike="noStrike">
                <a:latin typeface="Times New Roman"/>
              </a:rPr>
              <a:t>46</a:t>
            </a:fld>
            <a:endParaRPr b="0" lang="en-IE" sz="1200" spc="-1" strike="noStrike">
              <a:latin typeface="Times New Roman"/>
            </a:endParaRPr>
          </a:p>
        </p:txBody>
      </p:sp>
    </p:spTree>
  </p:cSld>
</p:notes>
</file>

<file path=ppt/notesSlides/notesSlide20.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535" name="PlaceHolder 1"/>
          <p:cNvSpPr>
            <a:spLocks noGrp="1"/>
          </p:cNvSpPr>
          <p:nvPr>
            <p:ph type="sldImg"/>
          </p:nvPr>
        </p:nvSpPr>
        <p:spPr>
          <a:xfrm>
            <a:off x="422280" y="1241280"/>
            <a:ext cx="5949720" cy="3346560"/>
          </a:xfrm>
          <a:prstGeom prst="rect">
            <a:avLst/>
          </a:prstGeom>
          <a:ln w="0">
            <a:noFill/>
          </a:ln>
        </p:spPr>
      </p:sp>
      <p:sp>
        <p:nvSpPr>
          <p:cNvPr id="536" name="PlaceHolder 2"/>
          <p:cNvSpPr>
            <a:spLocks noGrp="1"/>
          </p:cNvSpPr>
          <p:nvPr>
            <p:ph type="body"/>
          </p:nvPr>
        </p:nvSpPr>
        <p:spPr>
          <a:xfrm>
            <a:off x="679680" y="4777920"/>
            <a:ext cx="5434920" cy="3906000"/>
          </a:xfrm>
          <a:prstGeom prst="rect">
            <a:avLst/>
          </a:prstGeom>
          <a:noFill/>
          <a:ln w="0">
            <a:noFill/>
          </a:ln>
        </p:spPr>
        <p:txBody>
          <a:bodyPr lIns="0" rIns="0" tIns="0" bIns="0" anchor="t">
            <a:noAutofit/>
          </a:bodyPr>
          <a:p>
            <a:pPr marL="216000" indent="-216000">
              <a:lnSpc>
                <a:spcPct val="100000"/>
              </a:lnSpc>
              <a:buNone/>
              <a:tabLst>
                <a:tab algn="l" pos="0"/>
              </a:tabLst>
            </a:pPr>
            <a:r>
              <a:rPr b="0" lang="en-US" sz="2000" spc="-1" strike="noStrike">
                <a:latin typeface="Arial"/>
              </a:rPr>
              <a:t> </a:t>
            </a:r>
            <a:endParaRPr b="0" lang="en-IE" sz="2000" spc="-1" strike="noStrike">
              <a:latin typeface="Arial"/>
            </a:endParaRPr>
          </a:p>
        </p:txBody>
      </p:sp>
      <p:sp>
        <p:nvSpPr>
          <p:cNvPr id="537" name="CustomShape 17"/>
          <p:cNvSpPr/>
          <p:nvPr/>
        </p:nvSpPr>
        <p:spPr>
          <a:xfrm>
            <a:off x="3850560" y="9430200"/>
            <a:ext cx="2942280" cy="495000"/>
          </a:xfrm>
          <a:prstGeom prst="rect">
            <a:avLst/>
          </a:prstGeom>
          <a:noFill/>
          <a:ln w="0">
            <a:noFill/>
          </a:ln>
        </p:spPr>
        <p:style>
          <a:lnRef idx="0"/>
          <a:fillRef idx="0"/>
          <a:effectRef idx="0"/>
          <a:fontRef idx="minor"/>
        </p:style>
        <p:txBody>
          <a:bodyPr lIns="90000" rIns="90000" tIns="45000" bIns="45000" anchor="b">
            <a:noAutofit/>
          </a:bodyPr>
          <a:p>
            <a:pPr algn="r">
              <a:lnSpc>
                <a:spcPct val="100000"/>
              </a:lnSpc>
              <a:buNone/>
            </a:pPr>
            <a:fld id="{C41C873C-AE95-46F0-A1E1-ED47EC9BEE02}" type="slidenum">
              <a:rPr b="0" lang="en-IE" sz="1200" spc="-1" strike="noStrike">
                <a:solidFill>
                  <a:srgbClr val="000000"/>
                </a:solidFill>
                <a:latin typeface="Times New Roman"/>
              </a:rPr>
              <a:t>&lt;number&gt;</a:t>
            </a:fld>
            <a:endParaRPr b="0" lang="en-IE" sz="1200" spc="-1" strike="noStrike">
              <a:latin typeface="Arial"/>
            </a:endParaRPr>
          </a:p>
        </p:txBody>
      </p:sp>
    </p:spTree>
  </p:cSld>
</p:notes>
</file>

<file path=ppt/notesSlides/notesSlide23.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538" name="PlaceHolder 1"/>
          <p:cNvSpPr>
            <a:spLocks noGrp="1"/>
          </p:cNvSpPr>
          <p:nvPr>
            <p:ph type="sldImg"/>
          </p:nvPr>
        </p:nvSpPr>
        <p:spPr>
          <a:xfrm>
            <a:off x="422280" y="1241280"/>
            <a:ext cx="5950440" cy="3347280"/>
          </a:xfrm>
          <a:prstGeom prst="rect">
            <a:avLst/>
          </a:prstGeom>
          <a:ln w="0">
            <a:noFill/>
          </a:ln>
        </p:spPr>
      </p:sp>
      <p:sp>
        <p:nvSpPr>
          <p:cNvPr id="539" name="PlaceHolder 2"/>
          <p:cNvSpPr>
            <a:spLocks noGrp="1"/>
          </p:cNvSpPr>
          <p:nvPr>
            <p:ph type="sldNum"/>
          </p:nvPr>
        </p:nvSpPr>
        <p:spPr>
          <a:xfrm>
            <a:off x="3850560" y="9430200"/>
            <a:ext cx="2943000" cy="495720"/>
          </a:xfrm>
          <a:prstGeom prst="rect">
            <a:avLst/>
          </a:prstGeom>
          <a:noFill/>
          <a:ln w="0">
            <a:noFill/>
          </a:ln>
        </p:spPr>
        <p:txBody>
          <a:bodyPr lIns="0" rIns="0" tIns="0" bIns="0" anchor="b">
            <a:noAutofit/>
          </a:bodyPr>
          <a:p>
            <a:pPr algn="r">
              <a:lnSpc>
                <a:spcPct val="100000"/>
              </a:lnSpc>
              <a:buNone/>
            </a:pPr>
            <a:fld id="{DDBAB4AE-079A-4033-B4A1-FB6D91E89791}" type="slidenum">
              <a:rPr b="0" lang="en-IE" sz="1200" spc="-1" strike="noStrike">
                <a:latin typeface="Times New Roman"/>
              </a:rPr>
              <a:t>46</a:t>
            </a:fld>
            <a:endParaRPr b="0" lang="en-IE" sz="1200" spc="-1" strike="noStrike">
              <a:latin typeface="Times New Roman"/>
            </a:endParaRPr>
          </a:p>
        </p:txBody>
      </p:sp>
    </p:spTree>
  </p:cSld>
</p:notes>
</file>

<file path=ppt/notesSlides/notesSlide24.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540" name="PlaceHolder 1"/>
          <p:cNvSpPr>
            <a:spLocks noGrp="1"/>
          </p:cNvSpPr>
          <p:nvPr>
            <p:ph type="sldImg"/>
          </p:nvPr>
        </p:nvSpPr>
        <p:spPr>
          <a:xfrm>
            <a:off x="422280" y="1241280"/>
            <a:ext cx="5949720" cy="3346560"/>
          </a:xfrm>
          <a:prstGeom prst="rect">
            <a:avLst/>
          </a:prstGeom>
          <a:ln w="0">
            <a:noFill/>
          </a:ln>
        </p:spPr>
      </p:sp>
      <p:sp>
        <p:nvSpPr>
          <p:cNvPr id="541" name="CustomShape 4"/>
          <p:cNvSpPr/>
          <p:nvPr/>
        </p:nvSpPr>
        <p:spPr>
          <a:xfrm>
            <a:off x="3850560" y="9430200"/>
            <a:ext cx="2942280" cy="495000"/>
          </a:xfrm>
          <a:prstGeom prst="rect">
            <a:avLst/>
          </a:prstGeom>
          <a:noFill/>
          <a:ln w="0">
            <a:noFill/>
          </a:ln>
        </p:spPr>
        <p:style>
          <a:lnRef idx="0"/>
          <a:fillRef idx="0"/>
          <a:effectRef idx="0"/>
          <a:fontRef idx="minor"/>
        </p:style>
        <p:txBody>
          <a:bodyPr lIns="90000" rIns="90000" tIns="45000" bIns="45000" anchor="b">
            <a:noAutofit/>
          </a:bodyPr>
          <a:p>
            <a:pPr algn="r">
              <a:lnSpc>
                <a:spcPct val="100000"/>
              </a:lnSpc>
              <a:buNone/>
            </a:pPr>
            <a:fld id="{4E8ABD9D-8CDC-4924-B6DD-92DC9C8C2F66}" type="slidenum">
              <a:rPr b="0" lang="en-IE" sz="1200" spc="-1" strike="noStrike">
                <a:solidFill>
                  <a:srgbClr val="000000"/>
                </a:solidFill>
                <a:latin typeface="Times New Roman"/>
              </a:rPr>
              <a:t>&lt;number&gt;</a:t>
            </a:fld>
            <a:endParaRPr b="0" lang="en-IE" sz="1200" spc="-1" strike="noStrike">
              <a:latin typeface="Arial"/>
            </a:endParaRPr>
          </a:p>
        </p:txBody>
      </p:sp>
    </p:spTree>
  </p:cSld>
</p:notes>
</file>

<file path=ppt/notesSlides/notesSlide33.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542" name="PlaceHolder 1"/>
          <p:cNvSpPr>
            <a:spLocks noGrp="1"/>
          </p:cNvSpPr>
          <p:nvPr>
            <p:ph type="sldImg"/>
          </p:nvPr>
        </p:nvSpPr>
        <p:spPr>
          <a:xfrm>
            <a:off x="422280" y="1241280"/>
            <a:ext cx="5947200" cy="3344040"/>
          </a:xfrm>
          <a:prstGeom prst="rect">
            <a:avLst/>
          </a:prstGeom>
          <a:ln w="0">
            <a:noFill/>
          </a:ln>
        </p:spPr>
      </p:sp>
      <p:sp>
        <p:nvSpPr>
          <p:cNvPr id="543" name="PlaceHolder 2"/>
          <p:cNvSpPr>
            <a:spLocks noGrp="1"/>
          </p:cNvSpPr>
          <p:nvPr>
            <p:ph type="body"/>
          </p:nvPr>
        </p:nvSpPr>
        <p:spPr>
          <a:xfrm>
            <a:off x="679680" y="4777920"/>
            <a:ext cx="5432400" cy="3903480"/>
          </a:xfrm>
          <a:prstGeom prst="rect">
            <a:avLst/>
          </a:prstGeom>
          <a:noFill/>
          <a:ln w="0">
            <a:noFill/>
          </a:ln>
        </p:spPr>
        <p:txBody>
          <a:bodyPr lIns="0" rIns="0" tIns="0" bIns="0" anchor="t">
            <a:noAutofit/>
          </a:bodyPr>
          <a:p>
            <a:pPr marL="216000" indent="-216000">
              <a:lnSpc>
                <a:spcPct val="100000"/>
              </a:lnSpc>
              <a:buNone/>
              <a:tabLst>
                <a:tab algn="l" pos="0"/>
              </a:tabLst>
            </a:pPr>
            <a:endParaRPr b="0" lang="en-IE" sz="2000" spc="-1" strike="noStrike">
              <a:latin typeface="Arial"/>
            </a:endParaRPr>
          </a:p>
          <a:p>
            <a:pPr marL="216000" indent="-216000">
              <a:lnSpc>
                <a:spcPct val="100000"/>
              </a:lnSpc>
              <a:buNone/>
              <a:tabLst>
                <a:tab algn="l" pos="0"/>
              </a:tabLst>
            </a:pPr>
            <a:endParaRPr b="0" lang="en-IE" sz="2000" spc="-1" strike="noStrike">
              <a:latin typeface="Arial"/>
            </a:endParaRPr>
          </a:p>
          <a:p>
            <a:pPr marL="216000" indent="-216000">
              <a:lnSpc>
                <a:spcPct val="100000"/>
              </a:lnSpc>
              <a:buNone/>
              <a:tabLst>
                <a:tab algn="l" pos="0"/>
              </a:tabLst>
            </a:pPr>
            <a:endParaRPr b="0" lang="en-IE" sz="2000" spc="-1" strike="noStrike">
              <a:latin typeface="Arial"/>
            </a:endParaRPr>
          </a:p>
        </p:txBody>
      </p:sp>
      <p:sp>
        <p:nvSpPr>
          <p:cNvPr id="544" name="PlaceHolder 3"/>
          <p:cNvSpPr>
            <a:spLocks noGrp="1"/>
          </p:cNvSpPr>
          <p:nvPr>
            <p:ph type="sldNum"/>
          </p:nvPr>
        </p:nvSpPr>
        <p:spPr>
          <a:xfrm>
            <a:off x="3850560" y="9430200"/>
            <a:ext cx="2939760" cy="492480"/>
          </a:xfrm>
          <a:prstGeom prst="rect">
            <a:avLst/>
          </a:prstGeom>
          <a:noFill/>
          <a:ln w="0">
            <a:noFill/>
          </a:ln>
        </p:spPr>
        <p:txBody>
          <a:bodyPr lIns="0" rIns="0" tIns="0" bIns="0" anchor="b">
            <a:noAutofit/>
          </a:bodyPr>
          <a:p>
            <a:pPr algn="r">
              <a:lnSpc>
                <a:spcPct val="100000"/>
              </a:lnSpc>
              <a:buNone/>
            </a:pPr>
            <a:fld id="{CE4C5A30-6DB1-4E04-81C4-3C182B138DC7}" type="slidenum">
              <a:rPr b="0" lang="en-IE" sz="1200" spc="-1" strike="noStrike">
                <a:latin typeface="Times New Roman"/>
              </a:rPr>
              <a:t>46</a:t>
            </a:fld>
            <a:endParaRPr b="0" lang="en-IE" sz="1200" spc="-1" strike="noStrike">
              <a:latin typeface="Times New Roman"/>
            </a:endParaRPr>
          </a:p>
        </p:txBody>
      </p:sp>
    </p:spTree>
  </p:cSld>
</p:notes>
</file>

<file path=ppt/notesSlides/notesSlide34.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545" name="PlaceHolder 1"/>
          <p:cNvSpPr>
            <a:spLocks noGrp="1"/>
          </p:cNvSpPr>
          <p:nvPr>
            <p:ph type="sldImg"/>
          </p:nvPr>
        </p:nvSpPr>
        <p:spPr>
          <a:xfrm>
            <a:off x="422280" y="1241280"/>
            <a:ext cx="5947200" cy="3344040"/>
          </a:xfrm>
          <a:prstGeom prst="rect">
            <a:avLst/>
          </a:prstGeom>
          <a:ln w="0">
            <a:noFill/>
          </a:ln>
        </p:spPr>
      </p:sp>
      <p:sp>
        <p:nvSpPr>
          <p:cNvPr id="546" name="PlaceHolder 2"/>
          <p:cNvSpPr>
            <a:spLocks noGrp="1"/>
          </p:cNvSpPr>
          <p:nvPr>
            <p:ph type="sldNum"/>
          </p:nvPr>
        </p:nvSpPr>
        <p:spPr>
          <a:xfrm>
            <a:off x="3850560" y="9430200"/>
            <a:ext cx="2939760" cy="492480"/>
          </a:xfrm>
          <a:prstGeom prst="rect">
            <a:avLst/>
          </a:prstGeom>
          <a:noFill/>
          <a:ln w="0">
            <a:noFill/>
          </a:ln>
        </p:spPr>
        <p:txBody>
          <a:bodyPr lIns="0" rIns="0" tIns="0" bIns="0" anchor="b">
            <a:noAutofit/>
          </a:bodyPr>
          <a:p>
            <a:pPr algn="r">
              <a:lnSpc>
                <a:spcPct val="100000"/>
              </a:lnSpc>
              <a:buNone/>
            </a:pPr>
            <a:fld id="{428E622F-D452-4337-A80B-B5E701525CE9}" type="slidenum">
              <a:rPr b="0" lang="en-IE" sz="1200" spc="-1" strike="noStrike">
                <a:latin typeface="Times New Roman"/>
              </a:rPr>
              <a:t>46</a:t>
            </a:fld>
            <a:endParaRPr b="0" lang="en-IE" sz="1200" spc="-1" strike="noStrike">
              <a:latin typeface="Times New Roman"/>
            </a:endParaRPr>
          </a:p>
        </p:txBody>
      </p:sp>
    </p:spTree>
  </p:cSld>
</p:notes>
</file>

<file path=ppt/notesSlides/notesSlide35.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547" name="PlaceHolder 1"/>
          <p:cNvSpPr>
            <a:spLocks noGrp="1"/>
          </p:cNvSpPr>
          <p:nvPr>
            <p:ph type="sldImg"/>
          </p:nvPr>
        </p:nvSpPr>
        <p:spPr>
          <a:xfrm>
            <a:off x="422280" y="1241280"/>
            <a:ext cx="5947200" cy="3344040"/>
          </a:xfrm>
          <a:prstGeom prst="rect">
            <a:avLst/>
          </a:prstGeom>
          <a:ln w="0">
            <a:noFill/>
          </a:ln>
        </p:spPr>
      </p:sp>
      <p:sp>
        <p:nvSpPr>
          <p:cNvPr id="548" name="PlaceHolder 2"/>
          <p:cNvSpPr>
            <a:spLocks noGrp="1"/>
          </p:cNvSpPr>
          <p:nvPr>
            <p:ph type="sldNum"/>
          </p:nvPr>
        </p:nvSpPr>
        <p:spPr>
          <a:xfrm>
            <a:off x="3850560" y="9430200"/>
            <a:ext cx="2939760" cy="492480"/>
          </a:xfrm>
          <a:prstGeom prst="rect">
            <a:avLst/>
          </a:prstGeom>
          <a:noFill/>
          <a:ln w="0">
            <a:noFill/>
          </a:ln>
        </p:spPr>
        <p:txBody>
          <a:bodyPr lIns="0" rIns="0" tIns="0" bIns="0" anchor="b">
            <a:noAutofit/>
          </a:bodyPr>
          <a:p>
            <a:pPr algn="r">
              <a:lnSpc>
                <a:spcPct val="100000"/>
              </a:lnSpc>
              <a:buNone/>
            </a:pPr>
            <a:fld id="{FC6C5E8B-99A6-45A7-83FC-9FA319AB60B4}" type="slidenum">
              <a:rPr b="0" lang="en-IE" sz="1200" spc="-1" strike="noStrike">
                <a:latin typeface="Times New Roman"/>
              </a:rPr>
              <a:t>46</a:t>
            </a:fld>
            <a:endParaRPr b="0" lang="en-IE" sz="1200" spc="-1" strike="noStrike">
              <a:latin typeface="Times New Roman"/>
            </a:endParaRPr>
          </a:p>
        </p:txBody>
      </p:sp>
    </p:spTree>
  </p:cSld>
</p:notes>
</file>

<file path=ppt/notesSlides/notesSlide36.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549" name="PlaceHolder 1"/>
          <p:cNvSpPr>
            <a:spLocks noGrp="1"/>
          </p:cNvSpPr>
          <p:nvPr>
            <p:ph type="sldImg"/>
          </p:nvPr>
        </p:nvSpPr>
        <p:spPr>
          <a:xfrm>
            <a:off x="422280" y="1241280"/>
            <a:ext cx="5947200" cy="3344040"/>
          </a:xfrm>
          <a:prstGeom prst="rect">
            <a:avLst/>
          </a:prstGeom>
          <a:ln w="0">
            <a:noFill/>
          </a:ln>
        </p:spPr>
      </p:sp>
      <p:sp>
        <p:nvSpPr>
          <p:cNvPr id="550" name="PlaceHolder 2"/>
          <p:cNvSpPr>
            <a:spLocks noGrp="1"/>
          </p:cNvSpPr>
          <p:nvPr>
            <p:ph type="sldNum"/>
          </p:nvPr>
        </p:nvSpPr>
        <p:spPr>
          <a:xfrm>
            <a:off x="3850560" y="9430200"/>
            <a:ext cx="2939760" cy="492480"/>
          </a:xfrm>
          <a:prstGeom prst="rect">
            <a:avLst/>
          </a:prstGeom>
          <a:noFill/>
          <a:ln w="0">
            <a:noFill/>
          </a:ln>
        </p:spPr>
        <p:txBody>
          <a:bodyPr lIns="0" rIns="0" tIns="0" bIns="0" anchor="b">
            <a:noAutofit/>
          </a:bodyPr>
          <a:p>
            <a:pPr algn="r">
              <a:lnSpc>
                <a:spcPct val="100000"/>
              </a:lnSpc>
              <a:buNone/>
            </a:pPr>
            <a:fld id="{96A0F929-0BFC-4160-A6A9-E6767264A991}" type="slidenum">
              <a:rPr b="0" lang="en-IE" sz="1200" spc="-1" strike="noStrike">
                <a:latin typeface="Times New Roman"/>
              </a:rPr>
              <a:t>46</a:t>
            </a:fld>
            <a:endParaRPr b="0" lang="en-IE" sz="1200" spc="-1" strike="noStrike">
              <a:latin typeface="Times New Roman"/>
            </a:endParaRPr>
          </a:p>
        </p:txBody>
      </p:sp>
    </p:spTree>
  </p:cSld>
</p:notes>
</file>

<file path=ppt/notesSlides/notesSlide37.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551" name="PlaceHolder 1"/>
          <p:cNvSpPr>
            <a:spLocks noGrp="1"/>
          </p:cNvSpPr>
          <p:nvPr>
            <p:ph type="sldImg"/>
          </p:nvPr>
        </p:nvSpPr>
        <p:spPr>
          <a:xfrm>
            <a:off x="422280" y="1241280"/>
            <a:ext cx="5947200" cy="3344040"/>
          </a:xfrm>
          <a:prstGeom prst="rect">
            <a:avLst/>
          </a:prstGeom>
          <a:ln w="0">
            <a:noFill/>
          </a:ln>
        </p:spPr>
      </p:sp>
      <p:sp>
        <p:nvSpPr>
          <p:cNvPr id="552" name="PlaceHolder 2"/>
          <p:cNvSpPr>
            <a:spLocks noGrp="1"/>
          </p:cNvSpPr>
          <p:nvPr>
            <p:ph type="sldNum"/>
          </p:nvPr>
        </p:nvSpPr>
        <p:spPr>
          <a:xfrm>
            <a:off x="3850560" y="9430200"/>
            <a:ext cx="2939760" cy="492480"/>
          </a:xfrm>
          <a:prstGeom prst="rect">
            <a:avLst/>
          </a:prstGeom>
          <a:noFill/>
          <a:ln w="0">
            <a:noFill/>
          </a:ln>
        </p:spPr>
        <p:txBody>
          <a:bodyPr lIns="0" rIns="0" tIns="0" bIns="0" anchor="b">
            <a:noAutofit/>
          </a:bodyPr>
          <a:p>
            <a:pPr algn="r">
              <a:lnSpc>
                <a:spcPct val="100000"/>
              </a:lnSpc>
              <a:buNone/>
            </a:pPr>
            <a:fld id="{D8931ABD-6F8C-444C-A493-BAF0CDDC0A95}" type="slidenum">
              <a:rPr b="0" lang="en-IE" sz="1200" spc="-1" strike="noStrike">
                <a:latin typeface="Times New Roman"/>
              </a:rPr>
              <a:t>46</a:t>
            </a:fld>
            <a:endParaRPr b="0" lang="en-IE" sz="1200" spc="-1" strike="noStrike">
              <a:latin typeface="Times New Roman"/>
            </a:endParaRPr>
          </a:p>
        </p:txBody>
      </p:sp>
    </p:spTree>
  </p:cSld>
</p:notes>
</file>

<file path=ppt/notesSlides/notesSlide38.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553" name="PlaceHolder 1"/>
          <p:cNvSpPr>
            <a:spLocks noGrp="1"/>
          </p:cNvSpPr>
          <p:nvPr>
            <p:ph type="sldImg"/>
          </p:nvPr>
        </p:nvSpPr>
        <p:spPr>
          <a:xfrm>
            <a:off x="422280" y="1241280"/>
            <a:ext cx="5947200" cy="3344040"/>
          </a:xfrm>
          <a:prstGeom prst="rect">
            <a:avLst/>
          </a:prstGeom>
          <a:ln w="0">
            <a:noFill/>
          </a:ln>
        </p:spPr>
      </p:sp>
      <p:sp>
        <p:nvSpPr>
          <p:cNvPr id="554" name="PlaceHolder 2"/>
          <p:cNvSpPr>
            <a:spLocks noGrp="1"/>
          </p:cNvSpPr>
          <p:nvPr>
            <p:ph type="body"/>
          </p:nvPr>
        </p:nvSpPr>
        <p:spPr>
          <a:xfrm>
            <a:off x="679680" y="4777920"/>
            <a:ext cx="5432400" cy="3903480"/>
          </a:xfrm>
          <a:prstGeom prst="rect">
            <a:avLst/>
          </a:prstGeom>
          <a:noFill/>
          <a:ln w="0">
            <a:noFill/>
          </a:ln>
        </p:spPr>
        <p:txBody>
          <a:bodyPr lIns="0" rIns="0" tIns="0" bIns="0" anchor="t">
            <a:noAutofit/>
          </a:bodyPr>
          <a:p>
            <a:pPr marL="216000" indent="-216000">
              <a:lnSpc>
                <a:spcPct val="100000"/>
              </a:lnSpc>
              <a:buNone/>
              <a:tabLst>
                <a:tab algn="l" pos="0"/>
              </a:tabLst>
            </a:pPr>
            <a:r>
              <a:rPr b="0" lang="en-US" sz="2000" spc="-1" strike="noStrike">
                <a:latin typeface="Arial"/>
              </a:rPr>
              <a:t> </a:t>
            </a:r>
            <a:endParaRPr b="0" lang="en-IE" sz="2000" spc="-1" strike="noStrike">
              <a:latin typeface="Arial"/>
            </a:endParaRPr>
          </a:p>
          <a:p>
            <a:pPr marL="216000" indent="-216000">
              <a:lnSpc>
                <a:spcPct val="100000"/>
              </a:lnSpc>
              <a:buNone/>
              <a:tabLst>
                <a:tab algn="l" pos="0"/>
              </a:tabLst>
            </a:pPr>
            <a:endParaRPr b="0" lang="en-IE" sz="2000" spc="-1" strike="noStrike">
              <a:latin typeface="Arial"/>
            </a:endParaRPr>
          </a:p>
        </p:txBody>
      </p:sp>
      <p:sp>
        <p:nvSpPr>
          <p:cNvPr id="555" name="PlaceHolder 3"/>
          <p:cNvSpPr>
            <a:spLocks noGrp="1"/>
          </p:cNvSpPr>
          <p:nvPr>
            <p:ph type="sldNum"/>
          </p:nvPr>
        </p:nvSpPr>
        <p:spPr>
          <a:xfrm>
            <a:off x="3850560" y="9430200"/>
            <a:ext cx="2939760" cy="492480"/>
          </a:xfrm>
          <a:prstGeom prst="rect">
            <a:avLst/>
          </a:prstGeom>
          <a:noFill/>
          <a:ln w="0">
            <a:noFill/>
          </a:ln>
        </p:spPr>
        <p:txBody>
          <a:bodyPr lIns="0" rIns="0" tIns="0" bIns="0" anchor="b">
            <a:noAutofit/>
          </a:bodyPr>
          <a:p>
            <a:pPr algn="r">
              <a:lnSpc>
                <a:spcPct val="100000"/>
              </a:lnSpc>
              <a:buNone/>
            </a:pPr>
            <a:fld id="{01F6BCE0-93CC-4E18-A0BA-FE419DA431CE}" type="slidenum">
              <a:rPr b="0" lang="en-IE" sz="1200" spc="-1" strike="noStrike">
                <a:latin typeface="Times New Roman"/>
              </a:rPr>
              <a:t>46</a:t>
            </a:fld>
            <a:endParaRPr b="0" lang="en-IE" sz="1200" spc="-1" strike="noStrike">
              <a:latin typeface="Times New Roman"/>
            </a:endParaRPr>
          </a:p>
        </p:txBody>
      </p:sp>
    </p:spTree>
  </p:cSld>
</p:notes>
</file>

<file path=ppt/notesSlides/notesSlide39.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556" name="PlaceHolder 1"/>
          <p:cNvSpPr>
            <a:spLocks noGrp="1"/>
          </p:cNvSpPr>
          <p:nvPr>
            <p:ph type="sldImg"/>
          </p:nvPr>
        </p:nvSpPr>
        <p:spPr>
          <a:xfrm>
            <a:off x="422280" y="1241280"/>
            <a:ext cx="5947200" cy="3344040"/>
          </a:xfrm>
          <a:prstGeom prst="rect">
            <a:avLst/>
          </a:prstGeom>
          <a:ln w="0">
            <a:noFill/>
          </a:ln>
        </p:spPr>
      </p:sp>
      <p:sp>
        <p:nvSpPr>
          <p:cNvPr id="557" name="PlaceHolder 2"/>
          <p:cNvSpPr>
            <a:spLocks noGrp="1"/>
          </p:cNvSpPr>
          <p:nvPr>
            <p:ph type="body"/>
          </p:nvPr>
        </p:nvSpPr>
        <p:spPr>
          <a:xfrm>
            <a:off x="679680" y="4777920"/>
            <a:ext cx="5432400" cy="3903480"/>
          </a:xfrm>
          <a:prstGeom prst="rect">
            <a:avLst/>
          </a:prstGeom>
          <a:noFill/>
          <a:ln w="0">
            <a:noFill/>
          </a:ln>
        </p:spPr>
        <p:txBody>
          <a:bodyPr lIns="0" rIns="0" tIns="0" bIns="0" anchor="t">
            <a:noAutofit/>
          </a:bodyPr>
          <a:p>
            <a:pPr marL="216000" indent="-216000">
              <a:lnSpc>
                <a:spcPct val="100000"/>
              </a:lnSpc>
              <a:buNone/>
              <a:tabLst>
                <a:tab algn="l" pos="0"/>
              </a:tabLst>
            </a:pPr>
            <a:endParaRPr b="0" lang="en-IE" sz="2000" spc="-1" strike="noStrike">
              <a:latin typeface="Arial"/>
            </a:endParaRPr>
          </a:p>
          <a:p>
            <a:pPr marL="216000" indent="-216000">
              <a:lnSpc>
                <a:spcPct val="100000"/>
              </a:lnSpc>
              <a:buNone/>
              <a:tabLst>
                <a:tab algn="l" pos="0"/>
              </a:tabLst>
            </a:pPr>
            <a:endParaRPr b="0" lang="en-IE" sz="2000" spc="-1" strike="noStrike">
              <a:latin typeface="Arial"/>
            </a:endParaRPr>
          </a:p>
        </p:txBody>
      </p:sp>
      <p:sp>
        <p:nvSpPr>
          <p:cNvPr id="558" name="PlaceHolder 3"/>
          <p:cNvSpPr>
            <a:spLocks noGrp="1"/>
          </p:cNvSpPr>
          <p:nvPr>
            <p:ph type="sldNum"/>
          </p:nvPr>
        </p:nvSpPr>
        <p:spPr>
          <a:xfrm>
            <a:off x="3850560" y="9430200"/>
            <a:ext cx="2939760" cy="492480"/>
          </a:xfrm>
          <a:prstGeom prst="rect">
            <a:avLst/>
          </a:prstGeom>
          <a:noFill/>
          <a:ln w="0">
            <a:noFill/>
          </a:ln>
        </p:spPr>
        <p:txBody>
          <a:bodyPr lIns="0" rIns="0" tIns="0" bIns="0" anchor="b">
            <a:noAutofit/>
          </a:bodyPr>
          <a:p>
            <a:pPr algn="r">
              <a:lnSpc>
                <a:spcPct val="100000"/>
              </a:lnSpc>
              <a:buNone/>
            </a:pPr>
            <a:fld id="{300E2789-4FB3-4335-867B-E65A0C2597B4}" type="slidenum">
              <a:rPr b="0" lang="en-IE" sz="1200" spc="-1" strike="noStrike">
                <a:latin typeface="Times New Roman"/>
              </a:rPr>
              <a:t>46</a:t>
            </a:fld>
            <a:endParaRPr b="0" lang="en-IE" sz="1200" spc="-1" strike="noStrike">
              <a:latin typeface="Times New Roman"/>
            </a:endParaRPr>
          </a:p>
        </p:txBody>
      </p:sp>
    </p:spTree>
  </p:cSld>
</p:notes>
</file>

<file path=ppt/notesSlides/notesSlide4.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504" name="PlaceHolder 1"/>
          <p:cNvSpPr>
            <a:spLocks noGrp="1"/>
          </p:cNvSpPr>
          <p:nvPr>
            <p:ph type="sldImg"/>
          </p:nvPr>
        </p:nvSpPr>
        <p:spPr>
          <a:xfrm>
            <a:off x="422280" y="1241280"/>
            <a:ext cx="5947200" cy="3344040"/>
          </a:xfrm>
          <a:prstGeom prst="rect">
            <a:avLst/>
          </a:prstGeom>
          <a:ln w="0">
            <a:noFill/>
          </a:ln>
        </p:spPr>
      </p:sp>
      <p:sp>
        <p:nvSpPr>
          <p:cNvPr id="505" name="PlaceHolder 2"/>
          <p:cNvSpPr>
            <a:spLocks noGrp="1"/>
          </p:cNvSpPr>
          <p:nvPr>
            <p:ph type="sldNum"/>
          </p:nvPr>
        </p:nvSpPr>
        <p:spPr>
          <a:xfrm>
            <a:off x="3850560" y="9430200"/>
            <a:ext cx="2939760" cy="492480"/>
          </a:xfrm>
          <a:prstGeom prst="rect">
            <a:avLst/>
          </a:prstGeom>
          <a:noFill/>
          <a:ln w="0">
            <a:noFill/>
          </a:ln>
        </p:spPr>
        <p:txBody>
          <a:bodyPr lIns="0" rIns="0" tIns="0" bIns="0" anchor="b">
            <a:noAutofit/>
          </a:bodyPr>
          <a:p>
            <a:pPr algn="r">
              <a:lnSpc>
                <a:spcPct val="100000"/>
              </a:lnSpc>
              <a:buNone/>
            </a:pPr>
            <a:fld id="{5EC623E2-03F8-482A-B8AC-7FD51983265D}" type="slidenum">
              <a:rPr b="0" lang="en-IE" sz="1200" spc="-1" strike="noStrike">
                <a:latin typeface="Times New Roman"/>
              </a:rPr>
              <a:t>46</a:t>
            </a:fld>
            <a:endParaRPr b="0" lang="en-IE" sz="1200" spc="-1" strike="noStrike">
              <a:latin typeface="Times New Roman"/>
            </a:endParaRPr>
          </a:p>
        </p:txBody>
      </p:sp>
    </p:spTree>
  </p:cSld>
</p:notes>
</file>

<file path=ppt/notesSlides/notesSlide40.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559" name="PlaceHolder 1"/>
          <p:cNvSpPr>
            <a:spLocks noGrp="1"/>
          </p:cNvSpPr>
          <p:nvPr>
            <p:ph type="sldImg"/>
          </p:nvPr>
        </p:nvSpPr>
        <p:spPr>
          <a:xfrm>
            <a:off x="422280" y="1241280"/>
            <a:ext cx="5947200" cy="3344040"/>
          </a:xfrm>
          <a:prstGeom prst="rect">
            <a:avLst/>
          </a:prstGeom>
          <a:ln w="0">
            <a:noFill/>
          </a:ln>
        </p:spPr>
      </p:sp>
      <p:sp>
        <p:nvSpPr>
          <p:cNvPr id="560" name="PlaceHolder 2"/>
          <p:cNvSpPr>
            <a:spLocks noGrp="1"/>
          </p:cNvSpPr>
          <p:nvPr>
            <p:ph type="sldNum"/>
          </p:nvPr>
        </p:nvSpPr>
        <p:spPr>
          <a:xfrm>
            <a:off x="3850560" y="9430200"/>
            <a:ext cx="2939760" cy="492480"/>
          </a:xfrm>
          <a:prstGeom prst="rect">
            <a:avLst/>
          </a:prstGeom>
          <a:noFill/>
          <a:ln w="0">
            <a:noFill/>
          </a:ln>
        </p:spPr>
        <p:txBody>
          <a:bodyPr lIns="0" rIns="0" tIns="0" bIns="0" anchor="b">
            <a:noAutofit/>
          </a:bodyPr>
          <a:p>
            <a:pPr algn="r">
              <a:lnSpc>
                <a:spcPct val="100000"/>
              </a:lnSpc>
              <a:buNone/>
            </a:pPr>
            <a:fld id="{4070C9EF-12A2-4374-BB83-FC5F7E90BE4F}" type="slidenum">
              <a:rPr b="0" lang="en-IE" sz="1200" spc="-1" strike="noStrike">
                <a:latin typeface="Times New Roman"/>
              </a:rPr>
              <a:t>46</a:t>
            </a:fld>
            <a:endParaRPr b="0" lang="en-IE" sz="1200" spc="-1" strike="noStrike">
              <a:latin typeface="Times New Roman"/>
            </a:endParaRPr>
          </a:p>
        </p:txBody>
      </p:sp>
    </p:spTree>
  </p:cSld>
</p:notes>
</file>

<file path=ppt/notesSlides/notesSlide41.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561" name="PlaceHolder 1"/>
          <p:cNvSpPr>
            <a:spLocks noGrp="1"/>
          </p:cNvSpPr>
          <p:nvPr>
            <p:ph type="sldImg"/>
          </p:nvPr>
        </p:nvSpPr>
        <p:spPr>
          <a:xfrm>
            <a:off x="422280" y="1241280"/>
            <a:ext cx="5947200" cy="3344040"/>
          </a:xfrm>
          <a:prstGeom prst="rect">
            <a:avLst/>
          </a:prstGeom>
          <a:ln w="0">
            <a:noFill/>
          </a:ln>
        </p:spPr>
      </p:sp>
      <p:sp>
        <p:nvSpPr>
          <p:cNvPr id="562" name="PlaceHolder 2"/>
          <p:cNvSpPr>
            <a:spLocks noGrp="1"/>
          </p:cNvSpPr>
          <p:nvPr>
            <p:ph type="body"/>
          </p:nvPr>
        </p:nvSpPr>
        <p:spPr>
          <a:xfrm>
            <a:off x="679680" y="4777920"/>
            <a:ext cx="5432400" cy="3903480"/>
          </a:xfrm>
          <a:prstGeom prst="rect">
            <a:avLst/>
          </a:prstGeom>
          <a:noFill/>
          <a:ln w="0">
            <a:noFill/>
          </a:ln>
        </p:spPr>
        <p:txBody>
          <a:bodyPr lIns="0" rIns="0" tIns="0" bIns="0" anchor="t">
            <a:noAutofit/>
          </a:bodyPr>
          <a:p>
            <a:pPr marL="216000" indent="-216000">
              <a:lnSpc>
                <a:spcPct val="100000"/>
              </a:lnSpc>
              <a:buNone/>
              <a:tabLst>
                <a:tab algn="l" pos="0"/>
              </a:tabLst>
            </a:pPr>
            <a:endParaRPr b="0" lang="en-IE" sz="2000" spc="-1" strike="noStrike">
              <a:latin typeface="Arial"/>
            </a:endParaRPr>
          </a:p>
          <a:p>
            <a:pPr marL="216000" indent="-216000">
              <a:lnSpc>
                <a:spcPct val="100000"/>
              </a:lnSpc>
              <a:buNone/>
              <a:tabLst>
                <a:tab algn="l" pos="0"/>
              </a:tabLst>
            </a:pPr>
            <a:endParaRPr b="0" lang="en-IE" sz="2000" spc="-1" strike="noStrike">
              <a:latin typeface="Arial"/>
            </a:endParaRPr>
          </a:p>
          <a:p>
            <a:pPr marL="216000" indent="-216000">
              <a:lnSpc>
                <a:spcPct val="100000"/>
              </a:lnSpc>
              <a:buNone/>
              <a:tabLst>
                <a:tab algn="l" pos="0"/>
              </a:tabLst>
            </a:pPr>
            <a:endParaRPr b="0" lang="en-IE" sz="2000" spc="-1" strike="noStrike">
              <a:latin typeface="Arial"/>
            </a:endParaRPr>
          </a:p>
        </p:txBody>
      </p:sp>
      <p:sp>
        <p:nvSpPr>
          <p:cNvPr id="563" name="PlaceHolder 3"/>
          <p:cNvSpPr>
            <a:spLocks noGrp="1"/>
          </p:cNvSpPr>
          <p:nvPr>
            <p:ph type="sldNum"/>
          </p:nvPr>
        </p:nvSpPr>
        <p:spPr>
          <a:xfrm>
            <a:off x="3850560" y="9430200"/>
            <a:ext cx="2939760" cy="492480"/>
          </a:xfrm>
          <a:prstGeom prst="rect">
            <a:avLst/>
          </a:prstGeom>
          <a:noFill/>
          <a:ln w="0">
            <a:noFill/>
          </a:ln>
        </p:spPr>
        <p:txBody>
          <a:bodyPr lIns="0" rIns="0" tIns="0" bIns="0" anchor="b">
            <a:noAutofit/>
          </a:bodyPr>
          <a:p>
            <a:pPr algn="r">
              <a:lnSpc>
                <a:spcPct val="100000"/>
              </a:lnSpc>
              <a:buNone/>
            </a:pPr>
            <a:fld id="{03A3B680-AF76-49B0-8930-D4016FB8C3AC}" type="slidenum">
              <a:rPr b="0" lang="en-IE" sz="1200" spc="-1" strike="noStrike">
                <a:latin typeface="Times New Roman"/>
              </a:rPr>
              <a:t>46</a:t>
            </a:fld>
            <a:endParaRPr b="0" lang="en-IE" sz="1200" spc="-1" strike="noStrike">
              <a:latin typeface="Times New Roman"/>
            </a:endParaRPr>
          </a:p>
        </p:txBody>
      </p:sp>
    </p:spTree>
  </p:cSld>
</p:notes>
</file>

<file path=ppt/notesSlides/notesSlide42.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564" name="PlaceHolder 1"/>
          <p:cNvSpPr>
            <a:spLocks noGrp="1"/>
          </p:cNvSpPr>
          <p:nvPr>
            <p:ph type="sldImg"/>
          </p:nvPr>
        </p:nvSpPr>
        <p:spPr>
          <a:xfrm>
            <a:off x="422280" y="1241280"/>
            <a:ext cx="5947200" cy="3344040"/>
          </a:xfrm>
          <a:prstGeom prst="rect">
            <a:avLst/>
          </a:prstGeom>
          <a:ln w="0">
            <a:noFill/>
          </a:ln>
        </p:spPr>
      </p:sp>
      <p:sp>
        <p:nvSpPr>
          <p:cNvPr id="565" name="PlaceHolder 2"/>
          <p:cNvSpPr>
            <a:spLocks noGrp="1"/>
          </p:cNvSpPr>
          <p:nvPr>
            <p:ph type="sldNum"/>
          </p:nvPr>
        </p:nvSpPr>
        <p:spPr>
          <a:xfrm>
            <a:off x="3850560" y="9430200"/>
            <a:ext cx="2939760" cy="492480"/>
          </a:xfrm>
          <a:prstGeom prst="rect">
            <a:avLst/>
          </a:prstGeom>
          <a:noFill/>
          <a:ln w="0">
            <a:noFill/>
          </a:ln>
        </p:spPr>
        <p:txBody>
          <a:bodyPr lIns="0" rIns="0" tIns="0" bIns="0" anchor="b">
            <a:noAutofit/>
          </a:bodyPr>
          <a:p>
            <a:pPr algn="r">
              <a:lnSpc>
                <a:spcPct val="100000"/>
              </a:lnSpc>
              <a:buNone/>
            </a:pPr>
            <a:fld id="{C66DCC06-B520-4A95-AE98-B815B91061B0}" type="slidenum">
              <a:rPr b="0" lang="en-IE" sz="1200" spc="-1" strike="noStrike">
                <a:latin typeface="Times New Roman"/>
              </a:rPr>
              <a:t>46</a:t>
            </a:fld>
            <a:endParaRPr b="0" lang="en-IE" sz="1200" spc="-1" strike="noStrike">
              <a:latin typeface="Times New Roman"/>
            </a:endParaRPr>
          </a:p>
        </p:txBody>
      </p:sp>
    </p:spTree>
  </p:cSld>
</p:notes>
</file>

<file path=ppt/notesSlides/notesSlide43.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566" name="PlaceHolder 1"/>
          <p:cNvSpPr>
            <a:spLocks noGrp="1"/>
          </p:cNvSpPr>
          <p:nvPr>
            <p:ph type="sldImg"/>
          </p:nvPr>
        </p:nvSpPr>
        <p:spPr>
          <a:xfrm>
            <a:off x="422280" y="1241280"/>
            <a:ext cx="5947200" cy="3344040"/>
          </a:xfrm>
          <a:prstGeom prst="rect">
            <a:avLst/>
          </a:prstGeom>
          <a:ln w="0">
            <a:noFill/>
          </a:ln>
        </p:spPr>
      </p:sp>
      <p:sp>
        <p:nvSpPr>
          <p:cNvPr id="567" name="PlaceHolder 2"/>
          <p:cNvSpPr>
            <a:spLocks noGrp="1"/>
          </p:cNvSpPr>
          <p:nvPr>
            <p:ph type="sldNum"/>
          </p:nvPr>
        </p:nvSpPr>
        <p:spPr>
          <a:xfrm>
            <a:off x="3850560" y="9430200"/>
            <a:ext cx="2939760" cy="492480"/>
          </a:xfrm>
          <a:prstGeom prst="rect">
            <a:avLst/>
          </a:prstGeom>
          <a:noFill/>
          <a:ln w="0">
            <a:noFill/>
          </a:ln>
        </p:spPr>
        <p:txBody>
          <a:bodyPr lIns="0" rIns="0" tIns="0" bIns="0" anchor="b">
            <a:noAutofit/>
          </a:bodyPr>
          <a:p>
            <a:pPr algn="r">
              <a:lnSpc>
                <a:spcPct val="100000"/>
              </a:lnSpc>
              <a:buNone/>
            </a:pPr>
            <a:fld id="{E753FD18-612F-4CB9-B2C3-55E5FF93BC6E}" type="slidenum">
              <a:rPr b="0" lang="en-IE" sz="1200" spc="-1" strike="noStrike">
                <a:latin typeface="Times New Roman"/>
              </a:rPr>
              <a:t>46</a:t>
            </a:fld>
            <a:endParaRPr b="0" lang="en-IE" sz="1200" spc="-1" strike="noStrike">
              <a:latin typeface="Times New Roman"/>
            </a:endParaRPr>
          </a:p>
        </p:txBody>
      </p:sp>
    </p:spTree>
  </p:cSld>
</p:notes>
</file>

<file path=ppt/notesSlides/notesSlide44.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568" name="PlaceHolder 1"/>
          <p:cNvSpPr>
            <a:spLocks noGrp="1"/>
          </p:cNvSpPr>
          <p:nvPr>
            <p:ph type="sldImg"/>
          </p:nvPr>
        </p:nvSpPr>
        <p:spPr>
          <a:xfrm>
            <a:off x="422280" y="1241280"/>
            <a:ext cx="5948640" cy="3345480"/>
          </a:xfrm>
          <a:prstGeom prst="rect">
            <a:avLst/>
          </a:prstGeom>
          <a:ln w="0">
            <a:noFill/>
          </a:ln>
        </p:spPr>
      </p:sp>
      <p:sp>
        <p:nvSpPr>
          <p:cNvPr id="569" name="PlaceHolder 2"/>
          <p:cNvSpPr>
            <a:spLocks noGrp="1"/>
          </p:cNvSpPr>
          <p:nvPr>
            <p:ph type="body"/>
          </p:nvPr>
        </p:nvSpPr>
        <p:spPr>
          <a:xfrm>
            <a:off x="679680" y="4777920"/>
            <a:ext cx="5433840" cy="3904920"/>
          </a:xfrm>
          <a:prstGeom prst="rect">
            <a:avLst/>
          </a:prstGeom>
          <a:noFill/>
          <a:ln w="0">
            <a:noFill/>
          </a:ln>
        </p:spPr>
        <p:txBody>
          <a:bodyPr lIns="0" rIns="0" tIns="0" bIns="0" anchor="t">
            <a:noAutofit/>
          </a:bodyPr>
          <a:p>
            <a:pPr marL="216000" indent="-216000">
              <a:lnSpc>
                <a:spcPct val="100000"/>
              </a:lnSpc>
              <a:buNone/>
              <a:tabLst>
                <a:tab algn="l" pos="0"/>
              </a:tabLst>
            </a:pPr>
            <a:endParaRPr b="0" lang="en-IE" sz="2000" spc="-1" strike="noStrike">
              <a:latin typeface="Arial"/>
            </a:endParaRPr>
          </a:p>
          <a:p>
            <a:pPr marL="216000" indent="-216000">
              <a:lnSpc>
                <a:spcPct val="100000"/>
              </a:lnSpc>
              <a:buNone/>
              <a:tabLst>
                <a:tab algn="l" pos="0"/>
              </a:tabLst>
            </a:pPr>
            <a:endParaRPr b="0" lang="en-IE" sz="2000" spc="-1" strike="noStrike">
              <a:latin typeface="Arial"/>
            </a:endParaRPr>
          </a:p>
          <a:p>
            <a:pPr marL="216000" indent="-216000">
              <a:lnSpc>
                <a:spcPct val="100000"/>
              </a:lnSpc>
              <a:buNone/>
              <a:tabLst>
                <a:tab algn="l" pos="0"/>
              </a:tabLst>
            </a:pPr>
            <a:endParaRPr b="0" lang="en-IE" sz="2000" spc="-1" strike="noStrike">
              <a:latin typeface="Arial"/>
            </a:endParaRPr>
          </a:p>
        </p:txBody>
      </p:sp>
      <p:sp>
        <p:nvSpPr>
          <p:cNvPr id="570" name="PlaceHolder 3"/>
          <p:cNvSpPr>
            <a:spLocks noGrp="1"/>
          </p:cNvSpPr>
          <p:nvPr>
            <p:ph type="sldNum"/>
          </p:nvPr>
        </p:nvSpPr>
        <p:spPr>
          <a:xfrm>
            <a:off x="3850560" y="9430200"/>
            <a:ext cx="2941200" cy="493920"/>
          </a:xfrm>
          <a:prstGeom prst="rect">
            <a:avLst/>
          </a:prstGeom>
          <a:noFill/>
          <a:ln w="0">
            <a:noFill/>
          </a:ln>
        </p:spPr>
        <p:txBody>
          <a:bodyPr lIns="0" rIns="0" tIns="0" bIns="0" anchor="b">
            <a:noAutofit/>
          </a:bodyPr>
          <a:p>
            <a:pPr algn="r">
              <a:lnSpc>
                <a:spcPct val="100000"/>
              </a:lnSpc>
              <a:buNone/>
            </a:pPr>
            <a:fld id="{653E0C65-54AA-437D-8B0E-5CF55F588600}" type="slidenum">
              <a:rPr b="0" lang="en-IE" sz="1200" spc="-1" strike="noStrike">
                <a:latin typeface="Times New Roman"/>
              </a:rPr>
              <a:t>46</a:t>
            </a:fld>
            <a:endParaRPr b="0" lang="en-IE" sz="1200" spc="-1" strike="noStrike">
              <a:latin typeface="Times New Roman"/>
            </a:endParaRPr>
          </a:p>
        </p:txBody>
      </p:sp>
    </p:spTree>
  </p:cSld>
</p:notes>
</file>

<file path=ppt/notesSlides/notesSlide46.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571" name="PlaceHolder 1"/>
          <p:cNvSpPr>
            <a:spLocks noGrp="1"/>
          </p:cNvSpPr>
          <p:nvPr>
            <p:ph type="sldImg"/>
          </p:nvPr>
        </p:nvSpPr>
        <p:spPr>
          <a:xfrm>
            <a:off x="422280" y="1241280"/>
            <a:ext cx="5947200" cy="3344040"/>
          </a:xfrm>
          <a:prstGeom prst="rect">
            <a:avLst/>
          </a:prstGeom>
          <a:ln w="0">
            <a:noFill/>
          </a:ln>
        </p:spPr>
      </p:sp>
      <p:sp>
        <p:nvSpPr>
          <p:cNvPr id="572" name="PlaceHolder 2"/>
          <p:cNvSpPr>
            <a:spLocks noGrp="1"/>
          </p:cNvSpPr>
          <p:nvPr>
            <p:ph type="sldNum"/>
          </p:nvPr>
        </p:nvSpPr>
        <p:spPr>
          <a:xfrm>
            <a:off x="3850560" y="9430200"/>
            <a:ext cx="2939760" cy="492480"/>
          </a:xfrm>
          <a:prstGeom prst="rect">
            <a:avLst/>
          </a:prstGeom>
          <a:noFill/>
          <a:ln w="0">
            <a:noFill/>
          </a:ln>
        </p:spPr>
        <p:txBody>
          <a:bodyPr lIns="0" rIns="0" tIns="0" bIns="0" anchor="b">
            <a:noAutofit/>
          </a:bodyPr>
          <a:p>
            <a:pPr algn="r">
              <a:lnSpc>
                <a:spcPct val="100000"/>
              </a:lnSpc>
              <a:buNone/>
            </a:pPr>
            <a:fld id="{AB96E985-B969-4175-B5DF-E8EEE1DB8B9B}" type="slidenum">
              <a:rPr b="0" lang="en-IE" sz="1200" spc="-1" strike="noStrike">
                <a:latin typeface="Times New Roman"/>
              </a:rPr>
              <a:t>46</a:t>
            </a:fld>
            <a:endParaRPr b="0" lang="en-IE" sz="1200" spc="-1" strike="noStrike">
              <a:latin typeface="Times New Roman"/>
            </a:endParaRPr>
          </a:p>
        </p:txBody>
      </p:sp>
    </p:spTree>
  </p:cSld>
</p:notes>
</file>

<file path=ppt/notesSlides/notesSlide6.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506" name="PlaceHolder 1"/>
          <p:cNvSpPr>
            <a:spLocks noGrp="1"/>
          </p:cNvSpPr>
          <p:nvPr>
            <p:ph type="sldImg"/>
          </p:nvPr>
        </p:nvSpPr>
        <p:spPr>
          <a:xfrm>
            <a:off x="422280" y="1241280"/>
            <a:ext cx="5947200" cy="3344040"/>
          </a:xfrm>
          <a:prstGeom prst="rect">
            <a:avLst/>
          </a:prstGeom>
          <a:ln w="0">
            <a:noFill/>
          </a:ln>
        </p:spPr>
      </p:sp>
      <p:sp>
        <p:nvSpPr>
          <p:cNvPr id="507" name="PlaceHolder 2"/>
          <p:cNvSpPr>
            <a:spLocks noGrp="1"/>
          </p:cNvSpPr>
          <p:nvPr>
            <p:ph type="sldNum"/>
          </p:nvPr>
        </p:nvSpPr>
        <p:spPr>
          <a:xfrm>
            <a:off x="3850560" y="9430200"/>
            <a:ext cx="2939760" cy="492480"/>
          </a:xfrm>
          <a:prstGeom prst="rect">
            <a:avLst/>
          </a:prstGeom>
          <a:noFill/>
          <a:ln w="0">
            <a:noFill/>
          </a:ln>
        </p:spPr>
        <p:txBody>
          <a:bodyPr lIns="0" rIns="0" tIns="0" bIns="0" anchor="b">
            <a:noAutofit/>
          </a:bodyPr>
          <a:p>
            <a:pPr algn="r">
              <a:lnSpc>
                <a:spcPct val="100000"/>
              </a:lnSpc>
              <a:buNone/>
            </a:pPr>
            <a:fld id="{8937ACFC-D6F2-4179-AEBE-E66D7F4EE4AE}" type="slidenum">
              <a:rPr b="0" lang="en-IE" sz="1200" spc="-1" strike="noStrike">
                <a:latin typeface="Times New Roman"/>
              </a:rPr>
              <a:t>46</a:t>
            </a:fld>
            <a:endParaRPr b="0" lang="en-IE" sz="1200" spc="-1" strike="noStrike">
              <a:latin typeface="Times New Roman"/>
            </a:endParaRPr>
          </a:p>
        </p:txBody>
      </p:sp>
    </p:spTree>
  </p:cSld>
</p:notes>
</file>

<file path=ppt/notesSlides/notesSlide7.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508" name="PlaceHolder 1"/>
          <p:cNvSpPr>
            <a:spLocks noGrp="1"/>
          </p:cNvSpPr>
          <p:nvPr>
            <p:ph type="sldImg"/>
          </p:nvPr>
        </p:nvSpPr>
        <p:spPr>
          <a:xfrm>
            <a:off x="422280" y="1241280"/>
            <a:ext cx="5947200" cy="3344040"/>
          </a:xfrm>
          <a:prstGeom prst="rect">
            <a:avLst/>
          </a:prstGeom>
          <a:ln w="0">
            <a:noFill/>
          </a:ln>
        </p:spPr>
      </p:sp>
      <p:sp>
        <p:nvSpPr>
          <p:cNvPr id="509" name="PlaceHolder 2"/>
          <p:cNvSpPr>
            <a:spLocks noGrp="1"/>
          </p:cNvSpPr>
          <p:nvPr>
            <p:ph type="sldNum"/>
          </p:nvPr>
        </p:nvSpPr>
        <p:spPr>
          <a:xfrm>
            <a:off x="3850560" y="9430200"/>
            <a:ext cx="2939760" cy="492480"/>
          </a:xfrm>
          <a:prstGeom prst="rect">
            <a:avLst/>
          </a:prstGeom>
          <a:noFill/>
          <a:ln w="0">
            <a:noFill/>
          </a:ln>
        </p:spPr>
        <p:txBody>
          <a:bodyPr lIns="0" rIns="0" tIns="0" bIns="0" anchor="b">
            <a:noAutofit/>
          </a:bodyPr>
          <a:p>
            <a:pPr algn="r">
              <a:lnSpc>
                <a:spcPct val="100000"/>
              </a:lnSpc>
              <a:buNone/>
            </a:pPr>
            <a:fld id="{F502F8E0-9825-4ECE-9E56-20C64A13FCD4}" type="slidenum">
              <a:rPr b="0" lang="en-IE" sz="1200" spc="-1" strike="noStrike">
                <a:latin typeface="Times New Roman"/>
              </a:rPr>
              <a:t>46</a:t>
            </a:fld>
            <a:endParaRPr b="0" lang="en-IE" sz="1200" spc="-1" strike="noStrike">
              <a:latin typeface="Times New Roman"/>
            </a:endParaRPr>
          </a:p>
        </p:txBody>
      </p:sp>
    </p:spTree>
  </p:cSld>
</p:notes>
</file>

<file path=ppt/notesSlides/notesSlide8.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510" name="PlaceHolder 1"/>
          <p:cNvSpPr>
            <a:spLocks noGrp="1"/>
          </p:cNvSpPr>
          <p:nvPr>
            <p:ph type="sldImg"/>
          </p:nvPr>
        </p:nvSpPr>
        <p:spPr>
          <a:xfrm>
            <a:off x="422280" y="1241280"/>
            <a:ext cx="5947200" cy="3344040"/>
          </a:xfrm>
          <a:prstGeom prst="rect">
            <a:avLst/>
          </a:prstGeom>
          <a:ln w="0">
            <a:noFill/>
          </a:ln>
        </p:spPr>
      </p:sp>
      <p:sp>
        <p:nvSpPr>
          <p:cNvPr id="511" name="PlaceHolder 2"/>
          <p:cNvSpPr>
            <a:spLocks noGrp="1"/>
          </p:cNvSpPr>
          <p:nvPr>
            <p:ph type="sldNum"/>
          </p:nvPr>
        </p:nvSpPr>
        <p:spPr>
          <a:xfrm>
            <a:off x="3850560" y="9430200"/>
            <a:ext cx="2939760" cy="492480"/>
          </a:xfrm>
          <a:prstGeom prst="rect">
            <a:avLst/>
          </a:prstGeom>
          <a:noFill/>
          <a:ln w="0">
            <a:noFill/>
          </a:ln>
        </p:spPr>
        <p:txBody>
          <a:bodyPr lIns="0" rIns="0" tIns="0" bIns="0" anchor="b">
            <a:noAutofit/>
          </a:bodyPr>
          <a:p>
            <a:pPr algn="r">
              <a:lnSpc>
                <a:spcPct val="100000"/>
              </a:lnSpc>
              <a:buNone/>
            </a:pPr>
            <a:fld id="{BBDE0431-3032-447C-98D6-56071669DC74}" type="slidenum">
              <a:rPr b="0" lang="en-IE" sz="1200" spc="-1" strike="noStrike">
                <a:latin typeface="Times New Roman"/>
              </a:rPr>
              <a:t>46</a:t>
            </a:fld>
            <a:endParaRPr b="0" lang="en-IE" sz="1200" spc="-1" strike="noStrike">
              <a:latin typeface="Times New Roman"/>
            </a:endParaRPr>
          </a:p>
        </p:txBody>
      </p:sp>
    </p:spTree>
  </p:cSld>
</p:notes>
</file>

<file path=ppt/notesSlides/notesSlide9.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512" name="PlaceHolder 1"/>
          <p:cNvSpPr>
            <a:spLocks noGrp="1"/>
          </p:cNvSpPr>
          <p:nvPr>
            <p:ph type="sldImg"/>
          </p:nvPr>
        </p:nvSpPr>
        <p:spPr>
          <a:xfrm>
            <a:off x="422280" y="1241280"/>
            <a:ext cx="5947200" cy="3344040"/>
          </a:xfrm>
          <a:prstGeom prst="rect">
            <a:avLst/>
          </a:prstGeom>
          <a:ln w="0">
            <a:noFill/>
          </a:ln>
        </p:spPr>
      </p:sp>
      <p:sp>
        <p:nvSpPr>
          <p:cNvPr id="513" name="PlaceHolder 2"/>
          <p:cNvSpPr>
            <a:spLocks noGrp="1"/>
          </p:cNvSpPr>
          <p:nvPr>
            <p:ph type="body"/>
          </p:nvPr>
        </p:nvSpPr>
        <p:spPr>
          <a:xfrm>
            <a:off x="679680" y="4777920"/>
            <a:ext cx="5432400" cy="3903480"/>
          </a:xfrm>
          <a:prstGeom prst="rect">
            <a:avLst/>
          </a:prstGeom>
          <a:noFill/>
          <a:ln w="0">
            <a:noFill/>
          </a:ln>
        </p:spPr>
        <p:txBody>
          <a:bodyPr lIns="0" rIns="0" tIns="0" bIns="0" anchor="t">
            <a:noAutofit/>
          </a:bodyPr>
          <a:p>
            <a:pPr marL="216000" indent="-216000">
              <a:lnSpc>
                <a:spcPct val="100000"/>
              </a:lnSpc>
              <a:buNone/>
              <a:tabLst>
                <a:tab algn="l" pos="0"/>
              </a:tabLst>
            </a:pPr>
            <a:endParaRPr b="0" lang="en-IE" sz="2000" spc="-1" strike="noStrike">
              <a:latin typeface="Arial"/>
            </a:endParaRPr>
          </a:p>
          <a:p>
            <a:pPr marL="216000" indent="-216000">
              <a:lnSpc>
                <a:spcPct val="100000"/>
              </a:lnSpc>
              <a:buNone/>
              <a:tabLst>
                <a:tab algn="l" pos="0"/>
              </a:tabLst>
            </a:pPr>
            <a:endParaRPr b="0" lang="en-IE" sz="2000" spc="-1" strike="noStrike">
              <a:latin typeface="Arial"/>
            </a:endParaRPr>
          </a:p>
        </p:txBody>
      </p:sp>
      <p:sp>
        <p:nvSpPr>
          <p:cNvPr id="514" name="PlaceHolder 3"/>
          <p:cNvSpPr>
            <a:spLocks noGrp="1"/>
          </p:cNvSpPr>
          <p:nvPr>
            <p:ph type="sldNum"/>
          </p:nvPr>
        </p:nvSpPr>
        <p:spPr>
          <a:xfrm>
            <a:off x="3850560" y="9430200"/>
            <a:ext cx="2939760" cy="492480"/>
          </a:xfrm>
          <a:prstGeom prst="rect">
            <a:avLst/>
          </a:prstGeom>
          <a:noFill/>
          <a:ln w="0">
            <a:noFill/>
          </a:ln>
        </p:spPr>
        <p:txBody>
          <a:bodyPr lIns="0" rIns="0" tIns="0" bIns="0" anchor="b">
            <a:noAutofit/>
          </a:bodyPr>
          <a:p>
            <a:pPr algn="r">
              <a:lnSpc>
                <a:spcPct val="100000"/>
              </a:lnSpc>
              <a:buNone/>
            </a:pPr>
            <a:fld id="{1C68E9DD-A5DC-483F-B727-88ED9AECF932}" type="slidenum">
              <a:rPr b="0" lang="en-IE" sz="1200" spc="-1" strike="noStrike">
                <a:latin typeface="Times New Roman"/>
              </a:rPr>
              <a:t>46</a:t>
            </a:fld>
            <a:endParaRPr b="0" lang="en-IE" sz="1200" spc="-1" strike="noStrike">
              <a:latin typeface="Times New Roman"/>
            </a:endParaRPr>
          </a:p>
        </p:txBody>
      </p:sp>
    </p:spTree>
  </p:cSld>
</p:note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7.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8.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9.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30.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1.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2.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3.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4.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7.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38.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39.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0.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1.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2.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3.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4.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5.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6.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7.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8.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9.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0.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1.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2.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3.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4.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5.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6.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7.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8.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9.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0.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61.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2.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3.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4.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5.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6.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7.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8.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9.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0.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71.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72.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3" name="PlaceHolder 1"/>
          <p:cNvSpPr>
            <a:spLocks noGrp="1"/>
          </p:cNvSpPr>
          <p:nvPr>
            <p:ph type="title"/>
          </p:nvPr>
        </p:nvSpPr>
        <p:spPr>
          <a:xfrm>
            <a:off x="609480" y="273600"/>
            <a:ext cx="10972440" cy="1144800"/>
          </a:xfrm>
          <a:prstGeom prst="rect">
            <a:avLst/>
          </a:prstGeom>
          <a:noFill/>
          <a:ln w="0">
            <a:noFill/>
          </a:ln>
        </p:spPr>
        <p:txBody>
          <a:bodyPr lIns="0" rIns="0" tIns="0" bIns="0" anchor="ctr">
            <a:noAutofit/>
          </a:bodyPr>
          <a:p>
            <a:pPr algn="ctr">
              <a:buNone/>
            </a:pPr>
            <a:endParaRPr b="0" lang="en-IE" sz="4400" spc="-1" strike="noStrike">
              <a:latin typeface="Arial"/>
            </a:endParaRPr>
          </a:p>
        </p:txBody>
      </p:sp>
      <p:sp>
        <p:nvSpPr>
          <p:cNvPr id="24" name="PlaceHolder 2"/>
          <p:cNvSpPr>
            <a:spLocks noGrp="1"/>
          </p:cNvSpPr>
          <p:nvPr>
            <p:ph/>
          </p:nvPr>
        </p:nvSpPr>
        <p:spPr>
          <a:xfrm>
            <a:off x="609480" y="1604520"/>
            <a:ext cx="10972440" cy="1896840"/>
          </a:xfrm>
          <a:prstGeom prst="rect">
            <a:avLst/>
          </a:prstGeom>
          <a:noFill/>
          <a:ln w="0">
            <a:noFill/>
          </a:ln>
        </p:spPr>
        <p:txBody>
          <a:bodyPr lIns="0" rIns="0" tIns="0" bIns="0" anchor="t">
            <a:normAutofit/>
          </a:bodyPr>
          <a:p>
            <a:endParaRPr b="0" lang="en-IE" sz="3200" spc="-1" strike="noStrike">
              <a:latin typeface="Arial"/>
            </a:endParaRPr>
          </a:p>
        </p:txBody>
      </p:sp>
      <p:sp>
        <p:nvSpPr>
          <p:cNvPr id="25" name="PlaceHolder 3"/>
          <p:cNvSpPr>
            <a:spLocks noGrp="1"/>
          </p:cNvSpPr>
          <p:nvPr>
            <p:ph/>
          </p:nvPr>
        </p:nvSpPr>
        <p:spPr>
          <a:xfrm>
            <a:off x="609480" y="3682080"/>
            <a:ext cx="10972440" cy="1896840"/>
          </a:xfrm>
          <a:prstGeom prst="rect">
            <a:avLst/>
          </a:prstGeom>
          <a:noFill/>
          <a:ln w="0">
            <a:noFill/>
          </a:ln>
        </p:spPr>
        <p:txBody>
          <a:bodyPr lIns="0" rIns="0" tIns="0" bIns="0" anchor="t">
            <a:normAutofit/>
          </a:bodyPr>
          <a:p>
            <a:endParaRPr b="0" lang="en-IE" sz="3200" spc="-1" strike="noStrike">
              <a:latin typeface="Arial"/>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26" name="PlaceHolder 1"/>
          <p:cNvSpPr>
            <a:spLocks noGrp="1"/>
          </p:cNvSpPr>
          <p:nvPr>
            <p:ph type="title"/>
          </p:nvPr>
        </p:nvSpPr>
        <p:spPr>
          <a:xfrm>
            <a:off x="609480" y="273600"/>
            <a:ext cx="10972440" cy="1144800"/>
          </a:xfrm>
          <a:prstGeom prst="rect">
            <a:avLst/>
          </a:prstGeom>
          <a:noFill/>
          <a:ln w="0">
            <a:noFill/>
          </a:ln>
        </p:spPr>
        <p:txBody>
          <a:bodyPr lIns="0" rIns="0" tIns="0" bIns="0" anchor="ctr">
            <a:noAutofit/>
          </a:bodyPr>
          <a:p>
            <a:pPr algn="ctr">
              <a:buNone/>
            </a:pPr>
            <a:endParaRPr b="0" lang="en-IE" sz="4400" spc="-1" strike="noStrike">
              <a:latin typeface="Arial"/>
            </a:endParaRPr>
          </a:p>
        </p:txBody>
      </p:sp>
      <p:sp>
        <p:nvSpPr>
          <p:cNvPr id="27" name="PlaceHolder 2"/>
          <p:cNvSpPr>
            <a:spLocks noGrp="1"/>
          </p:cNvSpPr>
          <p:nvPr>
            <p:ph/>
          </p:nvPr>
        </p:nvSpPr>
        <p:spPr>
          <a:xfrm>
            <a:off x="609480" y="1604520"/>
            <a:ext cx="5354280" cy="1896840"/>
          </a:xfrm>
          <a:prstGeom prst="rect">
            <a:avLst/>
          </a:prstGeom>
          <a:noFill/>
          <a:ln w="0">
            <a:noFill/>
          </a:ln>
        </p:spPr>
        <p:txBody>
          <a:bodyPr lIns="0" rIns="0" tIns="0" bIns="0" anchor="t">
            <a:normAutofit/>
          </a:bodyPr>
          <a:p>
            <a:endParaRPr b="0" lang="en-IE" sz="3200" spc="-1" strike="noStrike">
              <a:latin typeface="Arial"/>
            </a:endParaRPr>
          </a:p>
        </p:txBody>
      </p:sp>
      <p:sp>
        <p:nvSpPr>
          <p:cNvPr id="28" name="PlaceHolder 3"/>
          <p:cNvSpPr>
            <a:spLocks noGrp="1"/>
          </p:cNvSpPr>
          <p:nvPr>
            <p:ph/>
          </p:nvPr>
        </p:nvSpPr>
        <p:spPr>
          <a:xfrm>
            <a:off x="6231960" y="1604520"/>
            <a:ext cx="5354280" cy="1896840"/>
          </a:xfrm>
          <a:prstGeom prst="rect">
            <a:avLst/>
          </a:prstGeom>
          <a:noFill/>
          <a:ln w="0">
            <a:noFill/>
          </a:ln>
        </p:spPr>
        <p:txBody>
          <a:bodyPr lIns="0" rIns="0" tIns="0" bIns="0" anchor="t">
            <a:normAutofit/>
          </a:bodyPr>
          <a:p>
            <a:endParaRPr b="0" lang="en-IE" sz="3200" spc="-1" strike="noStrike">
              <a:latin typeface="Arial"/>
            </a:endParaRPr>
          </a:p>
        </p:txBody>
      </p:sp>
      <p:sp>
        <p:nvSpPr>
          <p:cNvPr id="29" name="PlaceHolder 4"/>
          <p:cNvSpPr>
            <a:spLocks noGrp="1"/>
          </p:cNvSpPr>
          <p:nvPr>
            <p:ph/>
          </p:nvPr>
        </p:nvSpPr>
        <p:spPr>
          <a:xfrm>
            <a:off x="609480" y="3682080"/>
            <a:ext cx="5354280" cy="1896840"/>
          </a:xfrm>
          <a:prstGeom prst="rect">
            <a:avLst/>
          </a:prstGeom>
          <a:noFill/>
          <a:ln w="0">
            <a:noFill/>
          </a:ln>
        </p:spPr>
        <p:txBody>
          <a:bodyPr lIns="0" rIns="0" tIns="0" bIns="0" anchor="t">
            <a:normAutofit/>
          </a:bodyPr>
          <a:p>
            <a:endParaRPr b="0" lang="en-IE" sz="3200" spc="-1" strike="noStrike">
              <a:latin typeface="Arial"/>
            </a:endParaRPr>
          </a:p>
        </p:txBody>
      </p:sp>
      <p:sp>
        <p:nvSpPr>
          <p:cNvPr id="30" name="PlaceHolder 5"/>
          <p:cNvSpPr>
            <a:spLocks noGrp="1"/>
          </p:cNvSpPr>
          <p:nvPr>
            <p:ph/>
          </p:nvPr>
        </p:nvSpPr>
        <p:spPr>
          <a:xfrm>
            <a:off x="6231960" y="3682080"/>
            <a:ext cx="5354280" cy="1896840"/>
          </a:xfrm>
          <a:prstGeom prst="rect">
            <a:avLst/>
          </a:prstGeom>
          <a:noFill/>
          <a:ln w="0">
            <a:noFill/>
          </a:ln>
        </p:spPr>
        <p:txBody>
          <a:bodyPr lIns="0" rIns="0" tIns="0" bIns="0" anchor="t">
            <a:normAutofit/>
          </a:bodyPr>
          <a:p>
            <a:endParaRPr b="0" lang="en-IE" sz="3200" spc="-1" strike="noStrike">
              <a:latin typeface="Arial"/>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1" name="PlaceHolder 1"/>
          <p:cNvSpPr>
            <a:spLocks noGrp="1"/>
          </p:cNvSpPr>
          <p:nvPr>
            <p:ph type="title"/>
          </p:nvPr>
        </p:nvSpPr>
        <p:spPr>
          <a:xfrm>
            <a:off x="609480" y="273600"/>
            <a:ext cx="10972440" cy="1144800"/>
          </a:xfrm>
          <a:prstGeom prst="rect">
            <a:avLst/>
          </a:prstGeom>
          <a:noFill/>
          <a:ln w="0">
            <a:noFill/>
          </a:ln>
        </p:spPr>
        <p:txBody>
          <a:bodyPr lIns="0" rIns="0" tIns="0" bIns="0" anchor="ctr">
            <a:noAutofit/>
          </a:bodyPr>
          <a:p>
            <a:pPr algn="ctr">
              <a:buNone/>
            </a:pPr>
            <a:endParaRPr b="0" lang="en-IE" sz="4400" spc="-1" strike="noStrike">
              <a:latin typeface="Arial"/>
            </a:endParaRPr>
          </a:p>
        </p:txBody>
      </p:sp>
      <p:sp>
        <p:nvSpPr>
          <p:cNvPr id="32" name="PlaceHolder 2"/>
          <p:cNvSpPr>
            <a:spLocks noGrp="1"/>
          </p:cNvSpPr>
          <p:nvPr>
            <p:ph/>
          </p:nvPr>
        </p:nvSpPr>
        <p:spPr>
          <a:xfrm>
            <a:off x="609480" y="1604520"/>
            <a:ext cx="3533040" cy="1896840"/>
          </a:xfrm>
          <a:prstGeom prst="rect">
            <a:avLst/>
          </a:prstGeom>
          <a:noFill/>
          <a:ln w="0">
            <a:noFill/>
          </a:ln>
        </p:spPr>
        <p:txBody>
          <a:bodyPr lIns="0" rIns="0" tIns="0" bIns="0" anchor="t">
            <a:normAutofit/>
          </a:bodyPr>
          <a:p>
            <a:endParaRPr b="0" lang="en-IE" sz="3200" spc="-1" strike="noStrike">
              <a:latin typeface="Arial"/>
            </a:endParaRPr>
          </a:p>
        </p:txBody>
      </p:sp>
      <p:sp>
        <p:nvSpPr>
          <p:cNvPr id="33" name="PlaceHolder 3"/>
          <p:cNvSpPr>
            <a:spLocks noGrp="1"/>
          </p:cNvSpPr>
          <p:nvPr>
            <p:ph/>
          </p:nvPr>
        </p:nvSpPr>
        <p:spPr>
          <a:xfrm>
            <a:off x="4319640" y="1604520"/>
            <a:ext cx="3533040" cy="1896840"/>
          </a:xfrm>
          <a:prstGeom prst="rect">
            <a:avLst/>
          </a:prstGeom>
          <a:noFill/>
          <a:ln w="0">
            <a:noFill/>
          </a:ln>
        </p:spPr>
        <p:txBody>
          <a:bodyPr lIns="0" rIns="0" tIns="0" bIns="0" anchor="t">
            <a:normAutofit/>
          </a:bodyPr>
          <a:p>
            <a:endParaRPr b="0" lang="en-IE" sz="3200" spc="-1" strike="noStrike">
              <a:latin typeface="Arial"/>
            </a:endParaRPr>
          </a:p>
        </p:txBody>
      </p:sp>
      <p:sp>
        <p:nvSpPr>
          <p:cNvPr id="34" name="PlaceHolder 4"/>
          <p:cNvSpPr>
            <a:spLocks noGrp="1"/>
          </p:cNvSpPr>
          <p:nvPr>
            <p:ph/>
          </p:nvPr>
        </p:nvSpPr>
        <p:spPr>
          <a:xfrm>
            <a:off x="8029800" y="1604520"/>
            <a:ext cx="3533040" cy="1896840"/>
          </a:xfrm>
          <a:prstGeom prst="rect">
            <a:avLst/>
          </a:prstGeom>
          <a:noFill/>
          <a:ln w="0">
            <a:noFill/>
          </a:ln>
        </p:spPr>
        <p:txBody>
          <a:bodyPr lIns="0" rIns="0" tIns="0" bIns="0" anchor="t">
            <a:normAutofit/>
          </a:bodyPr>
          <a:p>
            <a:endParaRPr b="0" lang="en-IE" sz="3200" spc="-1" strike="noStrike">
              <a:latin typeface="Arial"/>
            </a:endParaRPr>
          </a:p>
        </p:txBody>
      </p:sp>
      <p:sp>
        <p:nvSpPr>
          <p:cNvPr id="35" name="PlaceHolder 5"/>
          <p:cNvSpPr>
            <a:spLocks noGrp="1"/>
          </p:cNvSpPr>
          <p:nvPr>
            <p:ph/>
          </p:nvPr>
        </p:nvSpPr>
        <p:spPr>
          <a:xfrm>
            <a:off x="609480" y="3682080"/>
            <a:ext cx="3533040" cy="1896840"/>
          </a:xfrm>
          <a:prstGeom prst="rect">
            <a:avLst/>
          </a:prstGeom>
          <a:noFill/>
          <a:ln w="0">
            <a:noFill/>
          </a:ln>
        </p:spPr>
        <p:txBody>
          <a:bodyPr lIns="0" rIns="0" tIns="0" bIns="0" anchor="t">
            <a:normAutofit/>
          </a:bodyPr>
          <a:p>
            <a:endParaRPr b="0" lang="en-IE" sz="3200" spc="-1" strike="noStrike">
              <a:latin typeface="Arial"/>
            </a:endParaRPr>
          </a:p>
        </p:txBody>
      </p:sp>
      <p:sp>
        <p:nvSpPr>
          <p:cNvPr id="36" name="PlaceHolder 6"/>
          <p:cNvSpPr>
            <a:spLocks noGrp="1"/>
          </p:cNvSpPr>
          <p:nvPr>
            <p:ph/>
          </p:nvPr>
        </p:nvSpPr>
        <p:spPr>
          <a:xfrm>
            <a:off x="4319640" y="3682080"/>
            <a:ext cx="3533040" cy="1896840"/>
          </a:xfrm>
          <a:prstGeom prst="rect">
            <a:avLst/>
          </a:prstGeom>
          <a:noFill/>
          <a:ln w="0">
            <a:noFill/>
          </a:ln>
        </p:spPr>
        <p:txBody>
          <a:bodyPr lIns="0" rIns="0" tIns="0" bIns="0" anchor="t">
            <a:normAutofit/>
          </a:bodyPr>
          <a:p>
            <a:endParaRPr b="0" lang="en-IE" sz="3200" spc="-1" strike="noStrike">
              <a:latin typeface="Arial"/>
            </a:endParaRPr>
          </a:p>
        </p:txBody>
      </p:sp>
      <p:sp>
        <p:nvSpPr>
          <p:cNvPr id="37" name="PlaceHolder 7"/>
          <p:cNvSpPr>
            <a:spLocks noGrp="1"/>
          </p:cNvSpPr>
          <p:nvPr>
            <p:ph/>
          </p:nvPr>
        </p:nvSpPr>
        <p:spPr>
          <a:xfrm>
            <a:off x="8029800" y="3682080"/>
            <a:ext cx="3533040" cy="1896840"/>
          </a:xfrm>
          <a:prstGeom prst="rect">
            <a:avLst/>
          </a:prstGeom>
          <a:noFill/>
          <a:ln w="0">
            <a:noFill/>
          </a:ln>
        </p:spPr>
        <p:txBody>
          <a:bodyPr lIns="0" rIns="0" tIns="0" bIns="0" anchor="t">
            <a:normAutofit/>
          </a:bodyPr>
          <a:p>
            <a:endParaRPr b="0" lang="en-IE" sz="3200" spc="-1" strike="noStrike">
              <a:latin typeface="Arial"/>
            </a:endParaRPr>
          </a:p>
        </p:txBody>
      </p:sp>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40" name="PlaceHolder 1"/>
          <p:cNvSpPr>
            <a:spLocks noGrp="1"/>
          </p:cNvSpPr>
          <p:nvPr>
            <p:ph type="title"/>
          </p:nvPr>
        </p:nvSpPr>
        <p:spPr>
          <a:xfrm>
            <a:off x="609480" y="273600"/>
            <a:ext cx="10972440" cy="1144800"/>
          </a:xfrm>
          <a:prstGeom prst="rect">
            <a:avLst/>
          </a:prstGeom>
          <a:noFill/>
          <a:ln w="0">
            <a:noFill/>
          </a:ln>
        </p:spPr>
        <p:txBody>
          <a:bodyPr lIns="0" rIns="0" tIns="0" bIns="0" anchor="ctr">
            <a:noAutofit/>
          </a:bodyPr>
          <a:p>
            <a:pPr algn="ctr">
              <a:buNone/>
            </a:pPr>
            <a:endParaRPr b="0" lang="en-IE" sz="4400" spc="-1" strike="noStrike">
              <a:latin typeface="Arial"/>
            </a:endParaRPr>
          </a:p>
        </p:txBody>
      </p:sp>
      <p:sp>
        <p:nvSpPr>
          <p:cNvPr id="41" name="PlaceHolder 2"/>
          <p:cNvSpPr>
            <a:spLocks noGrp="1"/>
          </p:cNvSpPr>
          <p:nvPr>
            <p:ph type="subTitle"/>
          </p:nvPr>
        </p:nvSpPr>
        <p:spPr>
          <a:xfrm>
            <a:off x="609480" y="1604520"/>
            <a:ext cx="10972440" cy="3977280"/>
          </a:xfrm>
          <a:prstGeom prst="rect">
            <a:avLst/>
          </a:prstGeom>
          <a:noFill/>
          <a:ln w="0">
            <a:noFill/>
          </a:ln>
        </p:spPr>
        <p:txBody>
          <a:bodyPr lIns="0" rIns="0" tIns="0" bIns="0" anchor="ctr">
            <a:noAutofit/>
          </a:bodyPr>
          <a:p>
            <a:pPr algn="ctr">
              <a:buNone/>
            </a:pPr>
            <a:endParaRPr b="0" lang="en-IE" sz="3200" spc="-1" strike="noStrike">
              <a:latin typeface="Arial"/>
            </a:endParaRPr>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42" name="PlaceHolder 1"/>
          <p:cNvSpPr>
            <a:spLocks noGrp="1"/>
          </p:cNvSpPr>
          <p:nvPr>
            <p:ph type="title"/>
          </p:nvPr>
        </p:nvSpPr>
        <p:spPr>
          <a:xfrm>
            <a:off x="609480" y="273600"/>
            <a:ext cx="10972440" cy="1144800"/>
          </a:xfrm>
          <a:prstGeom prst="rect">
            <a:avLst/>
          </a:prstGeom>
          <a:noFill/>
          <a:ln w="0">
            <a:noFill/>
          </a:ln>
        </p:spPr>
        <p:txBody>
          <a:bodyPr lIns="0" rIns="0" tIns="0" bIns="0" anchor="ctr">
            <a:noAutofit/>
          </a:bodyPr>
          <a:p>
            <a:pPr algn="ctr">
              <a:buNone/>
            </a:pPr>
            <a:endParaRPr b="0" lang="en-IE" sz="4400" spc="-1" strike="noStrike">
              <a:latin typeface="Arial"/>
            </a:endParaRPr>
          </a:p>
        </p:txBody>
      </p:sp>
      <p:sp>
        <p:nvSpPr>
          <p:cNvPr id="43" name="PlaceHolder 2"/>
          <p:cNvSpPr>
            <a:spLocks noGrp="1"/>
          </p:cNvSpPr>
          <p:nvPr>
            <p:ph/>
          </p:nvPr>
        </p:nvSpPr>
        <p:spPr>
          <a:xfrm>
            <a:off x="609480" y="1604520"/>
            <a:ext cx="10972440" cy="3977280"/>
          </a:xfrm>
          <a:prstGeom prst="rect">
            <a:avLst/>
          </a:prstGeom>
          <a:noFill/>
          <a:ln w="0">
            <a:noFill/>
          </a:ln>
        </p:spPr>
        <p:txBody>
          <a:bodyPr lIns="0" rIns="0" tIns="0" bIns="0" anchor="t">
            <a:normAutofit/>
          </a:bodyPr>
          <a:p>
            <a:endParaRPr b="0" lang="en-IE" sz="3200" spc="-1" strike="noStrike">
              <a:latin typeface="Arial"/>
            </a:endParaRPr>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44" name="PlaceHolder 1"/>
          <p:cNvSpPr>
            <a:spLocks noGrp="1"/>
          </p:cNvSpPr>
          <p:nvPr>
            <p:ph type="title"/>
          </p:nvPr>
        </p:nvSpPr>
        <p:spPr>
          <a:xfrm>
            <a:off x="609480" y="273600"/>
            <a:ext cx="10972440" cy="1144800"/>
          </a:xfrm>
          <a:prstGeom prst="rect">
            <a:avLst/>
          </a:prstGeom>
          <a:noFill/>
          <a:ln w="0">
            <a:noFill/>
          </a:ln>
        </p:spPr>
        <p:txBody>
          <a:bodyPr lIns="0" rIns="0" tIns="0" bIns="0" anchor="ctr">
            <a:noAutofit/>
          </a:bodyPr>
          <a:p>
            <a:pPr algn="ctr">
              <a:buNone/>
            </a:pPr>
            <a:endParaRPr b="0" lang="en-IE" sz="4400" spc="-1" strike="noStrike">
              <a:latin typeface="Arial"/>
            </a:endParaRPr>
          </a:p>
        </p:txBody>
      </p:sp>
      <p:sp>
        <p:nvSpPr>
          <p:cNvPr id="45" name="PlaceHolder 2"/>
          <p:cNvSpPr>
            <a:spLocks noGrp="1"/>
          </p:cNvSpPr>
          <p:nvPr>
            <p:ph/>
          </p:nvPr>
        </p:nvSpPr>
        <p:spPr>
          <a:xfrm>
            <a:off x="609480" y="1604520"/>
            <a:ext cx="5354280" cy="3977280"/>
          </a:xfrm>
          <a:prstGeom prst="rect">
            <a:avLst/>
          </a:prstGeom>
          <a:noFill/>
          <a:ln w="0">
            <a:noFill/>
          </a:ln>
        </p:spPr>
        <p:txBody>
          <a:bodyPr lIns="0" rIns="0" tIns="0" bIns="0" anchor="t">
            <a:normAutofit/>
          </a:bodyPr>
          <a:p>
            <a:endParaRPr b="0" lang="en-IE" sz="3200" spc="-1" strike="noStrike">
              <a:latin typeface="Arial"/>
            </a:endParaRPr>
          </a:p>
        </p:txBody>
      </p:sp>
      <p:sp>
        <p:nvSpPr>
          <p:cNvPr id="46" name="PlaceHolder 3"/>
          <p:cNvSpPr>
            <a:spLocks noGrp="1"/>
          </p:cNvSpPr>
          <p:nvPr>
            <p:ph/>
          </p:nvPr>
        </p:nvSpPr>
        <p:spPr>
          <a:xfrm>
            <a:off x="6231960" y="1604520"/>
            <a:ext cx="5354280" cy="3977280"/>
          </a:xfrm>
          <a:prstGeom prst="rect">
            <a:avLst/>
          </a:prstGeom>
          <a:noFill/>
          <a:ln w="0">
            <a:noFill/>
          </a:ln>
        </p:spPr>
        <p:txBody>
          <a:bodyPr lIns="0" rIns="0" tIns="0" bIns="0" anchor="t">
            <a:normAutofit/>
          </a:bodyPr>
          <a:p>
            <a:endParaRPr b="0" lang="en-IE" sz="3200" spc="-1" strike="noStrike">
              <a:latin typeface="Arial"/>
            </a:endParaRPr>
          </a:p>
        </p:txBody>
      </p:sp>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47" name="PlaceHolder 1"/>
          <p:cNvSpPr>
            <a:spLocks noGrp="1"/>
          </p:cNvSpPr>
          <p:nvPr>
            <p:ph type="title"/>
          </p:nvPr>
        </p:nvSpPr>
        <p:spPr>
          <a:xfrm>
            <a:off x="609480" y="273600"/>
            <a:ext cx="10972440" cy="1144800"/>
          </a:xfrm>
          <a:prstGeom prst="rect">
            <a:avLst/>
          </a:prstGeom>
          <a:noFill/>
          <a:ln w="0">
            <a:noFill/>
          </a:ln>
        </p:spPr>
        <p:txBody>
          <a:bodyPr lIns="0" rIns="0" tIns="0" bIns="0" anchor="ctr">
            <a:noAutofit/>
          </a:bodyPr>
          <a:p>
            <a:pPr algn="ctr">
              <a:buNone/>
            </a:pPr>
            <a:endParaRPr b="0" lang="en-IE" sz="4400" spc="-1" strike="noStrike">
              <a:latin typeface="Arial"/>
            </a:endParaRPr>
          </a:p>
        </p:txBody>
      </p:sp>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48" name="PlaceHolder 1"/>
          <p:cNvSpPr>
            <a:spLocks noGrp="1"/>
          </p:cNvSpPr>
          <p:nvPr>
            <p:ph type="subTitle"/>
          </p:nvPr>
        </p:nvSpPr>
        <p:spPr>
          <a:xfrm>
            <a:off x="609480" y="273600"/>
            <a:ext cx="10972440" cy="5307840"/>
          </a:xfrm>
          <a:prstGeom prst="rect">
            <a:avLst/>
          </a:prstGeom>
          <a:noFill/>
          <a:ln w="0">
            <a:noFill/>
          </a:ln>
        </p:spPr>
        <p:txBody>
          <a:bodyPr lIns="0" rIns="0" tIns="0" bIns="0" anchor="ctr">
            <a:noAutofit/>
          </a:bodyPr>
          <a:p>
            <a:pPr algn="ctr">
              <a:buNone/>
            </a:pPr>
            <a:endParaRPr b="0" lang="en-IE" sz="3200" spc="-1" strike="noStrike">
              <a:latin typeface="Arial"/>
            </a:endParaRPr>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49" name="PlaceHolder 1"/>
          <p:cNvSpPr>
            <a:spLocks noGrp="1"/>
          </p:cNvSpPr>
          <p:nvPr>
            <p:ph type="title"/>
          </p:nvPr>
        </p:nvSpPr>
        <p:spPr>
          <a:xfrm>
            <a:off x="609480" y="273600"/>
            <a:ext cx="10972440" cy="1144800"/>
          </a:xfrm>
          <a:prstGeom prst="rect">
            <a:avLst/>
          </a:prstGeom>
          <a:noFill/>
          <a:ln w="0">
            <a:noFill/>
          </a:ln>
        </p:spPr>
        <p:txBody>
          <a:bodyPr lIns="0" rIns="0" tIns="0" bIns="0" anchor="ctr">
            <a:noAutofit/>
          </a:bodyPr>
          <a:p>
            <a:pPr algn="ctr">
              <a:buNone/>
            </a:pPr>
            <a:endParaRPr b="0" lang="en-IE" sz="4400" spc="-1" strike="noStrike">
              <a:latin typeface="Arial"/>
            </a:endParaRPr>
          </a:p>
        </p:txBody>
      </p:sp>
      <p:sp>
        <p:nvSpPr>
          <p:cNvPr id="50" name="PlaceHolder 2"/>
          <p:cNvSpPr>
            <a:spLocks noGrp="1"/>
          </p:cNvSpPr>
          <p:nvPr>
            <p:ph/>
          </p:nvPr>
        </p:nvSpPr>
        <p:spPr>
          <a:xfrm>
            <a:off x="609480" y="1604520"/>
            <a:ext cx="5354280" cy="1896840"/>
          </a:xfrm>
          <a:prstGeom prst="rect">
            <a:avLst/>
          </a:prstGeom>
          <a:noFill/>
          <a:ln w="0">
            <a:noFill/>
          </a:ln>
        </p:spPr>
        <p:txBody>
          <a:bodyPr lIns="0" rIns="0" tIns="0" bIns="0" anchor="t">
            <a:normAutofit/>
          </a:bodyPr>
          <a:p>
            <a:endParaRPr b="0" lang="en-IE" sz="3200" spc="-1" strike="noStrike">
              <a:latin typeface="Arial"/>
            </a:endParaRPr>
          </a:p>
        </p:txBody>
      </p:sp>
      <p:sp>
        <p:nvSpPr>
          <p:cNvPr id="51" name="PlaceHolder 3"/>
          <p:cNvSpPr>
            <a:spLocks noGrp="1"/>
          </p:cNvSpPr>
          <p:nvPr>
            <p:ph/>
          </p:nvPr>
        </p:nvSpPr>
        <p:spPr>
          <a:xfrm>
            <a:off x="6231960" y="1604520"/>
            <a:ext cx="5354280" cy="3977280"/>
          </a:xfrm>
          <a:prstGeom prst="rect">
            <a:avLst/>
          </a:prstGeom>
          <a:noFill/>
          <a:ln w="0">
            <a:noFill/>
          </a:ln>
        </p:spPr>
        <p:txBody>
          <a:bodyPr lIns="0" rIns="0" tIns="0" bIns="0" anchor="t">
            <a:normAutofit/>
          </a:bodyPr>
          <a:p>
            <a:endParaRPr b="0" lang="en-IE" sz="3200" spc="-1" strike="noStrike">
              <a:latin typeface="Arial"/>
            </a:endParaRPr>
          </a:p>
        </p:txBody>
      </p:sp>
      <p:sp>
        <p:nvSpPr>
          <p:cNvPr id="52" name="PlaceHolder 4"/>
          <p:cNvSpPr>
            <a:spLocks noGrp="1"/>
          </p:cNvSpPr>
          <p:nvPr>
            <p:ph/>
          </p:nvPr>
        </p:nvSpPr>
        <p:spPr>
          <a:xfrm>
            <a:off x="609480" y="3682080"/>
            <a:ext cx="5354280" cy="1896840"/>
          </a:xfrm>
          <a:prstGeom prst="rect">
            <a:avLst/>
          </a:prstGeom>
          <a:noFill/>
          <a:ln w="0">
            <a:noFill/>
          </a:ln>
        </p:spPr>
        <p:txBody>
          <a:bodyPr lIns="0" rIns="0" tIns="0" bIns="0" anchor="t">
            <a:normAutofit/>
          </a:bodyPr>
          <a:p>
            <a:endParaRPr b="0" lang="en-IE" sz="3200" spc="-1" strike="noStrike">
              <a:latin typeface="Arial"/>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2" name="PlaceHolder 1"/>
          <p:cNvSpPr>
            <a:spLocks noGrp="1"/>
          </p:cNvSpPr>
          <p:nvPr>
            <p:ph type="title"/>
          </p:nvPr>
        </p:nvSpPr>
        <p:spPr>
          <a:xfrm>
            <a:off x="609480" y="273600"/>
            <a:ext cx="10972440" cy="1144800"/>
          </a:xfrm>
          <a:prstGeom prst="rect">
            <a:avLst/>
          </a:prstGeom>
          <a:noFill/>
          <a:ln w="0">
            <a:noFill/>
          </a:ln>
        </p:spPr>
        <p:txBody>
          <a:bodyPr lIns="0" rIns="0" tIns="0" bIns="0" anchor="ctr">
            <a:noAutofit/>
          </a:bodyPr>
          <a:p>
            <a:pPr algn="ctr">
              <a:buNone/>
            </a:pPr>
            <a:endParaRPr b="0" lang="en-IE" sz="4400" spc="-1" strike="noStrike">
              <a:latin typeface="Arial"/>
            </a:endParaRPr>
          </a:p>
        </p:txBody>
      </p:sp>
      <p:sp>
        <p:nvSpPr>
          <p:cNvPr id="3" name="PlaceHolder 2"/>
          <p:cNvSpPr>
            <a:spLocks noGrp="1"/>
          </p:cNvSpPr>
          <p:nvPr>
            <p:ph type="subTitle"/>
          </p:nvPr>
        </p:nvSpPr>
        <p:spPr>
          <a:xfrm>
            <a:off x="609480" y="1604520"/>
            <a:ext cx="10972440" cy="3977280"/>
          </a:xfrm>
          <a:prstGeom prst="rect">
            <a:avLst/>
          </a:prstGeom>
          <a:noFill/>
          <a:ln w="0">
            <a:noFill/>
          </a:ln>
        </p:spPr>
        <p:txBody>
          <a:bodyPr lIns="0" rIns="0" tIns="0" bIns="0" anchor="ctr">
            <a:noAutofit/>
          </a:bodyPr>
          <a:p>
            <a:pPr algn="ctr">
              <a:buNone/>
            </a:pPr>
            <a:endParaRPr b="0" lang="en-IE" sz="3200" spc="-1" strike="noStrike">
              <a:latin typeface="Arial"/>
            </a:endParaRPr>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53" name="PlaceHolder 1"/>
          <p:cNvSpPr>
            <a:spLocks noGrp="1"/>
          </p:cNvSpPr>
          <p:nvPr>
            <p:ph type="title"/>
          </p:nvPr>
        </p:nvSpPr>
        <p:spPr>
          <a:xfrm>
            <a:off x="609480" y="273600"/>
            <a:ext cx="10972440" cy="1144800"/>
          </a:xfrm>
          <a:prstGeom prst="rect">
            <a:avLst/>
          </a:prstGeom>
          <a:noFill/>
          <a:ln w="0">
            <a:noFill/>
          </a:ln>
        </p:spPr>
        <p:txBody>
          <a:bodyPr lIns="0" rIns="0" tIns="0" bIns="0" anchor="ctr">
            <a:noAutofit/>
          </a:bodyPr>
          <a:p>
            <a:pPr algn="ctr">
              <a:buNone/>
            </a:pPr>
            <a:endParaRPr b="0" lang="en-IE" sz="4400" spc="-1" strike="noStrike">
              <a:latin typeface="Arial"/>
            </a:endParaRPr>
          </a:p>
        </p:txBody>
      </p:sp>
      <p:sp>
        <p:nvSpPr>
          <p:cNvPr id="54" name="PlaceHolder 2"/>
          <p:cNvSpPr>
            <a:spLocks noGrp="1"/>
          </p:cNvSpPr>
          <p:nvPr>
            <p:ph/>
          </p:nvPr>
        </p:nvSpPr>
        <p:spPr>
          <a:xfrm>
            <a:off x="609480" y="1604520"/>
            <a:ext cx="5354280" cy="3977280"/>
          </a:xfrm>
          <a:prstGeom prst="rect">
            <a:avLst/>
          </a:prstGeom>
          <a:noFill/>
          <a:ln w="0">
            <a:noFill/>
          </a:ln>
        </p:spPr>
        <p:txBody>
          <a:bodyPr lIns="0" rIns="0" tIns="0" bIns="0" anchor="t">
            <a:normAutofit/>
          </a:bodyPr>
          <a:p>
            <a:endParaRPr b="0" lang="en-IE" sz="3200" spc="-1" strike="noStrike">
              <a:latin typeface="Arial"/>
            </a:endParaRPr>
          </a:p>
        </p:txBody>
      </p:sp>
      <p:sp>
        <p:nvSpPr>
          <p:cNvPr id="55" name="PlaceHolder 3"/>
          <p:cNvSpPr>
            <a:spLocks noGrp="1"/>
          </p:cNvSpPr>
          <p:nvPr>
            <p:ph/>
          </p:nvPr>
        </p:nvSpPr>
        <p:spPr>
          <a:xfrm>
            <a:off x="6231960" y="1604520"/>
            <a:ext cx="5354280" cy="1896840"/>
          </a:xfrm>
          <a:prstGeom prst="rect">
            <a:avLst/>
          </a:prstGeom>
          <a:noFill/>
          <a:ln w="0">
            <a:noFill/>
          </a:ln>
        </p:spPr>
        <p:txBody>
          <a:bodyPr lIns="0" rIns="0" tIns="0" bIns="0" anchor="t">
            <a:normAutofit/>
          </a:bodyPr>
          <a:p>
            <a:endParaRPr b="0" lang="en-IE" sz="3200" spc="-1" strike="noStrike">
              <a:latin typeface="Arial"/>
            </a:endParaRPr>
          </a:p>
        </p:txBody>
      </p:sp>
      <p:sp>
        <p:nvSpPr>
          <p:cNvPr id="56" name="PlaceHolder 4"/>
          <p:cNvSpPr>
            <a:spLocks noGrp="1"/>
          </p:cNvSpPr>
          <p:nvPr>
            <p:ph/>
          </p:nvPr>
        </p:nvSpPr>
        <p:spPr>
          <a:xfrm>
            <a:off x="6231960" y="3682080"/>
            <a:ext cx="5354280" cy="1896840"/>
          </a:xfrm>
          <a:prstGeom prst="rect">
            <a:avLst/>
          </a:prstGeom>
          <a:noFill/>
          <a:ln w="0">
            <a:noFill/>
          </a:ln>
        </p:spPr>
        <p:txBody>
          <a:bodyPr lIns="0" rIns="0" tIns="0" bIns="0" anchor="t">
            <a:normAutofit/>
          </a:bodyPr>
          <a:p>
            <a:endParaRPr b="0" lang="en-IE" sz="3200" spc="-1" strike="noStrike">
              <a:latin typeface="Arial"/>
            </a:endParaRPr>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57" name="PlaceHolder 1"/>
          <p:cNvSpPr>
            <a:spLocks noGrp="1"/>
          </p:cNvSpPr>
          <p:nvPr>
            <p:ph type="title"/>
          </p:nvPr>
        </p:nvSpPr>
        <p:spPr>
          <a:xfrm>
            <a:off x="609480" y="273600"/>
            <a:ext cx="10972440" cy="1144800"/>
          </a:xfrm>
          <a:prstGeom prst="rect">
            <a:avLst/>
          </a:prstGeom>
          <a:noFill/>
          <a:ln w="0">
            <a:noFill/>
          </a:ln>
        </p:spPr>
        <p:txBody>
          <a:bodyPr lIns="0" rIns="0" tIns="0" bIns="0" anchor="ctr">
            <a:noAutofit/>
          </a:bodyPr>
          <a:p>
            <a:pPr algn="ctr">
              <a:buNone/>
            </a:pPr>
            <a:endParaRPr b="0" lang="en-IE" sz="4400" spc="-1" strike="noStrike">
              <a:latin typeface="Arial"/>
            </a:endParaRPr>
          </a:p>
        </p:txBody>
      </p:sp>
      <p:sp>
        <p:nvSpPr>
          <p:cNvPr id="58" name="PlaceHolder 2"/>
          <p:cNvSpPr>
            <a:spLocks noGrp="1"/>
          </p:cNvSpPr>
          <p:nvPr>
            <p:ph/>
          </p:nvPr>
        </p:nvSpPr>
        <p:spPr>
          <a:xfrm>
            <a:off x="609480" y="1604520"/>
            <a:ext cx="5354280" cy="1896840"/>
          </a:xfrm>
          <a:prstGeom prst="rect">
            <a:avLst/>
          </a:prstGeom>
          <a:noFill/>
          <a:ln w="0">
            <a:noFill/>
          </a:ln>
        </p:spPr>
        <p:txBody>
          <a:bodyPr lIns="0" rIns="0" tIns="0" bIns="0" anchor="t">
            <a:normAutofit/>
          </a:bodyPr>
          <a:p>
            <a:endParaRPr b="0" lang="en-IE" sz="3200" spc="-1" strike="noStrike">
              <a:latin typeface="Arial"/>
            </a:endParaRPr>
          </a:p>
        </p:txBody>
      </p:sp>
      <p:sp>
        <p:nvSpPr>
          <p:cNvPr id="59" name="PlaceHolder 3"/>
          <p:cNvSpPr>
            <a:spLocks noGrp="1"/>
          </p:cNvSpPr>
          <p:nvPr>
            <p:ph/>
          </p:nvPr>
        </p:nvSpPr>
        <p:spPr>
          <a:xfrm>
            <a:off x="6231960" y="1604520"/>
            <a:ext cx="5354280" cy="1896840"/>
          </a:xfrm>
          <a:prstGeom prst="rect">
            <a:avLst/>
          </a:prstGeom>
          <a:noFill/>
          <a:ln w="0">
            <a:noFill/>
          </a:ln>
        </p:spPr>
        <p:txBody>
          <a:bodyPr lIns="0" rIns="0" tIns="0" bIns="0" anchor="t">
            <a:normAutofit/>
          </a:bodyPr>
          <a:p>
            <a:endParaRPr b="0" lang="en-IE" sz="3200" spc="-1" strike="noStrike">
              <a:latin typeface="Arial"/>
            </a:endParaRPr>
          </a:p>
        </p:txBody>
      </p:sp>
      <p:sp>
        <p:nvSpPr>
          <p:cNvPr id="60" name="PlaceHolder 4"/>
          <p:cNvSpPr>
            <a:spLocks noGrp="1"/>
          </p:cNvSpPr>
          <p:nvPr>
            <p:ph/>
          </p:nvPr>
        </p:nvSpPr>
        <p:spPr>
          <a:xfrm>
            <a:off x="609480" y="3682080"/>
            <a:ext cx="10972440" cy="1896840"/>
          </a:xfrm>
          <a:prstGeom prst="rect">
            <a:avLst/>
          </a:prstGeom>
          <a:noFill/>
          <a:ln w="0">
            <a:noFill/>
          </a:ln>
        </p:spPr>
        <p:txBody>
          <a:bodyPr lIns="0" rIns="0" tIns="0" bIns="0" anchor="t">
            <a:normAutofit/>
          </a:bodyPr>
          <a:p>
            <a:endParaRPr b="0" lang="en-IE" sz="3200" spc="-1" strike="noStrike">
              <a:latin typeface="Arial"/>
            </a:endParaRPr>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61" name="PlaceHolder 1"/>
          <p:cNvSpPr>
            <a:spLocks noGrp="1"/>
          </p:cNvSpPr>
          <p:nvPr>
            <p:ph type="title"/>
          </p:nvPr>
        </p:nvSpPr>
        <p:spPr>
          <a:xfrm>
            <a:off x="609480" y="273600"/>
            <a:ext cx="10972440" cy="1144800"/>
          </a:xfrm>
          <a:prstGeom prst="rect">
            <a:avLst/>
          </a:prstGeom>
          <a:noFill/>
          <a:ln w="0">
            <a:noFill/>
          </a:ln>
        </p:spPr>
        <p:txBody>
          <a:bodyPr lIns="0" rIns="0" tIns="0" bIns="0" anchor="ctr">
            <a:noAutofit/>
          </a:bodyPr>
          <a:p>
            <a:pPr algn="ctr">
              <a:buNone/>
            </a:pPr>
            <a:endParaRPr b="0" lang="en-IE" sz="4400" spc="-1" strike="noStrike">
              <a:latin typeface="Arial"/>
            </a:endParaRPr>
          </a:p>
        </p:txBody>
      </p:sp>
      <p:sp>
        <p:nvSpPr>
          <p:cNvPr id="62" name="PlaceHolder 2"/>
          <p:cNvSpPr>
            <a:spLocks noGrp="1"/>
          </p:cNvSpPr>
          <p:nvPr>
            <p:ph/>
          </p:nvPr>
        </p:nvSpPr>
        <p:spPr>
          <a:xfrm>
            <a:off x="609480" y="1604520"/>
            <a:ext cx="10972440" cy="1896840"/>
          </a:xfrm>
          <a:prstGeom prst="rect">
            <a:avLst/>
          </a:prstGeom>
          <a:noFill/>
          <a:ln w="0">
            <a:noFill/>
          </a:ln>
        </p:spPr>
        <p:txBody>
          <a:bodyPr lIns="0" rIns="0" tIns="0" bIns="0" anchor="t">
            <a:normAutofit/>
          </a:bodyPr>
          <a:p>
            <a:endParaRPr b="0" lang="en-IE" sz="3200" spc="-1" strike="noStrike">
              <a:latin typeface="Arial"/>
            </a:endParaRPr>
          </a:p>
        </p:txBody>
      </p:sp>
      <p:sp>
        <p:nvSpPr>
          <p:cNvPr id="63" name="PlaceHolder 3"/>
          <p:cNvSpPr>
            <a:spLocks noGrp="1"/>
          </p:cNvSpPr>
          <p:nvPr>
            <p:ph/>
          </p:nvPr>
        </p:nvSpPr>
        <p:spPr>
          <a:xfrm>
            <a:off x="609480" y="3682080"/>
            <a:ext cx="10972440" cy="1896840"/>
          </a:xfrm>
          <a:prstGeom prst="rect">
            <a:avLst/>
          </a:prstGeom>
          <a:noFill/>
          <a:ln w="0">
            <a:noFill/>
          </a:ln>
        </p:spPr>
        <p:txBody>
          <a:bodyPr lIns="0" rIns="0" tIns="0" bIns="0" anchor="t">
            <a:normAutofit/>
          </a:bodyPr>
          <a:p>
            <a:endParaRPr b="0" lang="en-IE" sz="3200" spc="-1" strike="noStrike">
              <a:latin typeface="Arial"/>
            </a:endParaRPr>
          </a:p>
        </p:txBody>
      </p:sp>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64" name="PlaceHolder 1"/>
          <p:cNvSpPr>
            <a:spLocks noGrp="1"/>
          </p:cNvSpPr>
          <p:nvPr>
            <p:ph type="title"/>
          </p:nvPr>
        </p:nvSpPr>
        <p:spPr>
          <a:xfrm>
            <a:off x="609480" y="273600"/>
            <a:ext cx="10972440" cy="1144800"/>
          </a:xfrm>
          <a:prstGeom prst="rect">
            <a:avLst/>
          </a:prstGeom>
          <a:noFill/>
          <a:ln w="0">
            <a:noFill/>
          </a:ln>
        </p:spPr>
        <p:txBody>
          <a:bodyPr lIns="0" rIns="0" tIns="0" bIns="0" anchor="ctr">
            <a:noAutofit/>
          </a:bodyPr>
          <a:p>
            <a:pPr algn="ctr">
              <a:buNone/>
            </a:pPr>
            <a:endParaRPr b="0" lang="en-IE" sz="4400" spc="-1" strike="noStrike">
              <a:latin typeface="Arial"/>
            </a:endParaRPr>
          </a:p>
        </p:txBody>
      </p:sp>
      <p:sp>
        <p:nvSpPr>
          <p:cNvPr id="65" name="PlaceHolder 2"/>
          <p:cNvSpPr>
            <a:spLocks noGrp="1"/>
          </p:cNvSpPr>
          <p:nvPr>
            <p:ph/>
          </p:nvPr>
        </p:nvSpPr>
        <p:spPr>
          <a:xfrm>
            <a:off x="609480" y="1604520"/>
            <a:ext cx="5354280" cy="1896840"/>
          </a:xfrm>
          <a:prstGeom prst="rect">
            <a:avLst/>
          </a:prstGeom>
          <a:noFill/>
          <a:ln w="0">
            <a:noFill/>
          </a:ln>
        </p:spPr>
        <p:txBody>
          <a:bodyPr lIns="0" rIns="0" tIns="0" bIns="0" anchor="t">
            <a:normAutofit/>
          </a:bodyPr>
          <a:p>
            <a:endParaRPr b="0" lang="en-IE" sz="3200" spc="-1" strike="noStrike">
              <a:latin typeface="Arial"/>
            </a:endParaRPr>
          </a:p>
        </p:txBody>
      </p:sp>
      <p:sp>
        <p:nvSpPr>
          <p:cNvPr id="66" name="PlaceHolder 3"/>
          <p:cNvSpPr>
            <a:spLocks noGrp="1"/>
          </p:cNvSpPr>
          <p:nvPr>
            <p:ph/>
          </p:nvPr>
        </p:nvSpPr>
        <p:spPr>
          <a:xfrm>
            <a:off x="6231960" y="1604520"/>
            <a:ext cx="5354280" cy="1896840"/>
          </a:xfrm>
          <a:prstGeom prst="rect">
            <a:avLst/>
          </a:prstGeom>
          <a:noFill/>
          <a:ln w="0">
            <a:noFill/>
          </a:ln>
        </p:spPr>
        <p:txBody>
          <a:bodyPr lIns="0" rIns="0" tIns="0" bIns="0" anchor="t">
            <a:normAutofit/>
          </a:bodyPr>
          <a:p>
            <a:endParaRPr b="0" lang="en-IE" sz="3200" spc="-1" strike="noStrike">
              <a:latin typeface="Arial"/>
            </a:endParaRPr>
          </a:p>
        </p:txBody>
      </p:sp>
      <p:sp>
        <p:nvSpPr>
          <p:cNvPr id="67" name="PlaceHolder 4"/>
          <p:cNvSpPr>
            <a:spLocks noGrp="1"/>
          </p:cNvSpPr>
          <p:nvPr>
            <p:ph/>
          </p:nvPr>
        </p:nvSpPr>
        <p:spPr>
          <a:xfrm>
            <a:off x="609480" y="3682080"/>
            <a:ext cx="5354280" cy="1896840"/>
          </a:xfrm>
          <a:prstGeom prst="rect">
            <a:avLst/>
          </a:prstGeom>
          <a:noFill/>
          <a:ln w="0">
            <a:noFill/>
          </a:ln>
        </p:spPr>
        <p:txBody>
          <a:bodyPr lIns="0" rIns="0" tIns="0" bIns="0" anchor="t">
            <a:normAutofit/>
          </a:bodyPr>
          <a:p>
            <a:endParaRPr b="0" lang="en-IE" sz="3200" spc="-1" strike="noStrike">
              <a:latin typeface="Arial"/>
            </a:endParaRPr>
          </a:p>
        </p:txBody>
      </p:sp>
      <p:sp>
        <p:nvSpPr>
          <p:cNvPr id="68" name="PlaceHolder 5"/>
          <p:cNvSpPr>
            <a:spLocks noGrp="1"/>
          </p:cNvSpPr>
          <p:nvPr>
            <p:ph/>
          </p:nvPr>
        </p:nvSpPr>
        <p:spPr>
          <a:xfrm>
            <a:off x="6231960" y="3682080"/>
            <a:ext cx="5354280" cy="1896840"/>
          </a:xfrm>
          <a:prstGeom prst="rect">
            <a:avLst/>
          </a:prstGeom>
          <a:noFill/>
          <a:ln w="0">
            <a:noFill/>
          </a:ln>
        </p:spPr>
        <p:txBody>
          <a:bodyPr lIns="0" rIns="0" tIns="0" bIns="0" anchor="t">
            <a:normAutofit/>
          </a:bodyPr>
          <a:p>
            <a:endParaRPr b="0" lang="en-IE" sz="3200" spc="-1" strike="noStrike">
              <a:latin typeface="Arial"/>
            </a:endParaRPr>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69" name="PlaceHolder 1"/>
          <p:cNvSpPr>
            <a:spLocks noGrp="1"/>
          </p:cNvSpPr>
          <p:nvPr>
            <p:ph type="title"/>
          </p:nvPr>
        </p:nvSpPr>
        <p:spPr>
          <a:xfrm>
            <a:off x="609480" y="273600"/>
            <a:ext cx="10972440" cy="1144800"/>
          </a:xfrm>
          <a:prstGeom prst="rect">
            <a:avLst/>
          </a:prstGeom>
          <a:noFill/>
          <a:ln w="0">
            <a:noFill/>
          </a:ln>
        </p:spPr>
        <p:txBody>
          <a:bodyPr lIns="0" rIns="0" tIns="0" bIns="0" anchor="ctr">
            <a:noAutofit/>
          </a:bodyPr>
          <a:p>
            <a:pPr algn="ctr">
              <a:buNone/>
            </a:pPr>
            <a:endParaRPr b="0" lang="en-IE" sz="4400" spc="-1" strike="noStrike">
              <a:latin typeface="Arial"/>
            </a:endParaRPr>
          </a:p>
        </p:txBody>
      </p:sp>
      <p:sp>
        <p:nvSpPr>
          <p:cNvPr id="70" name="PlaceHolder 2"/>
          <p:cNvSpPr>
            <a:spLocks noGrp="1"/>
          </p:cNvSpPr>
          <p:nvPr>
            <p:ph/>
          </p:nvPr>
        </p:nvSpPr>
        <p:spPr>
          <a:xfrm>
            <a:off x="609480" y="1604520"/>
            <a:ext cx="3533040" cy="1896840"/>
          </a:xfrm>
          <a:prstGeom prst="rect">
            <a:avLst/>
          </a:prstGeom>
          <a:noFill/>
          <a:ln w="0">
            <a:noFill/>
          </a:ln>
        </p:spPr>
        <p:txBody>
          <a:bodyPr lIns="0" rIns="0" tIns="0" bIns="0" anchor="t">
            <a:normAutofit/>
          </a:bodyPr>
          <a:p>
            <a:endParaRPr b="0" lang="en-IE" sz="3200" spc="-1" strike="noStrike">
              <a:latin typeface="Arial"/>
            </a:endParaRPr>
          </a:p>
        </p:txBody>
      </p:sp>
      <p:sp>
        <p:nvSpPr>
          <p:cNvPr id="71" name="PlaceHolder 3"/>
          <p:cNvSpPr>
            <a:spLocks noGrp="1"/>
          </p:cNvSpPr>
          <p:nvPr>
            <p:ph/>
          </p:nvPr>
        </p:nvSpPr>
        <p:spPr>
          <a:xfrm>
            <a:off x="4319640" y="1604520"/>
            <a:ext cx="3533040" cy="1896840"/>
          </a:xfrm>
          <a:prstGeom prst="rect">
            <a:avLst/>
          </a:prstGeom>
          <a:noFill/>
          <a:ln w="0">
            <a:noFill/>
          </a:ln>
        </p:spPr>
        <p:txBody>
          <a:bodyPr lIns="0" rIns="0" tIns="0" bIns="0" anchor="t">
            <a:normAutofit/>
          </a:bodyPr>
          <a:p>
            <a:endParaRPr b="0" lang="en-IE" sz="3200" spc="-1" strike="noStrike">
              <a:latin typeface="Arial"/>
            </a:endParaRPr>
          </a:p>
        </p:txBody>
      </p:sp>
      <p:sp>
        <p:nvSpPr>
          <p:cNvPr id="72" name="PlaceHolder 4"/>
          <p:cNvSpPr>
            <a:spLocks noGrp="1"/>
          </p:cNvSpPr>
          <p:nvPr>
            <p:ph/>
          </p:nvPr>
        </p:nvSpPr>
        <p:spPr>
          <a:xfrm>
            <a:off x="8029800" y="1604520"/>
            <a:ext cx="3533040" cy="1896840"/>
          </a:xfrm>
          <a:prstGeom prst="rect">
            <a:avLst/>
          </a:prstGeom>
          <a:noFill/>
          <a:ln w="0">
            <a:noFill/>
          </a:ln>
        </p:spPr>
        <p:txBody>
          <a:bodyPr lIns="0" rIns="0" tIns="0" bIns="0" anchor="t">
            <a:normAutofit/>
          </a:bodyPr>
          <a:p>
            <a:endParaRPr b="0" lang="en-IE" sz="3200" spc="-1" strike="noStrike">
              <a:latin typeface="Arial"/>
            </a:endParaRPr>
          </a:p>
        </p:txBody>
      </p:sp>
      <p:sp>
        <p:nvSpPr>
          <p:cNvPr id="73" name="PlaceHolder 5"/>
          <p:cNvSpPr>
            <a:spLocks noGrp="1"/>
          </p:cNvSpPr>
          <p:nvPr>
            <p:ph/>
          </p:nvPr>
        </p:nvSpPr>
        <p:spPr>
          <a:xfrm>
            <a:off x="609480" y="3682080"/>
            <a:ext cx="3533040" cy="1896840"/>
          </a:xfrm>
          <a:prstGeom prst="rect">
            <a:avLst/>
          </a:prstGeom>
          <a:noFill/>
          <a:ln w="0">
            <a:noFill/>
          </a:ln>
        </p:spPr>
        <p:txBody>
          <a:bodyPr lIns="0" rIns="0" tIns="0" bIns="0" anchor="t">
            <a:normAutofit/>
          </a:bodyPr>
          <a:p>
            <a:endParaRPr b="0" lang="en-IE" sz="3200" spc="-1" strike="noStrike">
              <a:latin typeface="Arial"/>
            </a:endParaRPr>
          </a:p>
        </p:txBody>
      </p:sp>
      <p:sp>
        <p:nvSpPr>
          <p:cNvPr id="74" name="PlaceHolder 6"/>
          <p:cNvSpPr>
            <a:spLocks noGrp="1"/>
          </p:cNvSpPr>
          <p:nvPr>
            <p:ph/>
          </p:nvPr>
        </p:nvSpPr>
        <p:spPr>
          <a:xfrm>
            <a:off x="4319640" y="3682080"/>
            <a:ext cx="3533040" cy="1896840"/>
          </a:xfrm>
          <a:prstGeom prst="rect">
            <a:avLst/>
          </a:prstGeom>
          <a:noFill/>
          <a:ln w="0">
            <a:noFill/>
          </a:ln>
        </p:spPr>
        <p:txBody>
          <a:bodyPr lIns="0" rIns="0" tIns="0" bIns="0" anchor="t">
            <a:normAutofit/>
          </a:bodyPr>
          <a:p>
            <a:endParaRPr b="0" lang="en-IE" sz="3200" spc="-1" strike="noStrike">
              <a:latin typeface="Arial"/>
            </a:endParaRPr>
          </a:p>
        </p:txBody>
      </p:sp>
      <p:sp>
        <p:nvSpPr>
          <p:cNvPr id="75" name="PlaceHolder 7"/>
          <p:cNvSpPr>
            <a:spLocks noGrp="1"/>
          </p:cNvSpPr>
          <p:nvPr>
            <p:ph/>
          </p:nvPr>
        </p:nvSpPr>
        <p:spPr>
          <a:xfrm>
            <a:off x="8029800" y="3682080"/>
            <a:ext cx="3533040" cy="1896840"/>
          </a:xfrm>
          <a:prstGeom prst="rect">
            <a:avLst/>
          </a:prstGeom>
          <a:noFill/>
          <a:ln w="0">
            <a:noFill/>
          </a:ln>
        </p:spPr>
        <p:txBody>
          <a:bodyPr lIns="0" rIns="0" tIns="0" bIns="0" anchor="t">
            <a:normAutofit/>
          </a:bodyPr>
          <a:p>
            <a:endParaRPr b="0" lang="en-IE" sz="3200" spc="-1" strike="noStrike">
              <a:latin typeface="Arial"/>
            </a:endParaRPr>
          </a:p>
        </p:txBody>
      </p:sp>
    </p:spTree>
  </p:cSld>
</p:sldLayout>
</file>

<file path=ppt/slideLayouts/slideLayout2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2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78" name="PlaceHolder 1"/>
          <p:cNvSpPr>
            <a:spLocks noGrp="1"/>
          </p:cNvSpPr>
          <p:nvPr>
            <p:ph type="title"/>
          </p:nvPr>
        </p:nvSpPr>
        <p:spPr>
          <a:xfrm>
            <a:off x="609480" y="273600"/>
            <a:ext cx="10972440" cy="1144800"/>
          </a:xfrm>
          <a:prstGeom prst="rect">
            <a:avLst/>
          </a:prstGeom>
          <a:noFill/>
          <a:ln w="0">
            <a:noFill/>
          </a:ln>
        </p:spPr>
        <p:txBody>
          <a:bodyPr lIns="0" rIns="0" tIns="0" bIns="0" anchor="ctr">
            <a:noAutofit/>
          </a:bodyPr>
          <a:p>
            <a:pPr algn="ctr">
              <a:buNone/>
            </a:pPr>
            <a:endParaRPr b="0" lang="en-IE" sz="4400" spc="-1" strike="noStrike">
              <a:latin typeface="Arial"/>
            </a:endParaRPr>
          </a:p>
        </p:txBody>
      </p:sp>
      <p:sp>
        <p:nvSpPr>
          <p:cNvPr id="79" name="PlaceHolder 2"/>
          <p:cNvSpPr>
            <a:spLocks noGrp="1"/>
          </p:cNvSpPr>
          <p:nvPr>
            <p:ph type="subTitle"/>
          </p:nvPr>
        </p:nvSpPr>
        <p:spPr>
          <a:xfrm>
            <a:off x="609480" y="1604520"/>
            <a:ext cx="10972440" cy="3977280"/>
          </a:xfrm>
          <a:prstGeom prst="rect">
            <a:avLst/>
          </a:prstGeom>
          <a:noFill/>
          <a:ln w="0">
            <a:noFill/>
          </a:ln>
        </p:spPr>
        <p:txBody>
          <a:bodyPr lIns="0" rIns="0" tIns="0" bIns="0" anchor="ctr">
            <a:noAutofit/>
          </a:bodyPr>
          <a:p>
            <a:pPr algn="ctr">
              <a:buNone/>
            </a:pPr>
            <a:endParaRPr b="0" lang="en-IE" sz="3200" spc="-1" strike="noStrike">
              <a:latin typeface="Arial"/>
            </a:endParaRPr>
          </a:p>
        </p:txBody>
      </p:sp>
    </p:spTree>
  </p:cSld>
</p:sldLayout>
</file>

<file path=ppt/slideLayouts/slideLayout2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80" name="PlaceHolder 1"/>
          <p:cNvSpPr>
            <a:spLocks noGrp="1"/>
          </p:cNvSpPr>
          <p:nvPr>
            <p:ph type="title"/>
          </p:nvPr>
        </p:nvSpPr>
        <p:spPr>
          <a:xfrm>
            <a:off x="609480" y="273600"/>
            <a:ext cx="10972440" cy="1144800"/>
          </a:xfrm>
          <a:prstGeom prst="rect">
            <a:avLst/>
          </a:prstGeom>
          <a:noFill/>
          <a:ln w="0">
            <a:noFill/>
          </a:ln>
        </p:spPr>
        <p:txBody>
          <a:bodyPr lIns="0" rIns="0" tIns="0" bIns="0" anchor="ctr">
            <a:noAutofit/>
          </a:bodyPr>
          <a:p>
            <a:pPr algn="ctr">
              <a:buNone/>
            </a:pPr>
            <a:endParaRPr b="0" lang="en-IE" sz="4400" spc="-1" strike="noStrike">
              <a:latin typeface="Arial"/>
            </a:endParaRPr>
          </a:p>
        </p:txBody>
      </p:sp>
      <p:sp>
        <p:nvSpPr>
          <p:cNvPr id="81" name="PlaceHolder 2"/>
          <p:cNvSpPr>
            <a:spLocks noGrp="1"/>
          </p:cNvSpPr>
          <p:nvPr>
            <p:ph/>
          </p:nvPr>
        </p:nvSpPr>
        <p:spPr>
          <a:xfrm>
            <a:off x="609480" y="1604520"/>
            <a:ext cx="10972440" cy="3977280"/>
          </a:xfrm>
          <a:prstGeom prst="rect">
            <a:avLst/>
          </a:prstGeom>
          <a:noFill/>
          <a:ln w="0">
            <a:noFill/>
          </a:ln>
        </p:spPr>
        <p:txBody>
          <a:bodyPr lIns="0" rIns="0" tIns="0" bIns="0" anchor="t">
            <a:normAutofit/>
          </a:bodyPr>
          <a:p>
            <a:endParaRPr b="0" lang="en-IE" sz="3200" spc="-1" strike="noStrike">
              <a:latin typeface="Arial"/>
            </a:endParaRPr>
          </a:p>
        </p:txBody>
      </p:sp>
    </p:spTree>
  </p:cSld>
</p:sldLayout>
</file>

<file path=ppt/slideLayouts/slideLayout2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82" name="PlaceHolder 1"/>
          <p:cNvSpPr>
            <a:spLocks noGrp="1"/>
          </p:cNvSpPr>
          <p:nvPr>
            <p:ph type="title"/>
          </p:nvPr>
        </p:nvSpPr>
        <p:spPr>
          <a:xfrm>
            <a:off x="609480" y="273600"/>
            <a:ext cx="10972440" cy="1144800"/>
          </a:xfrm>
          <a:prstGeom prst="rect">
            <a:avLst/>
          </a:prstGeom>
          <a:noFill/>
          <a:ln w="0">
            <a:noFill/>
          </a:ln>
        </p:spPr>
        <p:txBody>
          <a:bodyPr lIns="0" rIns="0" tIns="0" bIns="0" anchor="ctr">
            <a:noAutofit/>
          </a:bodyPr>
          <a:p>
            <a:pPr algn="ctr">
              <a:buNone/>
            </a:pPr>
            <a:endParaRPr b="0" lang="en-IE" sz="4400" spc="-1" strike="noStrike">
              <a:latin typeface="Arial"/>
            </a:endParaRPr>
          </a:p>
        </p:txBody>
      </p:sp>
      <p:sp>
        <p:nvSpPr>
          <p:cNvPr id="83" name="PlaceHolder 2"/>
          <p:cNvSpPr>
            <a:spLocks noGrp="1"/>
          </p:cNvSpPr>
          <p:nvPr>
            <p:ph/>
          </p:nvPr>
        </p:nvSpPr>
        <p:spPr>
          <a:xfrm>
            <a:off x="609480" y="1604520"/>
            <a:ext cx="5354280" cy="3977280"/>
          </a:xfrm>
          <a:prstGeom prst="rect">
            <a:avLst/>
          </a:prstGeom>
          <a:noFill/>
          <a:ln w="0">
            <a:noFill/>
          </a:ln>
        </p:spPr>
        <p:txBody>
          <a:bodyPr lIns="0" rIns="0" tIns="0" bIns="0" anchor="t">
            <a:normAutofit/>
          </a:bodyPr>
          <a:p>
            <a:endParaRPr b="0" lang="en-IE" sz="3200" spc="-1" strike="noStrike">
              <a:latin typeface="Arial"/>
            </a:endParaRPr>
          </a:p>
        </p:txBody>
      </p:sp>
      <p:sp>
        <p:nvSpPr>
          <p:cNvPr id="84" name="PlaceHolder 3"/>
          <p:cNvSpPr>
            <a:spLocks noGrp="1"/>
          </p:cNvSpPr>
          <p:nvPr>
            <p:ph/>
          </p:nvPr>
        </p:nvSpPr>
        <p:spPr>
          <a:xfrm>
            <a:off x="6231960" y="1604520"/>
            <a:ext cx="5354280" cy="3977280"/>
          </a:xfrm>
          <a:prstGeom prst="rect">
            <a:avLst/>
          </a:prstGeom>
          <a:noFill/>
          <a:ln w="0">
            <a:noFill/>
          </a:ln>
        </p:spPr>
        <p:txBody>
          <a:bodyPr lIns="0" rIns="0" tIns="0" bIns="0" anchor="t">
            <a:normAutofit/>
          </a:bodyPr>
          <a:p>
            <a:endParaRPr b="0" lang="en-IE" sz="3200" spc="-1" strike="noStrike">
              <a:latin typeface="Arial"/>
            </a:endParaRPr>
          </a:p>
        </p:txBody>
      </p:sp>
    </p:spTree>
  </p:cSld>
</p:sldLayout>
</file>

<file path=ppt/slideLayouts/slideLayout2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85" name="PlaceHolder 1"/>
          <p:cNvSpPr>
            <a:spLocks noGrp="1"/>
          </p:cNvSpPr>
          <p:nvPr>
            <p:ph type="title"/>
          </p:nvPr>
        </p:nvSpPr>
        <p:spPr>
          <a:xfrm>
            <a:off x="609480" y="273600"/>
            <a:ext cx="10972440" cy="1144800"/>
          </a:xfrm>
          <a:prstGeom prst="rect">
            <a:avLst/>
          </a:prstGeom>
          <a:noFill/>
          <a:ln w="0">
            <a:noFill/>
          </a:ln>
        </p:spPr>
        <p:txBody>
          <a:bodyPr lIns="0" rIns="0" tIns="0" bIns="0" anchor="ctr">
            <a:noAutofit/>
          </a:bodyPr>
          <a:p>
            <a:pPr algn="ctr">
              <a:buNone/>
            </a:pPr>
            <a:endParaRPr b="0" lang="en-IE" sz="4400" spc="-1" strike="noStrike">
              <a:latin typeface="Arial"/>
            </a:endParaRP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4" name="PlaceHolder 1"/>
          <p:cNvSpPr>
            <a:spLocks noGrp="1"/>
          </p:cNvSpPr>
          <p:nvPr>
            <p:ph type="title"/>
          </p:nvPr>
        </p:nvSpPr>
        <p:spPr>
          <a:xfrm>
            <a:off x="609480" y="273600"/>
            <a:ext cx="10972440" cy="1144800"/>
          </a:xfrm>
          <a:prstGeom prst="rect">
            <a:avLst/>
          </a:prstGeom>
          <a:noFill/>
          <a:ln w="0">
            <a:noFill/>
          </a:ln>
        </p:spPr>
        <p:txBody>
          <a:bodyPr lIns="0" rIns="0" tIns="0" bIns="0" anchor="ctr">
            <a:noAutofit/>
          </a:bodyPr>
          <a:p>
            <a:pPr algn="ctr">
              <a:buNone/>
            </a:pPr>
            <a:endParaRPr b="0" lang="en-IE" sz="4400" spc="-1" strike="noStrike">
              <a:latin typeface="Arial"/>
            </a:endParaRPr>
          </a:p>
        </p:txBody>
      </p:sp>
      <p:sp>
        <p:nvSpPr>
          <p:cNvPr id="5" name="PlaceHolder 2"/>
          <p:cNvSpPr>
            <a:spLocks noGrp="1"/>
          </p:cNvSpPr>
          <p:nvPr>
            <p:ph/>
          </p:nvPr>
        </p:nvSpPr>
        <p:spPr>
          <a:xfrm>
            <a:off x="609480" y="1604520"/>
            <a:ext cx="10972440" cy="3977280"/>
          </a:xfrm>
          <a:prstGeom prst="rect">
            <a:avLst/>
          </a:prstGeom>
          <a:noFill/>
          <a:ln w="0">
            <a:noFill/>
          </a:ln>
        </p:spPr>
        <p:txBody>
          <a:bodyPr lIns="0" rIns="0" tIns="0" bIns="0" anchor="t">
            <a:normAutofit/>
          </a:bodyPr>
          <a:p>
            <a:endParaRPr b="0" lang="en-IE" sz="3200" spc="-1" strike="noStrike">
              <a:latin typeface="Arial"/>
            </a:endParaRPr>
          </a:p>
        </p:txBody>
      </p:sp>
    </p:spTree>
  </p:cSld>
</p:sldLayout>
</file>

<file path=ppt/slideLayouts/slideLayout3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86" name="PlaceHolder 1"/>
          <p:cNvSpPr>
            <a:spLocks noGrp="1"/>
          </p:cNvSpPr>
          <p:nvPr>
            <p:ph type="subTitle"/>
          </p:nvPr>
        </p:nvSpPr>
        <p:spPr>
          <a:xfrm>
            <a:off x="609480" y="273600"/>
            <a:ext cx="10972440" cy="5307840"/>
          </a:xfrm>
          <a:prstGeom prst="rect">
            <a:avLst/>
          </a:prstGeom>
          <a:noFill/>
          <a:ln w="0">
            <a:noFill/>
          </a:ln>
        </p:spPr>
        <p:txBody>
          <a:bodyPr lIns="0" rIns="0" tIns="0" bIns="0" anchor="ctr">
            <a:noAutofit/>
          </a:bodyPr>
          <a:p>
            <a:pPr algn="ctr">
              <a:buNone/>
            </a:pPr>
            <a:endParaRPr b="0" lang="en-IE" sz="3200" spc="-1" strike="noStrike">
              <a:latin typeface="Arial"/>
            </a:endParaRPr>
          </a:p>
        </p:txBody>
      </p:sp>
    </p:spTree>
  </p:cSld>
</p:sldLayout>
</file>

<file path=ppt/slideLayouts/slideLayout3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87" name="PlaceHolder 1"/>
          <p:cNvSpPr>
            <a:spLocks noGrp="1"/>
          </p:cNvSpPr>
          <p:nvPr>
            <p:ph type="title"/>
          </p:nvPr>
        </p:nvSpPr>
        <p:spPr>
          <a:xfrm>
            <a:off x="609480" y="273600"/>
            <a:ext cx="10972440" cy="1144800"/>
          </a:xfrm>
          <a:prstGeom prst="rect">
            <a:avLst/>
          </a:prstGeom>
          <a:noFill/>
          <a:ln w="0">
            <a:noFill/>
          </a:ln>
        </p:spPr>
        <p:txBody>
          <a:bodyPr lIns="0" rIns="0" tIns="0" bIns="0" anchor="ctr">
            <a:noAutofit/>
          </a:bodyPr>
          <a:p>
            <a:pPr algn="ctr">
              <a:buNone/>
            </a:pPr>
            <a:endParaRPr b="0" lang="en-IE" sz="4400" spc="-1" strike="noStrike">
              <a:latin typeface="Arial"/>
            </a:endParaRPr>
          </a:p>
        </p:txBody>
      </p:sp>
      <p:sp>
        <p:nvSpPr>
          <p:cNvPr id="88" name="PlaceHolder 2"/>
          <p:cNvSpPr>
            <a:spLocks noGrp="1"/>
          </p:cNvSpPr>
          <p:nvPr>
            <p:ph/>
          </p:nvPr>
        </p:nvSpPr>
        <p:spPr>
          <a:xfrm>
            <a:off x="609480" y="1604520"/>
            <a:ext cx="5354280" cy="1896840"/>
          </a:xfrm>
          <a:prstGeom prst="rect">
            <a:avLst/>
          </a:prstGeom>
          <a:noFill/>
          <a:ln w="0">
            <a:noFill/>
          </a:ln>
        </p:spPr>
        <p:txBody>
          <a:bodyPr lIns="0" rIns="0" tIns="0" bIns="0" anchor="t">
            <a:normAutofit/>
          </a:bodyPr>
          <a:p>
            <a:endParaRPr b="0" lang="en-IE" sz="3200" spc="-1" strike="noStrike">
              <a:latin typeface="Arial"/>
            </a:endParaRPr>
          </a:p>
        </p:txBody>
      </p:sp>
      <p:sp>
        <p:nvSpPr>
          <p:cNvPr id="89" name="PlaceHolder 3"/>
          <p:cNvSpPr>
            <a:spLocks noGrp="1"/>
          </p:cNvSpPr>
          <p:nvPr>
            <p:ph/>
          </p:nvPr>
        </p:nvSpPr>
        <p:spPr>
          <a:xfrm>
            <a:off x="6231960" y="1604520"/>
            <a:ext cx="5354280" cy="3977280"/>
          </a:xfrm>
          <a:prstGeom prst="rect">
            <a:avLst/>
          </a:prstGeom>
          <a:noFill/>
          <a:ln w="0">
            <a:noFill/>
          </a:ln>
        </p:spPr>
        <p:txBody>
          <a:bodyPr lIns="0" rIns="0" tIns="0" bIns="0" anchor="t">
            <a:normAutofit/>
          </a:bodyPr>
          <a:p>
            <a:endParaRPr b="0" lang="en-IE" sz="3200" spc="-1" strike="noStrike">
              <a:latin typeface="Arial"/>
            </a:endParaRPr>
          </a:p>
        </p:txBody>
      </p:sp>
      <p:sp>
        <p:nvSpPr>
          <p:cNvPr id="90" name="PlaceHolder 4"/>
          <p:cNvSpPr>
            <a:spLocks noGrp="1"/>
          </p:cNvSpPr>
          <p:nvPr>
            <p:ph/>
          </p:nvPr>
        </p:nvSpPr>
        <p:spPr>
          <a:xfrm>
            <a:off x="609480" y="3682080"/>
            <a:ext cx="5354280" cy="1896840"/>
          </a:xfrm>
          <a:prstGeom prst="rect">
            <a:avLst/>
          </a:prstGeom>
          <a:noFill/>
          <a:ln w="0">
            <a:noFill/>
          </a:ln>
        </p:spPr>
        <p:txBody>
          <a:bodyPr lIns="0" rIns="0" tIns="0" bIns="0" anchor="t">
            <a:normAutofit/>
          </a:bodyPr>
          <a:p>
            <a:endParaRPr b="0" lang="en-IE" sz="3200" spc="-1" strike="noStrike">
              <a:latin typeface="Arial"/>
            </a:endParaRPr>
          </a:p>
        </p:txBody>
      </p:sp>
    </p:spTree>
  </p:cSld>
</p:sldLayout>
</file>

<file path=ppt/slideLayouts/slideLayout3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91" name="PlaceHolder 1"/>
          <p:cNvSpPr>
            <a:spLocks noGrp="1"/>
          </p:cNvSpPr>
          <p:nvPr>
            <p:ph type="title"/>
          </p:nvPr>
        </p:nvSpPr>
        <p:spPr>
          <a:xfrm>
            <a:off x="609480" y="273600"/>
            <a:ext cx="10972440" cy="1144800"/>
          </a:xfrm>
          <a:prstGeom prst="rect">
            <a:avLst/>
          </a:prstGeom>
          <a:noFill/>
          <a:ln w="0">
            <a:noFill/>
          </a:ln>
        </p:spPr>
        <p:txBody>
          <a:bodyPr lIns="0" rIns="0" tIns="0" bIns="0" anchor="ctr">
            <a:noAutofit/>
          </a:bodyPr>
          <a:p>
            <a:pPr algn="ctr">
              <a:buNone/>
            </a:pPr>
            <a:endParaRPr b="0" lang="en-IE" sz="4400" spc="-1" strike="noStrike">
              <a:latin typeface="Arial"/>
            </a:endParaRPr>
          </a:p>
        </p:txBody>
      </p:sp>
      <p:sp>
        <p:nvSpPr>
          <p:cNvPr id="92" name="PlaceHolder 2"/>
          <p:cNvSpPr>
            <a:spLocks noGrp="1"/>
          </p:cNvSpPr>
          <p:nvPr>
            <p:ph/>
          </p:nvPr>
        </p:nvSpPr>
        <p:spPr>
          <a:xfrm>
            <a:off x="609480" y="1604520"/>
            <a:ext cx="5354280" cy="3977280"/>
          </a:xfrm>
          <a:prstGeom prst="rect">
            <a:avLst/>
          </a:prstGeom>
          <a:noFill/>
          <a:ln w="0">
            <a:noFill/>
          </a:ln>
        </p:spPr>
        <p:txBody>
          <a:bodyPr lIns="0" rIns="0" tIns="0" bIns="0" anchor="t">
            <a:normAutofit/>
          </a:bodyPr>
          <a:p>
            <a:endParaRPr b="0" lang="en-IE" sz="3200" spc="-1" strike="noStrike">
              <a:latin typeface="Arial"/>
            </a:endParaRPr>
          </a:p>
        </p:txBody>
      </p:sp>
      <p:sp>
        <p:nvSpPr>
          <p:cNvPr id="93" name="PlaceHolder 3"/>
          <p:cNvSpPr>
            <a:spLocks noGrp="1"/>
          </p:cNvSpPr>
          <p:nvPr>
            <p:ph/>
          </p:nvPr>
        </p:nvSpPr>
        <p:spPr>
          <a:xfrm>
            <a:off x="6231960" y="1604520"/>
            <a:ext cx="5354280" cy="1896840"/>
          </a:xfrm>
          <a:prstGeom prst="rect">
            <a:avLst/>
          </a:prstGeom>
          <a:noFill/>
          <a:ln w="0">
            <a:noFill/>
          </a:ln>
        </p:spPr>
        <p:txBody>
          <a:bodyPr lIns="0" rIns="0" tIns="0" bIns="0" anchor="t">
            <a:normAutofit/>
          </a:bodyPr>
          <a:p>
            <a:endParaRPr b="0" lang="en-IE" sz="3200" spc="-1" strike="noStrike">
              <a:latin typeface="Arial"/>
            </a:endParaRPr>
          </a:p>
        </p:txBody>
      </p:sp>
      <p:sp>
        <p:nvSpPr>
          <p:cNvPr id="94" name="PlaceHolder 4"/>
          <p:cNvSpPr>
            <a:spLocks noGrp="1"/>
          </p:cNvSpPr>
          <p:nvPr>
            <p:ph/>
          </p:nvPr>
        </p:nvSpPr>
        <p:spPr>
          <a:xfrm>
            <a:off x="6231960" y="3682080"/>
            <a:ext cx="5354280" cy="1896840"/>
          </a:xfrm>
          <a:prstGeom prst="rect">
            <a:avLst/>
          </a:prstGeom>
          <a:noFill/>
          <a:ln w="0">
            <a:noFill/>
          </a:ln>
        </p:spPr>
        <p:txBody>
          <a:bodyPr lIns="0" rIns="0" tIns="0" bIns="0" anchor="t">
            <a:normAutofit/>
          </a:bodyPr>
          <a:p>
            <a:endParaRPr b="0" lang="en-IE" sz="3200" spc="-1" strike="noStrike">
              <a:latin typeface="Arial"/>
            </a:endParaRPr>
          </a:p>
        </p:txBody>
      </p:sp>
    </p:spTree>
  </p:cSld>
</p:sldLayout>
</file>

<file path=ppt/slideLayouts/slideLayout3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95" name="PlaceHolder 1"/>
          <p:cNvSpPr>
            <a:spLocks noGrp="1"/>
          </p:cNvSpPr>
          <p:nvPr>
            <p:ph type="title"/>
          </p:nvPr>
        </p:nvSpPr>
        <p:spPr>
          <a:xfrm>
            <a:off x="609480" y="273600"/>
            <a:ext cx="10972440" cy="1144800"/>
          </a:xfrm>
          <a:prstGeom prst="rect">
            <a:avLst/>
          </a:prstGeom>
          <a:noFill/>
          <a:ln w="0">
            <a:noFill/>
          </a:ln>
        </p:spPr>
        <p:txBody>
          <a:bodyPr lIns="0" rIns="0" tIns="0" bIns="0" anchor="ctr">
            <a:noAutofit/>
          </a:bodyPr>
          <a:p>
            <a:pPr algn="ctr">
              <a:buNone/>
            </a:pPr>
            <a:endParaRPr b="0" lang="en-IE" sz="4400" spc="-1" strike="noStrike">
              <a:latin typeface="Arial"/>
            </a:endParaRPr>
          </a:p>
        </p:txBody>
      </p:sp>
      <p:sp>
        <p:nvSpPr>
          <p:cNvPr id="96" name="PlaceHolder 2"/>
          <p:cNvSpPr>
            <a:spLocks noGrp="1"/>
          </p:cNvSpPr>
          <p:nvPr>
            <p:ph/>
          </p:nvPr>
        </p:nvSpPr>
        <p:spPr>
          <a:xfrm>
            <a:off x="609480" y="1604520"/>
            <a:ext cx="5354280" cy="1896840"/>
          </a:xfrm>
          <a:prstGeom prst="rect">
            <a:avLst/>
          </a:prstGeom>
          <a:noFill/>
          <a:ln w="0">
            <a:noFill/>
          </a:ln>
        </p:spPr>
        <p:txBody>
          <a:bodyPr lIns="0" rIns="0" tIns="0" bIns="0" anchor="t">
            <a:normAutofit/>
          </a:bodyPr>
          <a:p>
            <a:endParaRPr b="0" lang="en-IE" sz="3200" spc="-1" strike="noStrike">
              <a:latin typeface="Arial"/>
            </a:endParaRPr>
          </a:p>
        </p:txBody>
      </p:sp>
      <p:sp>
        <p:nvSpPr>
          <p:cNvPr id="97" name="PlaceHolder 3"/>
          <p:cNvSpPr>
            <a:spLocks noGrp="1"/>
          </p:cNvSpPr>
          <p:nvPr>
            <p:ph/>
          </p:nvPr>
        </p:nvSpPr>
        <p:spPr>
          <a:xfrm>
            <a:off x="6231960" y="1604520"/>
            <a:ext cx="5354280" cy="1896840"/>
          </a:xfrm>
          <a:prstGeom prst="rect">
            <a:avLst/>
          </a:prstGeom>
          <a:noFill/>
          <a:ln w="0">
            <a:noFill/>
          </a:ln>
        </p:spPr>
        <p:txBody>
          <a:bodyPr lIns="0" rIns="0" tIns="0" bIns="0" anchor="t">
            <a:normAutofit/>
          </a:bodyPr>
          <a:p>
            <a:endParaRPr b="0" lang="en-IE" sz="3200" spc="-1" strike="noStrike">
              <a:latin typeface="Arial"/>
            </a:endParaRPr>
          </a:p>
        </p:txBody>
      </p:sp>
      <p:sp>
        <p:nvSpPr>
          <p:cNvPr id="98" name="PlaceHolder 4"/>
          <p:cNvSpPr>
            <a:spLocks noGrp="1"/>
          </p:cNvSpPr>
          <p:nvPr>
            <p:ph/>
          </p:nvPr>
        </p:nvSpPr>
        <p:spPr>
          <a:xfrm>
            <a:off x="609480" y="3682080"/>
            <a:ext cx="10972440" cy="1896840"/>
          </a:xfrm>
          <a:prstGeom prst="rect">
            <a:avLst/>
          </a:prstGeom>
          <a:noFill/>
          <a:ln w="0">
            <a:noFill/>
          </a:ln>
        </p:spPr>
        <p:txBody>
          <a:bodyPr lIns="0" rIns="0" tIns="0" bIns="0" anchor="t">
            <a:normAutofit/>
          </a:bodyPr>
          <a:p>
            <a:endParaRPr b="0" lang="en-IE" sz="3200" spc="-1" strike="noStrike">
              <a:latin typeface="Arial"/>
            </a:endParaRPr>
          </a:p>
        </p:txBody>
      </p:sp>
    </p:spTree>
  </p:cSld>
</p:sldLayout>
</file>

<file path=ppt/slideLayouts/slideLayout3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99" name="PlaceHolder 1"/>
          <p:cNvSpPr>
            <a:spLocks noGrp="1"/>
          </p:cNvSpPr>
          <p:nvPr>
            <p:ph type="title"/>
          </p:nvPr>
        </p:nvSpPr>
        <p:spPr>
          <a:xfrm>
            <a:off x="609480" y="273600"/>
            <a:ext cx="10972440" cy="1144800"/>
          </a:xfrm>
          <a:prstGeom prst="rect">
            <a:avLst/>
          </a:prstGeom>
          <a:noFill/>
          <a:ln w="0">
            <a:noFill/>
          </a:ln>
        </p:spPr>
        <p:txBody>
          <a:bodyPr lIns="0" rIns="0" tIns="0" bIns="0" anchor="ctr">
            <a:noAutofit/>
          </a:bodyPr>
          <a:p>
            <a:pPr algn="ctr">
              <a:buNone/>
            </a:pPr>
            <a:endParaRPr b="0" lang="en-IE" sz="4400" spc="-1" strike="noStrike">
              <a:latin typeface="Arial"/>
            </a:endParaRPr>
          </a:p>
        </p:txBody>
      </p:sp>
      <p:sp>
        <p:nvSpPr>
          <p:cNvPr id="100" name="PlaceHolder 2"/>
          <p:cNvSpPr>
            <a:spLocks noGrp="1"/>
          </p:cNvSpPr>
          <p:nvPr>
            <p:ph/>
          </p:nvPr>
        </p:nvSpPr>
        <p:spPr>
          <a:xfrm>
            <a:off x="609480" y="1604520"/>
            <a:ext cx="10972440" cy="1896840"/>
          </a:xfrm>
          <a:prstGeom prst="rect">
            <a:avLst/>
          </a:prstGeom>
          <a:noFill/>
          <a:ln w="0">
            <a:noFill/>
          </a:ln>
        </p:spPr>
        <p:txBody>
          <a:bodyPr lIns="0" rIns="0" tIns="0" bIns="0" anchor="t">
            <a:normAutofit/>
          </a:bodyPr>
          <a:p>
            <a:endParaRPr b="0" lang="en-IE" sz="3200" spc="-1" strike="noStrike">
              <a:latin typeface="Arial"/>
            </a:endParaRPr>
          </a:p>
        </p:txBody>
      </p:sp>
      <p:sp>
        <p:nvSpPr>
          <p:cNvPr id="101" name="PlaceHolder 3"/>
          <p:cNvSpPr>
            <a:spLocks noGrp="1"/>
          </p:cNvSpPr>
          <p:nvPr>
            <p:ph/>
          </p:nvPr>
        </p:nvSpPr>
        <p:spPr>
          <a:xfrm>
            <a:off x="609480" y="3682080"/>
            <a:ext cx="10972440" cy="1896840"/>
          </a:xfrm>
          <a:prstGeom prst="rect">
            <a:avLst/>
          </a:prstGeom>
          <a:noFill/>
          <a:ln w="0">
            <a:noFill/>
          </a:ln>
        </p:spPr>
        <p:txBody>
          <a:bodyPr lIns="0" rIns="0" tIns="0" bIns="0" anchor="t">
            <a:normAutofit/>
          </a:bodyPr>
          <a:p>
            <a:endParaRPr b="0" lang="en-IE" sz="3200" spc="-1" strike="noStrike">
              <a:latin typeface="Arial"/>
            </a:endParaRPr>
          </a:p>
        </p:txBody>
      </p:sp>
    </p:spTree>
  </p:cSld>
</p:sldLayout>
</file>

<file path=ppt/slideLayouts/slideLayout3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102" name="PlaceHolder 1"/>
          <p:cNvSpPr>
            <a:spLocks noGrp="1"/>
          </p:cNvSpPr>
          <p:nvPr>
            <p:ph type="title"/>
          </p:nvPr>
        </p:nvSpPr>
        <p:spPr>
          <a:xfrm>
            <a:off x="609480" y="273600"/>
            <a:ext cx="10972440" cy="1144800"/>
          </a:xfrm>
          <a:prstGeom prst="rect">
            <a:avLst/>
          </a:prstGeom>
          <a:noFill/>
          <a:ln w="0">
            <a:noFill/>
          </a:ln>
        </p:spPr>
        <p:txBody>
          <a:bodyPr lIns="0" rIns="0" tIns="0" bIns="0" anchor="ctr">
            <a:noAutofit/>
          </a:bodyPr>
          <a:p>
            <a:pPr algn="ctr">
              <a:buNone/>
            </a:pPr>
            <a:endParaRPr b="0" lang="en-IE" sz="4400" spc="-1" strike="noStrike">
              <a:latin typeface="Arial"/>
            </a:endParaRPr>
          </a:p>
        </p:txBody>
      </p:sp>
      <p:sp>
        <p:nvSpPr>
          <p:cNvPr id="103" name="PlaceHolder 2"/>
          <p:cNvSpPr>
            <a:spLocks noGrp="1"/>
          </p:cNvSpPr>
          <p:nvPr>
            <p:ph/>
          </p:nvPr>
        </p:nvSpPr>
        <p:spPr>
          <a:xfrm>
            <a:off x="609480" y="1604520"/>
            <a:ext cx="5354280" cy="1896840"/>
          </a:xfrm>
          <a:prstGeom prst="rect">
            <a:avLst/>
          </a:prstGeom>
          <a:noFill/>
          <a:ln w="0">
            <a:noFill/>
          </a:ln>
        </p:spPr>
        <p:txBody>
          <a:bodyPr lIns="0" rIns="0" tIns="0" bIns="0" anchor="t">
            <a:normAutofit/>
          </a:bodyPr>
          <a:p>
            <a:endParaRPr b="0" lang="en-IE" sz="3200" spc="-1" strike="noStrike">
              <a:latin typeface="Arial"/>
            </a:endParaRPr>
          </a:p>
        </p:txBody>
      </p:sp>
      <p:sp>
        <p:nvSpPr>
          <p:cNvPr id="104" name="PlaceHolder 3"/>
          <p:cNvSpPr>
            <a:spLocks noGrp="1"/>
          </p:cNvSpPr>
          <p:nvPr>
            <p:ph/>
          </p:nvPr>
        </p:nvSpPr>
        <p:spPr>
          <a:xfrm>
            <a:off x="6231960" y="1604520"/>
            <a:ext cx="5354280" cy="1896840"/>
          </a:xfrm>
          <a:prstGeom prst="rect">
            <a:avLst/>
          </a:prstGeom>
          <a:noFill/>
          <a:ln w="0">
            <a:noFill/>
          </a:ln>
        </p:spPr>
        <p:txBody>
          <a:bodyPr lIns="0" rIns="0" tIns="0" bIns="0" anchor="t">
            <a:normAutofit/>
          </a:bodyPr>
          <a:p>
            <a:endParaRPr b="0" lang="en-IE" sz="3200" spc="-1" strike="noStrike">
              <a:latin typeface="Arial"/>
            </a:endParaRPr>
          </a:p>
        </p:txBody>
      </p:sp>
      <p:sp>
        <p:nvSpPr>
          <p:cNvPr id="105" name="PlaceHolder 4"/>
          <p:cNvSpPr>
            <a:spLocks noGrp="1"/>
          </p:cNvSpPr>
          <p:nvPr>
            <p:ph/>
          </p:nvPr>
        </p:nvSpPr>
        <p:spPr>
          <a:xfrm>
            <a:off x="609480" y="3682080"/>
            <a:ext cx="5354280" cy="1896840"/>
          </a:xfrm>
          <a:prstGeom prst="rect">
            <a:avLst/>
          </a:prstGeom>
          <a:noFill/>
          <a:ln w="0">
            <a:noFill/>
          </a:ln>
        </p:spPr>
        <p:txBody>
          <a:bodyPr lIns="0" rIns="0" tIns="0" bIns="0" anchor="t">
            <a:normAutofit/>
          </a:bodyPr>
          <a:p>
            <a:endParaRPr b="0" lang="en-IE" sz="3200" spc="-1" strike="noStrike">
              <a:latin typeface="Arial"/>
            </a:endParaRPr>
          </a:p>
        </p:txBody>
      </p:sp>
      <p:sp>
        <p:nvSpPr>
          <p:cNvPr id="106" name="PlaceHolder 5"/>
          <p:cNvSpPr>
            <a:spLocks noGrp="1"/>
          </p:cNvSpPr>
          <p:nvPr>
            <p:ph/>
          </p:nvPr>
        </p:nvSpPr>
        <p:spPr>
          <a:xfrm>
            <a:off x="6231960" y="3682080"/>
            <a:ext cx="5354280" cy="1896840"/>
          </a:xfrm>
          <a:prstGeom prst="rect">
            <a:avLst/>
          </a:prstGeom>
          <a:noFill/>
          <a:ln w="0">
            <a:noFill/>
          </a:ln>
        </p:spPr>
        <p:txBody>
          <a:bodyPr lIns="0" rIns="0" tIns="0" bIns="0" anchor="t">
            <a:normAutofit/>
          </a:bodyPr>
          <a:p>
            <a:endParaRPr b="0" lang="en-IE" sz="3200" spc="-1" strike="noStrike">
              <a:latin typeface="Arial"/>
            </a:endParaRPr>
          </a:p>
        </p:txBody>
      </p:sp>
    </p:spTree>
  </p:cSld>
</p:sldLayout>
</file>

<file path=ppt/slideLayouts/slideLayout3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107" name="PlaceHolder 1"/>
          <p:cNvSpPr>
            <a:spLocks noGrp="1"/>
          </p:cNvSpPr>
          <p:nvPr>
            <p:ph type="title"/>
          </p:nvPr>
        </p:nvSpPr>
        <p:spPr>
          <a:xfrm>
            <a:off x="609480" y="273600"/>
            <a:ext cx="10972440" cy="1144800"/>
          </a:xfrm>
          <a:prstGeom prst="rect">
            <a:avLst/>
          </a:prstGeom>
          <a:noFill/>
          <a:ln w="0">
            <a:noFill/>
          </a:ln>
        </p:spPr>
        <p:txBody>
          <a:bodyPr lIns="0" rIns="0" tIns="0" bIns="0" anchor="ctr">
            <a:noAutofit/>
          </a:bodyPr>
          <a:p>
            <a:pPr algn="ctr">
              <a:buNone/>
            </a:pPr>
            <a:endParaRPr b="0" lang="en-IE" sz="4400" spc="-1" strike="noStrike">
              <a:latin typeface="Arial"/>
            </a:endParaRPr>
          </a:p>
        </p:txBody>
      </p:sp>
      <p:sp>
        <p:nvSpPr>
          <p:cNvPr id="108" name="PlaceHolder 2"/>
          <p:cNvSpPr>
            <a:spLocks noGrp="1"/>
          </p:cNvSpPr>
          <p:nvPr>
            <p:ph/>
          </p:nvPr>
        </p:nvSpPr>
        <p:spPr>
          <a:xfrm>
            <a:off x="609480" y="1604520"/>
            <a:ext cx="3533040" cy="1896840"/>
          </a:xfrm>
          <a:prstGeom prst="rect">
            <a:avLst/>
          </a:prstGeom>
          <a:noFill/>
          <a:ln w="0">
            <a:noFill/>
          </a:ln>
        </p:spPr>
        <p:txBody>
          <a:bodyPr lIns="0" rIns="0" tIns="0" bIns="0" anchor="t">
            <a:normAutofit/>
          </a:bodyPr>
          <a:p>
            <a:endParaRPr b="0" lang="en-IE" sz="3200" spc="-1" strike="noStrike">
              <a:latin typeface="Arial"/>
            </a:endParaRPr>
          </a:p>
        </p:txBody>
      </p:sp>
      <p:sp>
        <p:nvSpPr>
          <p:cNvPr id="109" name="PlaceHolder 3"/>
          <p:cNvSpPr>
            <a:spLocks noGrp="1"/>
          </p:cNvSpPr>
          <p:nvPr>
            <p:ph/>
          </p:nvPr>
        </p:nvSpPr>
        <p:spPr>
          <a:xfrm>
            <a:off x="4319640" y="1604520"/>
            <a:ext cx="3533040" cy="1896840"/>
          </a:xfrm>
          <a:prstGeom prst="rect">
            <a:avLst/>
          </a:prstGeom>
          <a:noFill/>
          <a:ln w="0">
            <a:noFill/>
          </a:ln>
        </p:spPr>
        <p:txBody>
          <a:bodyPr lIns="0" rIns="0" tIns="0" bIns="0" anchor="t">
            <a:normAutofit/>
          </a:bodyPr>
          <a:p>
            <a:endParaRPr b="0" lang="en-IE" sz="3200" spc="-1" strike="noStrike">
              <a:latin typeface="Arial"/>
            </a:endParaRPr>
          </a:p>
        </p:txBody>
      </p:sp>
      <p:sp>
        <p:nvSpPr>
          <p:cNvPr id="110" name="PlaceHolder 4"/>
          <p:cNvSpPr>
            <a:spLocks noGrp="1"/>
          </p:cNvSpPr>
          <p:nvPr>
            <p:ph/>
          </p:nvPr>
        </p:nvSpPr>
        <p:spPr>
          <a:xfrm>
            <a:off x="8029800" y="1604520"/>
            <a:ext cx="3533040" cy="1896840"/>
          </a:xfrm>
          <a:prstGeom prst="rect">
            <a:avLst/>
          </a:prstGeom>
          <a:noFill/>
          <a:ln w="0">
            <a:noFill/>
          </a:ln>
        </p:spPr>
        <p:txBody>
          <a:bodyPr lIns="0" rIns="0" tIns="0" bIns="0" anchor="t">
            <a:normAutofit/>
          </a:bodyPr>
          <a:p>
            <a:endParaRPr b="0" lang="en-IE" sz="3200" spc="-1" strike="noStrike">
              <a:latin typeface="Arial"/>
            </a:endParaRPr>
          </a:p>
        </p:txBody>
      </p:sp>
      <p:sp>
        <p:nvSpPr>
          <p:cNvPr id="111" name="PlaceHolder 5"/>
          <p:cNvSpPr>
            <a:spLocks noGrp="1"/>
          </p:cNvSpPr>
          <p:nvPr>
            <p:ph/>
          </p:nvPr>
        </p:nvSpPr>
        <p:spPr>
          <a:xfrm>
            <a:off x="609480" y="3682080"/>
            <a:ext cx="3533040" cy="1896840"/>
          </a:xfrm>
          <a:prstGeom prst="rect">
            <a:avLst/>
          </a:prstGeom>
          <a:noFill/>
          <a:ln w="0">
            <a:noFill/>
          </a:ln>
        </p:spPr>
        <p:txBody>
          <a:bodyPr lIns="0" rIns="0" tIns="0" bIns="0" anchor="t">
            <a:normAutofit/>
          </a:bodyPr>
          <a:p>
            <a:endParaRPr b="0" lang="en-IE" sz="3200" spc="-1" strike="noStrike">
              <a:latin typeface="Arial"/>
            </a:endParaRPr>
          </a:p>
        </p:txBody>
      </p:sp>
      <p:sp>
        <p:nvSpPr>
          <p:cNvPr id="112" name="PlaceHolder 6"/>
          <p:cNvSpPr>
            <a:spLocks noGrp="1"/>
          </p:cNvSpPr>
          <p:nvPr>
            <p:ph/>
          </p:nvPr>
        </p:nvSpPr>
        <p:spPr>
          <a:xfrm>
            <a:off x="4319640" y="3682080"/>
            <a:ext cx="3533040" cy="1896840"/>
          </a:xfrm>
          <a:prstGeom prst="rect">
            <a:avLst/>
          </a:prstGeom>
          <a:noFill/>
          <a:ln w="0">
            <a:noFill/>
          </a:ln>
        </p:spPr>
        <p:txBody>
          <a:bodyPr lIns="0" rIns="0" tIns="0" bIns="0" anchor="t">
            <a:normAutofit/>
          </a:bodyPr>
          <a:p>
            <a:endParaRPr b="0" lang="en-IE" sz="3200" spc="-1" strike="noStrike">
              <a:latin typeface="Arial"/>
            </a:endParaRPr>
          </a:p>
        </p:txBody>
      </p:sp>
      <p:sp>
        <p:nvSpPr>
          <p:cNvPr id="113" name="PlaceHolder 7"/>
          <p:cNvSpPr>
            <a:spLocks noGrp="1"/>
          </p:cNvSpPr>
          <p:nvPr>
            <p:ph/>
          </p:nvPr>
        </p:nvSpPr>
        <p:spPr>
          <a:xfrm>
            <a:off x="8029800" y="3682080"/>
            <a:ext cx="3533040" cy="1896840"/>
          </a:xfrm>
          <a:prstGeom prst="rect">
            <a:avLst/>
          </a:prstGeom>
          <a:noFill/>
          <a:ln w="0">
            <a:noFill/>
          </a:ln>
        </p:spPr>
        <p:txBody>
          <a:bodyPr lIns="0" rIns="0" tIns="0" bIns="0" anchor="t">
            <a:normAutofit/>
          </a:bodyPr>
          <a:p>
            <a:endParaRPr b="0" lang="en-IE" sz="3200" spc="-1" strike="noStrike">
              <a:latin typeface="Arial"/>
            </a:endParaRPr>
          </a:p>
        </p:txBody>
      </p:sp>
    </p:spTree>
  </p:cSld>
</p:sldLayout>
</file>

<file path=ppt/slideLayouts/slideLayout3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3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17" name="PlaceHolder 1"/>
          <p:cNvSpPr>
            <a:spLocks noGrp="1"/>
          </p:cNvSpPr>
          <p:nvPr>
            <p:ph type="title"/>
          </p:nvPr>
        </p:nvSpPr>
        <p:spPr>
          <a:xfrm>
            <a:off x="609480" y="273600"/>
            <a:ext cx="10972440" cy="1144800"/>
          </a:xfrm>
          <a:prstGeom prst="rect">
            <a:avLst/>
          </a:prstGeom>
          <a:noFill/>
          <a:ln w="0">
            <a:noFill/>
          </a:ln>
        </p:spPr>
        <p:txBody>
          <a:bodyPr lIns="0" rIns="0" tIns="0" bIns="0" anchor="ctr">
            <a:noAutofit/>
          </a:bodyPr>
          <a:p>
            <a:pPr algn="ctr">
              <a:buNone/>
            </a:pPr>
            <a:endParaRPr b="0" lang="en-IE" sz="4400" spc="-1" strike="noStrike">
              <a:latin typeface="Arial"/>
            </a:endParaRPr>
          </a:p>
        </p:txBody>
      </p:sp>
      <p:sp>
        <p:nvSpPr>
          <p:cNvPr id="118" name="PlaceHolder 2"/>
          <p:cNvSpPr>
            <a:spLocks noGrp="1"/>
          </p:cNvSpPr>
          <p:nvPr>
            <p:ph type="subTitle"/>
          </p:nvPr>
        </p:nvSpPr>
        <p:spPr>
          <a:xfrm>
            <a:off x="609480" y="1604520"/>
            <a:ext cx="10972440" cy="3977280"/>
          </a:xfrm>
          <a:prstGeom prst="rect">
            <a:avLst/>
          </a:prstGeom>
          <a:noFill/>
          <a:ln w="0">
            <a:noFill/>
          </a:ln>
        </p:spPr>
        <p:txBody>
          <a:bodyPr lIns="0" rIns="0" tIns="0" bIns="0" anchor="ctr">
            <a:noAutofit/>
          </a:bodyPr>
          <a:p>
            <a:pPr algn="ctr">
              <a:buNone/>
            </a:pPr>
            <a:endParaRPr b="0" lang="en-IE" sz="3200" spc="-1" strike="noStrike">
              <a:latin typeface="Arial"/>
            </a:endParaRPr>
          </a:p>
        </p:txBody>
      </p:sp>
    </p:spTree>
  </p:cSld>
</p:sldLayout>
</file>

<file path=ppt/slideLayouts/slideLayout3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19" name="PlaceHolder 1"/>
          <p:cNvSpPr>
            <a:spLocks noGrp="1"/>
          </p:cNvSpPr>
          <p:nvPr>
            <p:ph type="title"/>
          </p:nvPr>
        </p:nvSpPr>
        <p:spPr>
          <a:xfrm>
            <a:off x="609480" y="273600"/>
            <a:ext cx="10972440" cy="1144800"/>
          </a:xfrm>
          <a:prstGeom prst="rect">
            <a:avLst/>
          </a:prstGeom>
          <a:noFill/>
          <a:ln w="0">
            <a:noFill/>
          </a:ln>
        </p:spPr>
        <p:txBody>
          <a:bodyPr lIns="0" rIns="0" tIns="0" bIns="0" anchor="ctr">
            <a:noAutofit/>
          </a:bodyPr>
          <a:p>
            <a:pPr algn="ctr">
              <a:buNone/>
            </a:pPr>
            <a:endParaRPr b="0" lang="en-IE" sz="4400" spc="-1" strike="noStrike">
              <a:latin typeface="Arial"/>
            </a:endParaRPr>
          </a:p>
        </p:txBody>
      </p:sp>
      <p:sp>
        <p:nvSpPr>
          <p:cNvPr id="120" name="PlaceHolder 2"/>
          <p:cNvSpPr>
            <a:spLocks noGrp="1"/>
          </p:cNvSpPr>
          <p:nvPr>
            <p:ph/>
          </p:nvPr>
        </p:nvSpPr>
        <p:spPr>
          <a:xfrm>
            <a:off x="609480" y="1604520"/>
            <a:ext cx="10972440" cy="3977280"/>
          </a:xfrm>
          <a:prstGeom prst="rect">
            <a:avLst/>
          </a:prstGeom>
          <a:noFill/>
          <a:ln w="0">
            <a:noFill/>
          </a:ln>
        </p:spPr>
        <p:txBody>
          <a:bodyPr lIns="0" rIns="0" tIns="0" bIns="0" anchor="t">
            <a:normAutofit/>
          </a:bodyPr>
          <a:p>
            <a:endParaRPr b="0" lang="en-IE" sz="3200" spc="-1" strike="noStrike">
              <a:latin typeface="Arial"/>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6" name="PlaceHolder 1"/>
          <p:cNvSpPr>
            <a:spLocks noGrp="1"/>
          </p:cNvSpPr>
          <p:nvPr>
            <p:ph type="title"/>
          </p:nvPr>
        </p:nvSpPr>
        <p:spPr>
          <a:xfrm>
            <a:off x="609480" y="273600"/>
            <a:ext cx="10972440" cy="1144800"/>
          </a:xfrm>
          <a:prstGeom prst="rect">
            <a:avLst/>
          </a:prstGeom>
          <a:noFill/>
          <a:ln w="0">
            <a:noFill/>
          </a:ln>
        </p:spPr>
        <p:txBody>
          <a:bodyPr lIns="0" rIns="0" tIns="0" bIns="0" anchor="ctr">
            <a:noAutofit/>
          </a:bodyPr>
          <a:p>
            <a:pPr algn="ctr">
              <a:buNone/>
            </a:pPr>
            <a:endParaRPr b="0" lang="en-IE" sz="4400" spc="-1" strike="noStrike">
              <a:latin typeface="Arial"/>
            </a:endParaRPr>
          </a:p>
        </p:txBody>
      </p:sp>
      <p:sp>
        <p:nvSpPr>
          <p:cNvPr id="7" name="PlaceHolder 2"/>
          <p:cNvSpPr>
            <a:spLocks noGrp="1"/>
          </p:cNvSpPr>
          <p:nvPr>
            <p:ph/>
          </p:nvPr>
        </p:nvSpPr>
        <p:spPr>
          <a:xfrm>
            <a:off x="609480" y="1604520"/>
            <a:ext cx="5354280" cy="3977280"/>
          </a:xfrm>
          <a:prstGeom prst="rect">
            <a:avLst/>
          </a:prstGeom>
          <a:noFill/>
          <a:ln w="0">
            <a:noFill/>
          </a:ln>
        </p:spPr>
        <p:txBody>
          <a:bodyPr lIns="0" rIns="0" tIns="0" bIns="0" anchor="t">
            <a:normAutofit/>
          </a:bodyPr>
          <a:p>
            <a:endParaRPr b="0" lang="en-IE" sz="3200" spc="-1" strike="noStrike">
              <a:latin typeface="Arial"/>
            </a:endParaRPr>
          </a:p>
        </p:txBody>
      </p:sp>
      <p:sp>
        <p:nvSpPr>
          <p:cNvPr id="8" name="PlaceHolder 3"/>
          <p:cNvSpPr>
            <a:spLocks noGrp="1"/>
          </p:cNvSpPr>
          <p:nvPr>
            <p:ph/>
          </p:nvPr>
        </p:nvSpPr>
        <p:spPr>
          <a:xfrm>
            <a:off x="6231960" y="1604520"/>
            <a:ext cx="5354280" cy="3977280"/>
          </a:xfrm>
          <a:prstGeom prst="rect">
            <a:avLst/>
          </a:prstGeom>
          <a:noFill/>
          <a:ln w="0">
            <a:noFill/>
          </a:ln>
        </p:spPr>
        <p:txBody>
          <a:bodyPr lIns="0" rIns="0" tIns="0" bIns="0" anchor="t">
            <a:normAutofit/>
          </a:bodyPr>
          <a:p>
            <a:endParaRPr b="0" lang="en-IE" sz="3200" spc="-1" strike="noStrike">
              <a:latin typeface="Arial"/>
            </a:endParaRPr>
          </a:p>
        </p:txBody>
      </p:sp>
    </p:spTree>
  </p:cSld>
</p:sldLayout>
</file>

<file path=ppt/slideLayouts/slideLayout4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21" name="PlaceHolder 1"/>
          <p:cNvSpPr>
            <a:spLocks noGrp="1"/>
          </p:cNvSpPr>
          <p:nvPr>
            <p:ph type="title"/>
          </p:nvPr>
        </p:nvSpPr>
        <p:spPr>
          <a:xfrm>
            <a:off x="609480" y="273600"/>
            <a:ext cx="10972440" cy="1144800"/>
          </a:xfrm>
          <a:prstGeom prst="rect">
            <a:avLst/>
          </a:prstGeom>
          <a:noFill/>
          <a:ln w="0">
            <a:noFill/>
          </a:ln>
        </p:spPr>
        <p:txBody>
          <a:bodyPr lIns="0" rIns="0" tIns="0" bIns="0" anchor="ctr">
            <a:noAutofit/>
          </a:bodyPr>
          <a:p>
            <a:pPr algn="ctr">
              <a:buNone/>
            </a:pPr>
            <a:endParaRPr b="0" lang="en-IE" sz="4400" spc="-1" strike="noStrike">
              <a:latin typeface="Arial"/>
            </a:endParaRPr>
          </a:p>
        </p:txBody>
      </p:sp>
      <p:sp>
        <p:nvSpPr>
          <p:cNvPr id="122" name="PlaceHolder 2"/>
          <p:cNvSpPr>
            <a:spLocks noGrp="1"/>
          </p:cNvSpPr>
          <p:nvPr>
            <p:ph/>
          </p:nvPr>
        </p:nvSpPr>
        <p:spPr>
          <a:xfrm>
            <a:off x="609480" y="1604520"/>
            <a:ext cx="5354280" cy="3977280"/>
          </a:xfrm>
          <a:prstGeom prst="rect">
            <a:avLst/>
          </a:prstGeom>
          <a:noFill/>
          <a:ln w="0">
            <a:noFill/>
          </a:ln>
        </p:spPr>
        <p:txBody>
          <a:bodyPr lIns="0" rIns="0" tIns="0" bIns="0" anchor="t">
            <a:normAutofit/>
          </a:bodyPr>
          <a:p>
            <a:endParaRPr b="0" lang="en-IE" sz="3200" spc="-1" strike="noStrike">
              <a:latin typeface="Arial"/>
            </a:endParaRPr>
          </a:p>
        </p:txBody>
      </p:sp>
      <p:sp>
        <p:nvSpPr>
          <p:cNvPr id="123" name="PlaceHolder 3"/>
          <p:cNvSpPr>
            <a:spLocks noGrp="1"/>
          </p:cNvSpPr>
          <p:nvPr>
            <p:ph/>
          </p:nvPr>
        </p:nvSpPr>
        <p:spPr>
          <a:xfrm>
            <a:off x="6231960" y="1604520"/>
            <a:ext cx="5354280" cy="3977280"/>
          </a:xfrm>
          <a:prstGeom prst="rect">
            <a:avLst/>
          </a:prstGeom>
          <a:noFill/>
          <a:ln w="0">
            <a:noFill/>
          </a:ln>
        </p:spPr>
        <p:txBody>
          <a:bodyPr lIns="0" rIns="0" tIns="0" bIns="0" anchor="t">
            <a:normAutofit/>
          </a:bodyPr>
          <a:p>
            <a:endParaRPr b="0" lang="en-IE" sz="3200" spc="-1" strike="noStrike">
              <a:latin typeface="Arial"/>
            </a:endParaRPr>
          </a:p>
        </p:txBody>
      </p:sp>
    </p:spTree>
  </p:cSld>
</p:sldLayout>
</file>

<file path=ppt/slideLayouts/slideLayout4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24" name="PlaceHolder 1"/>
          <p:cNvSpPr>
            <a:spLocks noGrp="1"/>
          </p:cNvSpPr>
          <p:nvPr>
            <p:ph type="title"/>
          </p:nvPr>
        </p:nvSpPr>
        <p:spPr>
          <a:xfrm>
            <a:off x="609480" y="273600"/>
            <a:ext cx="10972440" cy="1144800"/>
          </a:xfrm>
          <a:prstGeom prst="rect">
            <a:avLst/>
          </a:prstGeom>
          <a:noFill/>
          <a:ln w="0">
            <a:noFill/>
          </a:ln>
        </p:spPr>
        <p:txBody>
          <a:bodyPr lIns="0" rIns="0" tIns="0" bIns="0" anchor="ctr">
            <a:noAutofit/>
          </a:bodyPr>
          <a:p>
            <a:pPr algn="ctr">
              <a:buNone/>
            </a:pPr>
            <a:endParaRPr b="0" lang="en-IE" sz="4400" spc="-1" strike="noStrike">
              <a:latin typeface="Arial"/>
            </a:endParaRPr>
          </a:p>
        </p:txBody>
      </p:sp>
    </p:spTree>
  </p:cSld>
</p:sldLayout>
</file>

<file path=ppt/slideLayouts/slideLayout4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25" name="PlaceHolder 1"/>
          <p:cNvSpPr>
            <a:spLocks noGrp="1"/>
          </p:cNvSpPr>
          <p:nvPr>
            <p:ph type="subTitle"/>
          </p:nvPr>
        </p:nvSpPr>
        <p:spPr>
          <a:xfrm>
            <a:off x="609480" y="273600"/>
            <a:ext cx="10972440" cy="5307840"/>
          </a:xfrm>
          <a:prstGeom prst="rect">
            <a:avLst/>
          </a:prstGeom>
          <a:noFill/>
          <a:ln w="0">
            <a:noFill/>
          </a:ln>
        </p:spPr>
        <p:txBody>
          <a:bodyPr lIns="0" rIns="0" tIns="0" bIns="0" anchor="ctr">
            <a:noAutofit/>
          </a:bodyPr>
          <a:p>
            <a:pPr algn="ctr">
              <a:buNone/>
            </a:pPr>
            <a:endParaRPr b="0" lang="en-IE" sz="3200" spc="-1" strike="noStrike">
              <a:latin typeface="Arial"/>
            </a:endParaRPr>
          </a:p>
        </p:txBody>
      </p:sp>
    </p:spTree>
  </p:cSld>
</p:sldLayout>
</file>

<file path=ppt/slideLayouts/slideLayout4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26" name="PlaceHolder 1"/>
          <p:cNvSpPr>
            <a:spLocks noGrp="1"/>
          </p:cNvSpPr>
          <p:nvPr>
            <p:ph type="title"/>
          </p:nvPr>
        </p:nvSpPr>
        <p:spPr>
          <a:xfrm>
            <a:off x="609480" y="273600"/>
            <a:ext cx="10972440" cy="1144800"/>
          </a:xfrm>
          <a:prstGeom prst="rect">
            <a:avLst/>
          </a:prstGeom>
          <a:noFill/>
          <a:ln w="0">
            <a:noFill/>
          </a:ln>
        </p:spPr>
        <p:txBody>
          <a:bodyPr lIns="0" rIns="0" tIns="0" bIns="0" anchor="ctr">
            <a:noAutofit/>
          </a:bodyPr>
          <a:p>
            <a:pPr algn="ctr">
              <a:buNone/>
            </a:pPr>
            <a:endParaRPr b="0" lang="en-IE" sz="4400" spc="-1" strike="noStrike">
              <a:latin typeface="Arial"/>
            </a:endParaRPr>
          </a:p>
        </p:txBody>
      </p:sp>
      <p:sp>
        <p:nvSpPr>
          <p:cNvPr id="127" name="PlaceHolder 2"/>
          <p:cNvSpPr>
            <a:spLocks noGrp="1"/>
          </p:cNvSpPr>
          <p:nvPr>
            <p:ph/>
          </p:nvPr>
        </p:nvSpPr>
        <p:spPr>
          <a:xfrm>
            <a:off x="609480" y="1604520"/>
            <a:ext cx="5354280" cy="1896840"/>
          </a:xfrm>
          <a:prstGeom prst="rect">
            <a:avLst/>
          </a:prstGeom>
          <a:noFill/>
          <a:ln w="0">
            <a:noFill/>
          </a:ln>
        </p:spPr>
        <p:txBody>
          <a:bodyPr lIns="0" rIns="0" tIns="0" bIns="0" anchor="t">
            <a:normAutofit/>
          </a:bodyPr>
          <a:p>
            <a:endParaRPr b="0" lang="en-IE" sz="3200" spc="-1" strike="noStrike">
              <a:latin typeface="Arial"/>
            </a:endParaRPr>
          </a:p>
        </p:txBody>
      </p:sp>
      <p:sp>
        <p:nvSpPr>
          <p:cNvPr id="128" name="PlaceHolder 3"/>
          <p:cNvSpPr>
            <a:spLocks noGrp="1"/>
          </p:cNvSpPr>
          <p:nvPr>
            <p:ph/>
          </p:nvPr>
        </p:nvSpPr>
        <p:spPr>
          <a:xfrm>
            <a:off x="6231960" y="1604520"/>
            <a:ext cx="5354280" cy="3977280"/>
          </a:xfrm>
          <a:prstGeom prst="rect">
            <a:avLst/>
          </a:prstGeom>
          <a:noFill/>
          <a:ln w="0">
            <a:noFill/>
          </a:ln>
        </p:spPr>
        <p:txBody>
          <a:bodyPr lIns="0" rIns="0" tIns="0" bIns="0" anchor="t">
            <a:normAutofit/>
          </a:bodyPr>
          <a:p>
            <a:endParaRPr b="0" lang="en-IE" sz="3200" spc="-1" strike="noStrike">
              <a:latin typeface="Arial"/>
            </a:endParaRPr>
          </a:p>
        </p:txBody>
      </p:sp>
      <p:sp>
        <p:nvSpPr>
          <p:cNvPr id="129" name="PlaceHolder 4"/>
          <p:cNvSpPr>
            <a:spLocks noGrp="1"/>
          </p:cNvSpPr>
          <p:nvPr>
            <p:ph/>
          </p:nvPr>
        </p:nvSpPr>
        <p:spPr>
          <a:xfrm>
            <a:off x="609480" y="3682080"/>
            <a:ext cx="5354280" cy="1896840"/>
          </a:xfrm>
          <a:prstGeom prst="rect">
            <a:avLst/>
          </a:prstGeom>
          <a:noFill/>
          <a:ln w="0">
            <a:noFill/>
          </a:ln>
        </p:spPr>
        <p:txBody>
          <a:bodyPr lIns="0" rIns="0" tIns="0" bIns="0" anchor="t">
            <a:normAutofit/>
          </a:bodyPr>
          <a:p>
            <a:endParaRPr b="0" lang="en-IE" sz="3200" spc="-1" strike="noStrike">
              <a:latin typeface="Arial"/>
            </a:endParaRPr>
          </a:p>
        </p:txBody>
      </p:sp>
    </p:spTree>
  </p:cSld>
</p:sldLayout>
</file>

<file path=ppt/slideLayouts/slideLayout4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30" name="PlaceHolder 1"/>
          <p:cNvSpPr>
            <a:spLocks noGrp="1"/>
          </p:cNvSpPr>
          <p:nvPr>
            <p:ph type="title"/>
          </p:nvPr>
        </p:nvSpPr>
        <p:spPr>
          <a:xfrm>
            <a:off x="609480" y="273600"/>
            <a:ext cx="10972440" cy="1144800"/>
          </a:xfrm>
          <a:prstGeom prst="rect">
            <a:avLst/>
          </a:prstGeom>
          <a:noFill/>
          <a:ln w="0">
            <a:noFill/>
          </a:ln>
        </p:spPr>
        <p:txBody>
          <a:bodyPr lIns="0" rIns="0" tIns="0" bIns="0" anchor="ctr">
            <a:noAutofit/>
          </a:bodyPr>
          <a:p>
            <a:pPr algn="ctr">
              <a:buNone/>
            </a:pPr>
            <a:endParaRPr b="0" lang="en-IE" sz="4400" spc="-1" strike="noStrike">
              <a:latin typeface="Arial"/>
            </a:endParaRPr>
          </a:p>
        </p:txBody>
      </p:sp>
      <p:sp>
        <p:nvSpPr>
          <p:cNvPr id="131" name="PlaceHolder 2"/>
          <p:cNvSpPr>
            <a:spLocks noGrp="1"/>
          </p:cNvSpPr>
          <p:nvPr>
            <p:ph/>
          </p:nvPr>
        </p:nvSpPr>
        <p:spPr>
          <a:xfrm>
            <a:off x="609480" y="1604520"/>
            <a:ext cx="5354280" cy="3977280"/>
          </a:xfrm>
          <a:prstGeom prst="rect">
            <a:avLst/>
          </a:prstGeom>
          <a:noFill/>
          <a:ln w="0">
            <a:noFill/>
          </a:ln>
        </p:spPr>
        <p:txBody>
          <a:bodyPr lIns="0" rIns="0" tIns="0" bIns="0" anchor="t">
            <a:normAutofit/>
          </a:bodyPr>
          <a:p>
            <a:endParaRPr b="0" lang="en-IE" sz="3200" spc="-1" strike="noStrike">
              <a:latin typeface="Arial"/>
            </a:endParaRPr>
          </a:p>
        </p:txBody>
      </p:sp>
      <p:sp>
        <p:nvSpPr>
          <p:cNvPr id="132" name="PlaceHolder 3"/>
          <p:cNvSpPr>
            <a:spLocks noGrp="1"/>
          </p:cNvSpPr>
          <p:nvPr>
            <p:ph/>
          </p:nvPr>
        </p:nvSpPr>
        <p:spPr>
          <a:xfrm>
            <a:off x="6231960" y="1604520"/>
            <a:ext cx="5354280" cy="1896840"/>
          </a:xfrm>
          <a:prstGeom prst="rect">
            <a:avLst/>
          </a:prstGeom>
          <a:noFill/>
          <a:ln w="0">
            <a:noFill/>
          </a:ln>
        </p:spPr>
        <p:txBody>
          <a:bodyPr lIns="0" rIns="0" tIns="0" bIns="0" anchor="t">
            <a:normAutofit/>
          </a:bodyPr>
          <a:p>
            <a:endParaRPr b="0" lang="en-IE" sz="3200" spc="-1" strike="noStrike">
              <a:latin typeface="Arial"/>
            </a:endParaRPr>
          </a:p>
        </p:txBody>
      </p:sp>
      <p:sp>
        <p:nvSpPr>
          <p:cNvPr id="133" name="PlaceHolder 4"/>
          <p:cNvSpPr>
            <a:spLocks noGrp="1"/>
          </p:cNvSpPr>
          <p:nvPr>
            <p:ph/>
          </p:nvPr>
        </p:nvSpPr>
        <p:spPr>
          <a:xfrm>
            <a:off x="6231960" y="3682080"/>
            <a:ext cx="5354280" cy="1896840"/>
          </a:xfrm>
          <a:prstGeom prst="rect">
            <a:avLst/>
          </a:prstGeom>
          <a:noFill/>
          <a:ln w="0">
            <a:noFill/>
          </a:ln>
        </p:spPr>
        <p:txBody>
          <a:bodyPr lIns="0" rIns="0" tIns="0" bIns="0" anchor="t">
            <a:normAutofit/>
          </a:bodyPr>
          <a:p>
            <a:endParaRPr b="0" lang="en-IE" sz="3200" spc="-1" strike="noStrike">
              <a:latin typeface="Arial"/>
            </a:endParaRPr>
          </a:p>
        </p:txBody>
      </p:sp>
    </p:spTree>
  </p:cSld>
</p:sldLayout>
</file>

<file path=ppt/slideLayouts/slideLayout4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134" name="PlaceHolder 1"/>
          <p:cNvSpPr>
            <a:spLocks noGrp="1"/>
          </p:cNvSpPr>
          <p:nvPr>
            <p:ph type="title"/>
          </p:nvPr>
        </p:nvSpPr>
        <p:spPr>
          <a:xfrm>
            <a:off x="609480" y="273600"/>
            <a:ext cx="10972440" cy="1144800"/>
          </a:xfrm>
          <a:prstGeom prst="rect">
            <a:avLst/>
          </a:prstGeom>
          <a:noFill/>
          <a:ln w="0">
            <a:noFill/>
          </a:ln>
        </p:spPr>
        <p:txBody>
          <a:bodyPr lIns="0" rIns="0" tIns="0" bIns="0" anchor="ctr">
            <a:noAutofit/>
          </a:bodyPr>
          <a:p>
            <a:pPr algn="ctr">
              <a:buNone/>
            </a:pPr>
            <a:endParaRPr b="0" lang="en-IE" sz="4400" spc="-1" strike="noStrike">
              <a:latin typeface="Arial"/>
            </a:endParaRPr>
          </a:p>
        </p:txBody>
      </p:sp>
      <p:sp>
        <p:nvSpPr>
          <p:cNvPr id="135" name="PlaceHolder 2"/>
          <p:cNvSpPr>
            <a:spLocks noGrp="1"/>
          </p:cNvSpPr>
          <p:nvPr>
            <p:ph/>
          </p:nvPr>
        </p:nvSpPr>
        <p:spPr>
          <a:xfrm>
            <a:off x="609480" y="1604520"/>
            <a:ext cx="5354280" cy="1896840"/>
          </a:xfrm>
          <a:prstGeom prst="rect">
            <a:avLst/>
          </a:prstGeom>
          <a:noFill/>
          <a:ln w="0">
            <a:noFill/>
          </a:ln>
        </p:spPr>
        <p:txBody>
          <a:bodyPr lIns="0" rIns="0" tIns="0" bIns="0" anchor="t">
            <a:normAutofit/>
          </a:bodyPr>
          <a:p>
            <a:endParaRPr b="0" lang="en-IE" sz="3200" spc="-1" strike="noStrike">
              <a:latin typeface="Arial"/>
            </a:endParaRPr>
          </a:p>
        </p:txBody>
      </p:sp>
      <p:sp>
        <p:nvSpPr>
          <p:cNvPr id="136" name="PlaceHolder 3"/>
          <p:cNvSpPr>
            <a:spLocks noGrp="1"/>
          </p:cNvSpPr>
          <p:nvPr>
            <p:ph/>
          </p:nvPr>
        </p:nvSpPr>
        <p:spPr>
          <a:xfrm>
            <a:off x="6231960" y="1604520"/>
            <a:ext cx="5354280" cy="1896840"/>
          </a:xfrm>
          <a:prstGeom prst="rect">
            <a:avLst/>
          </a:prstGeom>
          <a:noFill/>
          <a:ln w="0">
            <a:noFill/>
          </a:ln>
        </p:spPr>
        <p:txBody>
          <a:bodyPr lIns="0" rIns="0" tIns="0" bIns="0" anchor="t">
            <a:normAutofit/>
          </a:bodyPr>
          <a:p>
            <a:endParaRPr b="0" lang="en-IE" sz="3200" spc="-1" strike="noStrike">
              <a:latin typeface="Arial"/>
            </a:endParaRPr>
          </a:p>
        </p:txBody>
      </p:sp>
      <p:sp>
        <p:nvSpPr>
          <p:cNvPr id="137" name="PlaceHolder 4"/>
          <p:cNvSpPr>
            <a:spLocks noGrp="1"/>
          </p:cNvSpPr>
          <p:nvPr>
            <p:ph/>
          </p:nvPr>
        </p:nvSpPr>
        <p:spPr>
          <a:xfrm>
            <a:off x="609480" y="3682080"/>
            <a:ext cx="10972440" cy="1896840"/>
          </a:xfrm>
          <a:prstGeom prst="rect">
            <a:avLst/>
          </a:prstGeom>
          <a:noFill/>
          <a:ln w="0">
            <a:noFill/>
          </a:ln>
        </p:spPr>
        <p:txBody>
          <a:bodyPr lIns="0" rIns="0" tIns="0" bIns="0" anchor="t">
            <a:normAutofit/>
          </a:bodyPr>
          <a:p>
            <a:endParaRPr b="0" lang="en-IE" sz="3200" spc="-1" strike="noStrike">
              <a:latin typeface="Arial"/>
            </a:endParaRPr>
          </a:p>
        </p:txBody>
      </p:sp>
    </p:spTree>
  </p:cSld>
</p:sldLayout>
</file>

<file path=ppt/slideLayouts/slideLayout4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138" name="PlaceHolder 1"/>
          <p:cNvSpPr>
            <a:spLocks noGrp="1"/>
          </p:cNvSpPr>
          <p:nvPr>
            <p:ph type="title"/>
          </p:nvPr>
        </p:nvSpPr>
        <p:spPr>
          <a:xfrm>
            <a:off x="609480" y="273600"/>
            <a:ext cx="10972440" cy="1144800"/>
          </a:xfrm>
          <a:prstGeom prst="rect">
            <a:avLst/>
          </a:prstGeom>
          <a:noFill/>
          <a:ln w="0">
            <a:noFill/>
          </a:ln>
        </p:spPr>
        <p:txBody>
          <a:bodyPr lIns="0" rIns="0" tIns="0" bIns="0" anchor="ctr">
            <a:noAutofit/>
          </a:bodyPr>
          <a:p>
            <a:pPr algn="ctr">
              <a:buNone/>
            </a:pPr>
            <a:endParaRPr b="0" lang="en-IE" sz="4400" spc="-1" strike="noStrike">
              <a:latin typeface="Arial"/>
            </a:endParaRPr>
          </a:p>
        </p:txBody>
      </p:sp>
      <p:sp>
        <p:nvSpPr>
          <p:cNvPr id="139" name="PlaceHolder 2"/>
          <p:cNvSpPr>
            <a:spLocks noGrp="1"/>
          </p:cNvSpPr>
          <p:nvPr>
            <p:ph/>
          </p:nvPr>
        </p:nvSpPr>
        <p:spPr>
          <a:xfrm>
            <a:off x="609480" y="1604520"/>
            <a:ext cx="10972440" cy="1896840"/>
          </a:xfrm>
          <a:prstGeom prst="rect">
            <a:avLst/>
          </a:prstGeom>
          <a:noFill/>
          <a:ln w="0">
            <a:noFill/>
          </a:ln>
        </p:spPr>
        <p:txBody>
          <a:bodyPr lIns="0" rIns="0" tIns="0" bIns="0" anchor="t">
            <a:normAutofit/>
          </a:bodyPr>
          <a:p>
            <a:endParaRPr b="0" lang="en-IE" sz="3200" spc="-1" strike="noStrike">
              <a:latin typeface="Arial"/>
            </a:endParaRPr>
          </a:p>
        </p:txBody>
      </p:sp>
      <p:sp>
        <p:nvSpPr>
          <p:cNvPr id="140" name="PlaceHolder 3"/>
          <p:cNvSpPr>
            <a:spLocks noGrp="1"/>
          </p:cNvSpPr>
          <p:nvPr>
            <p:ph/>
          </p:nvPr>
        </p:nvSpPr>
        <p:spPr>
          <a:xfrm>
            <a:off x="609480" y="3682080"/>
            <a:ext cx="10972440" cy="1896840"/>
          </a:xfrm>
          <a:prstGeom prst="rect">
            <a:avLst/>
          </a:prstGeom>
          <a:noFill/>
          <a:ln w="0">
            <a:noFill/>
          </a:ln>
        </p:spPr>
        <p:txBody>
          <a:bodyPr lIns="0" rIns="0" tIns="0" bIns="0" anchor="t">
            <a:normAutofit/>
          </a:bodyPr>
          <a:p>
            <a:endParaRPr b="0" lang="en-IE" sz="3200" spc="-1" strike="noStrike">
              <a:latin typeface="Arial"/>
            </a:endParaRPr>
          </a:p>
        </p:txBody>
      </p:sp>
    </p:spTree>
  </p:cSld>
</p:sldLayout>
</file>

<file path=ppt/slideLayouts/slideLayout4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141" name="PlaceHolder 1"/>
          <p:cNvSpPr>
            <a:spLocks noGrp="1"/>
          </p:cNvSpPr>
          <p:nvPr>
            <p:ph type="title"/>
          </p:nvPr>
        </p:nvSpPr>
        <p:spPr>
          <a:xfrm>
            <a:off x="609480" y="273600"/>
            <a:ext cx="10972440" cy="1144800"/>
          </a:xfrm>
          <a:prstGeom prst="rect">
            <a:avLst/>
          </a:prstGeom>
          <a:noFill/>
          <a:ln w="0">
            <a:noFill/>
          </a:ln>
        </p:spPr>
        <p:txBody>
          <a:bodyPr lIns="0" rIns="0" tIns="0" bIns="0" anchor="ctr">
            <a:noAutofit/>
          </a:bodyPr>
          <a:p>
            <a:pPr algn="ctr">
              <a:buNone/>
            </a:pPr>
            <a:endParaRPr b="0" lang="en-IE" sz="4400" spc="-1" strike="noStrike">
              <a:latin typeface="Arial"/>
            </a:endParaRPr>
          </a:p>
        </p:txBody>
      </p:sp>
      <p:sp>
        <p:nvSpPr>
          <p:cNvPr id="142" name="PlaceHolder 2"/>
          <p:cNvSpPr>
            <a:spLocks noGrp="1"/>
          </p:cNvSpPr>
          <p:nvPr>
            <p:ph/>
          </p:nvPr>
        </p:nvSpPr>
        <p:spPr>
          <a:xfrm>
            <a:off x="609480" y="1604520"/>
            <a:ext cx="5354280" cy="1896840"/>
          </a:xfrm>
          <a:prstGeom prst="rect">
            <a:avLst/>
          </a:prstGeom>
          <a:noFill/>
          <a:ln w="0">
            <a:noFill/>
          </a:ln>
        </p:spPr>
        <p:txBody>
          <a:bodyPr lIns="0" rIns="0" tIns="0" bIns="0" anchor="t">
            <a:normAutofit/>
          </a:bodyPr>
          <a:p>
            <a:endParaRPr b="0" lang="en-IE" sz="3200" spc="-1" strike="noStrike">
              <a:latin typeface="Arial"/>
            </a:endParaRPr>
          </a:p>
        </p:txBody>
      </p:sp>
      <p:sp>
        <p:nvSpPr>
          <p:cNvPr id="143" name="PlaceHolder 3"/>
          <p:cNvSpPr>
            <a:spLocks noGrp="1"/>
          </p:cNvSpPr>
          <p:nvPr>
            <p:ph/>
          </p:nvPr>
        </p:nvSpPr>
        <p:spPr>
          <a:xfrm>
            <a:off x="6231960" y="1604520"/>
            <a:ext cx="5354280" cy="1896840"/>
          </a:xfrm>
          <a:prstGeom prst="rect">
            <a:avLst/>
          </a:prstGeom>
          <a:noFill/>
          <a:ln w="0">
            <a:noFill/>
          </a:ln>
        </p:spPr>
        <p:txBody>
          <a:bodyPr lIns="0" rIns="0" tIns="0" bIns="0" anchor="t">
            <a:normAutofit/>
          </a:bodyPr>
          <a:p>
            <a:endParaRPr b="0" lang="en-IE" sz="3200" spc="-1" strike="noStrike">
              <a:latin typeface="Arial"/>
            </a:endParaRPr>
          </a:p>
        </p:txBody>
      </p:sp>
      <p:sp>
        <p:nvSpPr>
          <p:cNvPr id="144" name="PlaceHolder 4"/>
          <p:cNvSpPr>
            <a:spLocks noGrp="1"/>
          </p:cNvSpPr>
          <p:nvPr>
            <p:ph/>
          </p:nvPr>
        </p:nvSpPr>
        <p:spPr>
          <a:xfrm>
            <a:off x="609480" y="3682080"/>
            <a:ext cx="5354280" cy="1896840"/>
          </a:xfrm>
          <a:prstGeom prst="rect">
            <a:avLst/>
          </a:prstGeom>
          <a:noFill/>
          <a:ln w="0">
            <a:noFill/>
          </a:ln>
        </p:spPr>
        <p:txBody>
          <a:bodyPr lIns="0" rIns="0" tIns="0" bIns="0" anchor="t">
            <a:normAutofit/>
          </a:bodyPr>
          <a:p>
            <a:endParaRPr b="0" lang="en-IE" sz="3200" spc="-1" strike="noStrike">
              <a:latin typeface="Arial"/>
            </a:endParaRPr>
          </a:p>
        </p:txBody>
      </p:sp>
      <p:sp>
        <p:nvSpPr>
          <p:cNvPr id="145" name="PlaceHolder 5"/>
          <p:cNvSpPr>
            <a:spLocks noGrp="1"/>
          </p:cNvSpPr>
          <p:nvPr>
            <p:ph/>
          </p:nvPr>
        </p:nvSpPr>
        <p:spPr>
          <a:xfrm>
            <a:off x="6231960" y="3682080"/>
            <a:ext cx="5354280" cy="1896840"/>
          </a:xfrm>
          <a:prstGeom prst="rect">
            <a:avLst/>
          </a:prstGeom>
          <a:noFill/>
          <a:ln w="0">
            <a:noFill/>
          </a:ln>
        </p:spPr>
        <p:txBody>
          <a:bodyPr lIns="0" rIns="0" tIns="0" bIns="0" anchor="t">
            <a:normAutofit/>
          </a:bodyPr>
          <a:p>
            <a:endParaRPr b="0" lang="en-IE" sz="3200" spc="-1" strike="noStrike">
              <a:latin typeface="Arial"/>
            </a:endParaRPr>
          </a:p>
        </p:txBody>
      </p:sp>
    </p:spTree>
  </p:cSld>
</p:sldLayout>
</file>

<file path=ppt/slideLayouts/slideLayout4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146" name="PlaceHolder 1"/>
          <p:cNvSpPr>
            <a:spLocks noGrp="1"/>
          </p:cNvSpPr>
          <p:nvPr>
            <p:ph type="title"/>
          </p:nvPr>
        </p:nvSpPr>
        <p:spPr>
          <a:xfrm>
            <a:off x="609480" y="273600"/>
            <a:ext cx="10972440" cy="1144800"/>
          </a:xfrm>
          <a:prstGeom prst="rect">
            <a:avLst/>
          </a:prstGeom>
          <a:noFill/>
          <a:ln w="0">
            <a:noFill/>
          </a:ln>
        </p:spPr>
        <p:txBody>
          <a:bodyPr lIns="0" rIns="0" tIns="0" bIns="0" anchor="ctr">
            <a:noAutofit/>
          </a:bodyPr>
          <a:p>
            <a:pPr algn="ctr">
              <a:buNone/>
            </a:pPr>
            <a:endParaRPr b="0" lang="en-IE" sz="4400" spc="-1" strike="noStrike">
              <a:latin typeface="Arial"/>
            </a:endParaRPr>
          </a:p>
        </p:txBody>
      </p:sp>
      <p:sp>
        <p:nvSpPr>
          <p:cNvPr id="147" name="PlaceHolder 2"/>
          <p:cNvSpPr>
            <a:spLocks noGrp="1"/>
          </p:cNvSpPr>
          <p:nvPr>
            <p:ph/>
          </p:nvPr>
        </p:nvSpPr>
        <p:spPr>
          <a:xfrm>
            <a:off x="609480" y="1604520"/>
            <a:ext cx="3533040" cy="1896840"/>
          </a:xfrm>
          <a:prstGeom prst="rect">
            <a:avLst/>
          </a:prstGeom>
          <a:noFill/>
          <a:ln w="0">
            <a:noFill/>
          </a:ln>
        </p:spPr>
        <p:txBody>
          <a:bodyPr lIns="0" rIns="0" tIns="0" bIns="0" anchor="t">
            <a:normAutofit/>
          </a:bodyPr>
          <a:p>
            <a:endParaRPr b="0" lang="en-IE" sz="3200" spc="-1" strike="noStrike">
              <a:latin typeface="Arial"/>
            </a:endParaRPr>
          </a:p>
        </p:txBody>
      </p:sp>
      <p:sp>
        <p:nvSpPr>
          <p:cNvPr id="148" name="PlaceHolder 3"/>
          <p:cNvSpPr>
            <a:spLocks noGrp="1"/>
          </p:cNvSpPr>
          <p:nvPr>
            <p:ph/>
          </p:nvPr>
        </p:nvSpPr>
        <p:spPr>
          <a:xfrm>
            <a:off x="4319640" y="1604520"/>
            <a:ext cx="3533040" cy="1896840"/>
          </a:xfrm>
          <a:prstGeom prst="rect">
            <a:avLst/>
          </a:prstGeom>
          <a:noFill/>
          <a:ln w="0">
            <a:noFill/>
          </a:ln>
        </p:spPr>
        <p:txBody>
          <a:bodyPr lIns="0" rIns="0" tIns="0" bIns="0" anchor="t">
            <a:normAutofit/>
          </a:bodyPr>
          <a:p>
            <a:endParaRPr b="0" lang="en-IE" sz="3200" spc="-1" strike="noStrike">
              <a:latin typeface="Arial"/>
            </a:endParaRPr>
          </a:p>
        </p:txBody>
      </p:sp>
      <p:sp>
        <p:nvSpPr>
          <p:cNvPr id="149" name="PlaceHolder 4"/>
          <p:cNvSpPr>
            <a:spLocks noGrp="1"/>
          </p:cNvSpPr>
          <p:nvPr>
            <p:ph/>
          </p:nvPr>
        </p:nvSpPr>
        <p:spPr>
          <a:xfrm>
            <a:off x="8029800" y="1604520"/>
            <a:ext cx="3533040" cy="1896840"/>
          </a:xfrm>
          <a:prstGeom prst="rect">
            <a:avLst/>
          </a:prstGeom>
          <a:noFill/>
          <a:ln w="0">
            <a:noFill/>
          </a:ln>
        </p:spPr>
        <p:txBody>
          <a:bodyPr lIns="0" rIns="0" tIns="0" bIns="0" anchor="t">
            <a:normAutofit/>
          </a:bodyPr>
          <a:p>
            <a:endParaRPr b="0" lang="en-IE" sz="3200" spc="-1" strike="noStrike">
              <a:latin typeface="Arial"/>
            </a:endParaRPr>
          </a:p>
        </p:txBody>
      </p:sp>
      <p:sp>
        <p:nvSpPr>
          <p:cNvPr id="150" name="PlaceHolder 5"/>
          <p:cNvSpPr>
            <a:spLocks noGrp="1"/>
          </p:cNvSpPr>
          <p:nvPr>
            <p:ph/>
          </p:nvPr>
        </p:nvSpPr>
        <p:spPr>
          <a:xfrm>
            <a:off x="609480" y="3682080"/>
            <a:ext cx="3533040" cy="1896840"/>
          </a:xfrm>
          <a:prstGeom prst="rect">
            <a:avLst/>
          </a:prstGeom>
          <a:noFill/>
          <a:ln w="0">
            <a:noFill/>
          </a:ln>
        </p:spPr>
        <p:txBody>
          <a:bodyPr lIns="0" rIns="0" tIns="0" bIns="0" anchor="t">
            <a:normAutofit/>
          </a:bodyPr>
          <a:p>
            <a:endParaRPr b="0" lang="en-IE" sz="3200" spc="-1" strike="noStrike">
              <a:latin typeface="Arial"/>
            </a:endParaRPr>
          </a:p>
        </p:txBody>
      </p:sp>
      <p:sp>
        <p:nvSpPr>
          <p:cNvPr id="151" name="PlaceHolder 6"/>
          <p:cNvSpPr>
            <a:spLocks noGrp="1"/>
          </p:cNvSpPr>
          <p:nvPr>
            <p:ph/>
          </p:nvPr>
        </p:nvSpPr>
        <p:spPr>
          <a:xfrm>
            <a:off x="4319640" y="3682080"/>
            <a:ext cx="3533040" cy="1896840"/>
          </a:xfrm>
          <a:prstGeom prst="rect">
            <a:avLst/>
          </a:prstGeom>
          <a:noFill/>
          <a:ln w="0">
            <a:noFill/>
          </a:ln>
        </p:spPr>
        <p:txBody>
          <a:bodyPr lIns="0" rIns="0" tIns="0" bIns="0" anchor="t">
            <a:normAutofit/>
          </a:bodyPr>
          <a:p>
            <a:endParaRPr b="0" lang="en-IE" sz="3200" spc="-1" strike="noStrike">
              <a:latin typeface="Arial"/>
            </a:endParaRPr>
          </a:p>
        </p:txBody>
      </p:sp>
      <p:sp>
        <p:nvSpPr>
          <p:cNvPr id="152" name="PlaceHolder 7"/>
          <p:cNvSpPr>
            <a:spLocks noGrp="1"/>
          </p:cNvSpPr>
          <p:nvPr>
            <p:ph/>
          </p:nvPr>
        </p:nvSpPr>
        <p:spPr>
          <a:xfrm>
            <a:off x="8029800" y="3682080"/>
            <a:ext cx="3533040" cy="1896840"/>
          </a:xfrm>
          <a:prstGeom prst="rect">
            <a:avLst/>
          </a:prstGeom>
          <a:noFill/>
          <a:ln w="0">
            <a:noFill/>
          </a:ln>
        </p:spPr>
        <p:txBody>
          <a:bodyPr lIns="0" rIns="0" tIns="0" bIns="0" anchor="t">
            <a:normAutofit/>
          </a:bodyPr>
          <a:p>
            <a:endParaRPr b="0" lang="en-IE" sz="3200" spc="-1" strike="noStrike">
              <a:latin typeface="Arial"/>
            </a:endParaRPr>
          </a:p>
        </p:txBody>
      </p:sp>
    </p:spTree>
  </p:cSld>
</p:sldLayout>
</file>

<file path=ppt/slideLayouts/slideLayout4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9" name="PlaceHolder 1"/>
          <p:cNvSpPr>
            <a:spLocks noGrp="1"/>
          </p:cNvSpPr>
          <p:nvPr>
            <p:ph type="title"/>
          </p:nvPr>
        </p:nvSpPr>
        <p:spPr>
          <a:xfrm>
            <a:off x="609480" y="273600"/>
            <a:ext cx="10972440" cy="1144800"/>
          </a:xfrm>
          <a:prstGeom prst="rect">
            <a:avLst/>
          </a:prstGeom>
          <a:noFill/>
          <a:ln w="0">
            <a:noFill/>
          </a:ln>
        </p:spPr>
        <p:txBody>
          <a:bodyPr lIns="0" rIns="0" tIns="0" bIns="0" anchor="ctr">
            <a:noAutofit/>
          </a:bodyPr>
          <a:p>
            <a:pPr algn="ctr">
              <a:buNone/>
            </a:pPr>
            <a:endParaRPr b="0" lang="en-IE" sz="4400" spc="-1" strike="noStrike">
              <a:latin typeface="Arial"/>
            </a:endParaRPr>
          </a:p>
        </p:txBody>
      </p:sp>
    </p:spTree>
  </p:cSld>
</p:sldLayout>
</file>

<file path=ppt/slideLayouts/slideLayout5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56" name="PlaceHolder 1"/>
          <p:cNvSpPr>
            <a:spLocks noGrp="1"/>
          </p:cNvSpPr>
          <p:nvPr>
            <p:ph type="title"/>
          </p:nvPr>
        </p:nvSpPr>
        <p:spPr>
          <a:xfrm>
            <a:off x="609480" y="273600"/>
            <a:ext cx="10972440" cy="1144800"/>
          </a:xfrm>
          <a:prstGeom prst="rect">
            <a:avLst/>
          </a:prstGeom>
          <a:noFill/>
          <a:ln w="0">
            <a:noFill/>
          </a:ln>
        </p:spPr>
        <p:txBody>
          <a:bodyPr lIns="0" rIns="0" tIns="0" bIns="0" anchor="ctr">
            <a:noAutofit/>
          </a:bodyPr>
          <a:p>
            <a:pPr algn="ctr">
              <a:buNone/>
            </a:pPr>
            <a:endParaRPr b="0" lang="en-IE" sz="4400" spc="-1" strike="noStrike">
              <a:latin typeface="Arial"/>
            </a:endParaRPr>
          </a:p>
        </p:txBody>
      </p:sp>
      <p:sp>
        <p:nvSpPr>
          <p:cNvPr id="157" name="PlaceHolder 2"/>
          <p:cNvSpPr>
            <a:spLocks noGrp="1"/>
          </p:cNvSpPr>
          <p:nvPr>
            <p:ph type="subTitle"/>
          </p:nvPr>
        </p:nvSpPr>
        <p:spPr>
          <a:xfrm>
            <a:off x="609480" y="1604520"/>
            <a:ext cx="10972440" cy="3977280"/>
          </a:xfrm>
          <a:prstGeom prst="rect">
            <a:avLst/>
          </a:prstGeom>
          <a:noFill/>
          <a:ln w="0">
            <a:noFill/>
          </a:ln>
        </p:spPr>
        <p:txBody>
          <a:bodyPr lIns="0" rIns="0" tIns="0" bIns="0" anchor="ctr">
            <a:noAutofit/>
          </a:bodyPr>
          <a:p>
            <a:pPr algn="ctr">
              <a:buNone/>
            </a:pPr>
            <a:endParaRPr b="0" lang="en-IE" sz="3200" spc="-1" strike="noStrike">
              <a:latin typeface="Arial"/>
            </a:endParaRPr>
          </a:p>
        </p:txBody>
      </p:sp>
    </p:spTree>
  </p:cSld>
</p:sldLayout>
</file>

<file path=ppt/slideLayouts/slideLayout5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58" name="PlaceHolder 1"/>
          <p:cNvSpPr>
            <a:spLocks noGrp="1"/>
          </p:cNvSpPr>
          <p:nvPr>
            <p:ph type="title"/>
          </p:nvPr>
        </p:nvSpPr>
        <p:spPr>
          <a:xfrm>
            <a:off x="609480" y="273600"/>
            <a:ext cx="10972440" cy="1144800"/>
          </a:xfrm>
          <a:prstGeom prst="rect">
            <a:avLst/>
          </a:prstGeom>
          <a:noFill/>
          <a:ln w="0">
            <a:noFill/>
          </a:ln>
        </p:spPr>
        <p:txBody>
          <a:bodyPr lIns="0" rIns="0" tIns="0" bIns="0" anchor="ctr">
            <a:noAutofit/>
          </a:bodyPr>
          <a:p>
            <a:pPr algn="ctr">
              <a:buNone/>
            </a:pPr>
            <a:endParaRPr b="0" lang="en-IE" sz="4400" spc="-1" strike="noStrike">
              <a:latin typeface="Arial"/>
            </a:endParaRPr>
          </a:p>
        </p:txBody>
      </p:sp>
      <p:sp>
        <p:nvSpPr>
          <p:cNvPr id="159" name="PlaceHolder 2"/>
          <p:cNvSpPr>
            <a:spLocks noGrp="1"/>
          </p:cNvSpPr>
          <p:nvPr>
            <p:ph/>
          </p:nvPr>
        </p:nvSpPr>
        <p:spPr>
          <a:xfrm>
            <a:off x="609480" y="1604520"/>
            <a:ext cx="10972440" cy="3977280"/>
          </a:xfrm>
          <a:prstGeom prst="rect">
            <a:avLst/>
          </a:prstGeom>
          <a:noFill/>
          <a:ln w="0">
            <a:noFill/>
          </a:ln>
        </p:spPr>
        <p:txBody>
          <a:bodyPr lIns="0" rIns="0" tIns="0" bIns="0" anchor="t">
            <a:normAutofit/>
          </a:bodyPr>
          <a:p>
            <a:endParaRPr b="0" lang="en-IE" sz="3200" spc="-1" strike="noStrike">
              <a:latin typeface="Arial"/>
            </a:endParaRPr>
          </a:p>
        </p:txBody>
      </p:sp>
    </p:spTree>
  </p:cSld>
</p:sldLayout>
</file>

<file path=ppt/slideLayouts/slideLayout5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60" name="PlaceHolder 1"/>
          <p:cNvSpPr>
            <a:spLocks noGrp="1"/>
          </p:cNvSpPr>
          <p:nvPr>
            <p:ph type="title"/>
          </p:nvPr>
        </p:nvSpPr>
        <p:spPr>
          <a:xfrm>
            <a:off x="609480" y="273600"/>
            <a:ext cx="10972440" cy="1144800"/>
          </a:xfrm>
          <a:prstGeom prst="rect">
            <a:avLst/>
          </a:prstGeom>
          <a:noFill/>
          <a:ln w="0">
            <a:noFill/>
          </a:ln>
        </p:spPr>
        <p:txBody>
          <a:bodyPr lIns="0" rIns="0" tIns="0" bIns="0" anchor="ctr">
            <a:noAutofit/>
          </a:bodyPr>
          <a:p>
            <a:pPr algn="ctr">
              <a:buNone/>
            </a:pPr>
            <a:endParaRPr b="0" lang="en-IE" sz="4400" spc="-1" strike="noStrike">
              <a:latin typeface="Arial"/>
            </a:endParaRPr>
          </a:p>
        </p:txBody>
      </p:sp>
      <p:sp>
        <p:nvSpPr>
          <p:cNvPr id="161" name="PlaceHolder 2"/>
          <p:cNvSpPr>
            <a:spLocks noGrp="1"/>
          </p:cNvSpPr>
          <p:nvPr>
            <p:ph/>
          </p:nvPr>
        </p:nvSpPr>
        <p:spPr>
          <a:xfrm>
            <a:off x="609480" y="1604520"/>
            <a:ext cx="5354280" cy="3977280"/>
          </a:xfrm>
          <a:prstGeom prst="rect">
            <a:avLst/>
          </a:prstGeom>
          <a:noFill/>
          <a:ln w="0">
            <a:noFill/>
          </a:ln>
        </p:spPr>
        <p:txBody>
          <a:bodyPr lIns="0" rIns="0" tIns="0" bIns="0" anchor="t">
            <a:normAutofit/>
          </a:bodyPr>
          <a:p>
            <a:endParaRPr b="0" lang="en-IE" sz="3200" spc="-1" strike="noStrike">
              <a:latin typeface="Arial"/>
            </a:endParaRPr>
          </a:p>
        </p:txBody>
      </p:sp>
      <p:sp>
        <p:nvSpPr>
          <p:cNvPr id="162" name="PlaceHolder 3"/>
          <p:cNvSpPr>
            <a:spLocks noGrp="1"/>
          </p:cNvSpPr>
          <p:nvPr>
            <p:ph/>
          </p:nvPr>
        </p:nvSpPr>
        <p:spPr>
          <a:xfrm>
            <a:off x="6231960" y="1604520"/>
            <a:ext cx="5354280" cy="3977280"/>
          </a:xfrm>
          <a:prstGeom prst="rect">
            <a:avLst/>
          </a:prstGeom>
          <a:noFill/>
          <a:ln w="0">
            <a:noFill/>
          </a:ln>
        </p:spPr>
        <p:txBody>
          <a:bodyPr lIns="0" rIns="0" tIns="0" bIns="0" anchor="t">
            <a:normAutofit/>
          </a:bodyPr>
          <a:p>
            <a:endParaRPr b="0" lang="en-IE" sz="3200" spc="-1" strike="noStrike">
              <a:latin typeface="Arial"/>
            </a:endParaRPr>
          </a:p>
        </p:txBody>
      </p:sp>
    </p:spTree>
  </p:cSld>
</p:sldLayout>
</file>

<file path=ppt/slideLayouts/slideLayout5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63" name="PlaceHolder 1"/>
          <p:cNvSpPr>
            <a:spLocks noGrp="1"/>
          </p:cNvSpPr>
          <p:nvPr>
            <p:ph type="title"/>
          </p:nvPr>
        </p:nvSpPr>
        <p:spPr>
          <a:xfrm>
            <a:off x="609480" y="273600"/>
            <a:ext cx="10972440" cy="1144800"/>
          </a:xfrm>
          <a:prstGeom prst="rect">
            <a:avLst/>
          </a:prstGeom>
          <a:noFill/>
          <a:ln w="0">
            <a:noFill/>
          </a:ln>
        </p:spPr>
        <p:txBody>
          <a:bodyPr lIns="0" rIns="0" tIns="0" bIns="0" anchor="ctr">
            <a:noAutofit/>
          </a:bodyPr>
          <a:p>
            <a:pPr algn="ctr">
              <a:buNone/>
            </a:pPr>
            <a:endParaRPr b="0" lang="en-IE" sz="4400" spc="-1" strike="noStrike">
              <a:latin typeface="Arial"/>
            </a:endParaRPr>
          </a:p>
        </p:txBody>
      </p:sp>
    </p:spTree>
  </p:cSld>
</p:sldLayout>
</file>

<file path=ppt/slideLayouts/slideLayout5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64" name="PlaceHolder 1"/>
          <p:cNvSpPr>
            <a:spLocks noGrp="1"/>
          </p:cNvSpPr>
          <p:nvPr>
            <p:ph type="subTitle"/>
          </p:nvPr>
        </p:nvSpPr>
        <p:spPr>
          <a:xfrm>
            <a:off x="609480" y="273600"/>
            <a:ext cx="10972440" cy="5307840"/>
          </a:xfrm>
          <a:prstGeom prst="rect">
            <a:avLst/>
          </a:prstGeom>
          <a:noFill/>
          <a:ln w="0">
            <a:noFill/>
          </a:ln>
        </p:spPr>
        <p:txBody>
          <a:bodyPr lIns="0" rIns="0" tIns="0" bIns="0" anchor="ctr">
            <a:noAutofit/>
          </a:bodyPr>
          <a:p>
            <a:pPr algn="ctr">
              <a:buNone/>
            </a:pPr>
            <a:endParaRPr b="0" lang="en-IE" sz="3200" spc="-1" strike="noStrike">
              <a:latin typeface="Arial"/>
            </a:endParaRPr>
          </a:p>
        </p:txBody>
      </p:sp>
    </p:spTree>
  </p:cSld>
</p:sldLayout>
</file>

<file path=ppt/slideLayouts/slideLayout5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65" name="PlaceHolder 1"/>
          <p:cNvSpPr>
            <a:spLocks noGrp="1"/>
          </p:cNvSpPr>
          <p:nvPr>
            <p:ph type="title"/>
          </p:nvPr>
        </p:nvSpPr>
        <p:spPr>
          <a:xfrm>
            <a:off x="609480" y="273600"/>
            <a:ext cx="10972440" cy="1144800"/>
          </a:xfrm>
          <a:prstGeom prst="rect">
            <a:avLst/>
          </a:prstGeom>
          <a:noFill/>
          <a:ln w="0">
            <a:noFill/>
          </a:ln>
        </p:spPr>
        <p:txBody>
          <a:bodyPr lIns="0" rIns="0" tIns="0" bIns="0" anchor="ctr">
            <a:noAutofit/>
          </a:bodyPr>
          <a:p>
            <a:pPr algn="ctr">
              <a:buNone/>
            </a:pPr>
            <a:endParaRPr b="0" lang="en-IE" sz="4400" spc="-1" strike="noStrike">
              <a:latin typeface="Arial"/>
            </a:endParaRPr>
          </a:p>
        </p:txBody>
      </p:sp>
      <p:sp>
        <p:nvSpPr>
          <p:cNvPr id="166" name="PlaceHolder 2"/>
          <p:cNvSpPr>
            <a:spLocks noGrp="1"/>
          </p:cNvSpPr>
          <p:nvPr>
            <p:ph/>
          </p:nvPr>
        </p:nvSpPr>
        <p:spPr>
          <a:xfrm>
            <a:off x="609480" y="1604520"/>
            <a:ext cx="5354280" cy="1896840"/>
          </a:xfrm>
          <a:prstGeom prst="rect">
            <a:avLst/>
          </a:prstGeom>
          <a:noFill/>
          <a:ln w="0">
            <a:noFill/>
          </a:ln>
        </p:spPr>
        <p:txBody>
          <a:bodyPr lIns="0" rIns="0" tIns="0" bIns="0" anchor="t">
            <a:normAutofit/>
          </a:bodyPr>
          <a:p>
            <a:endParaRPr b="0" lang="en-IE" sz="3200" spc="-1" strike="noStrike">
              <a:latin typeface="Arial"/>
            </a:endParaRPr>
          </a:p>
        </p:txBody>
      </p:sp>
      <p:sp>
        <p:nvSpPr>
          <p:cNvPr id="167" name="PlaceHolder 3"/>
          <p:cNvSpPr>
            <a:spLocks noGrp="1"/>
          </p:cNvSpPr>
          <p:nvPr>
            <p:ph/>
          </p:nvPr>
        </p:nvSpPr>
        <p:spPr>
          <a:xfrm>
            <a:off x="6231960" y="1604520"/>
            <a:ext cx="5354280" cy="3977280"/>
          </a:xfrm>
          <a:prstGeom prst="rect">
            <a:avLst/>
          </a:prstGeom>
          <a:noFill/>
          <a:ln w="0">
            <a:noFill/>
          </a:ln>
        </p:spPr>
        <p:txBody>
          <a:bodyPr lIns="0" rIns="0" tIns="0" bIns="0" anchor="t">
            <a:normAutofit/>
          </a:bodyPr>
          <a:p>
            <a:endParaRPr b="0" lang="en-IE" sz="3200" spc="-1" strike="noStrike">
              <a:latin typeface="Arial"/>
            </a:endParaRPr>
          </a:p>
        </p:txBody>
      </p:sp>
      <p:sp>
        <p:nvSpPr>
          <p:cNvPr id="168" name="PlaceHolder 4"/>
          <p:cNvSpPr>
            <a:spLocks noGrp="1"/>
          </p:cNvSpPr>
          <p:nvPr>
            <p:ph/>
          </p:nvPr>
        </p:nvSpPr>
        <p:spPr>
          <a:xfrm>
            <a:off x="609480" y="3682080"/>
            <a:ext cx="5354280" cy="1896840"/>
          </a:xfrm>
          <a:prstGeom prst="rect">
            <a:avLst/>
          </a:prstGeom>
          <a:noFill/>
          <a:ln w="0">
            <a:noFill/>
          </a:ln>
        </p:spPr>
        <p:txBody>
          <a:bodyPr lIns="0" rIns="0" tIns="0" bIns="0" anchor="t">
            <a:normAutofit/>
          </a:bodyPr>
          <a:p>
            <a:endParaRPr b="0" lang="en-IE" sz="3200" spc="-1" strike="noStrike">
              <a:latin typeface="Arial"/>
            </a:endParaRPr>
          </a:p>
        </p:txBody>
      </p:sp>
    </p:spTree>
  </p:cSld>
</p:sldLayout>
</file>

<file path=ppt/slideLayouts/slideLayout5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69" name="PlaceHolder 1"/>
          <p:cNvSpPr>
            <a:spLocks noGrp="1"/>
          </p:cNvSpPr>
          <p:nvPr>
            <p:ph type="title"/>
          </p:nvPr>
        </p:nvSpPr>
        <p:spPr>
          <a:xfrm>
            <a:off x="609480" y="273600"/>
            <a:ext cx="10972440" cy="1144800"/>
          </a:xfrm>
          <a:prstGeom prst="rect">
            <a:avLst/>
          </a:prstGeom>
          <a:noFill/>
          <a:ln w="0">
            <a:noFill/>
          </a:ln>
        </p:spPr>
        <p:txBody>
          <a:bodyPr lIns="0" rIns="0" tIns="0" bIns="0" anchor="ctr">
            <a:noAutofit/>
          </a:bodyPr>
          <a:p>
            <a:pPr algn="ctr">
              <a:buNone/>
            </a:pPr>
            <a:endParaRPr b="0" lang="en-IE" sz="4400" spc="-1" strike="noStrike">
              <a:latin typeface="Arial"/>
            </a:endParaRPr>
          </a:p>
        </p:txBody>
      </p:sp>
      <p:sp>
        <p:nvSpPr>
          <p:cNvPr id="170" name="PlaceHolder 2"/>
          <p:cNvSpPr>
            <a:spLocks noGrp="1"/>
          </p:cNvSpPr>
          <p:nvPr>
            <p:ph/>
          </p:nvPr>
        </p:nvSpPr>
        <p:spPr>
          <a:xfrm>
            <a:off x="609480" y="1604520"/>
            <a:ext cx="5354280" cy="3977280"/>
          </a:xfrm>
          <a:prstGeom prst="rect">
            <a:avLst/>
          </a:prstGeom>
          <a:noFill/>
          <a:ln w="0">
            <a:noFill/>
          </a:ln>
        </p:spPr>
        <p:txBody>
          <a:bodyPr lIns="0" rIns="0" tIns="0" bIns="0" anchor="t">
            <a:normAutofit/>
          </a:bodyPr>
          <a:p>
            <a:endParaRPr b="0" lang="en-IE" sz="3200" spc="-1" strike="noStrike">
              <a:latin typeface="Arial"/>
            </a:endParaRPr>
          </a:p>
        </p:txBody>
      </p:sp>
      <p:sp>
        <p:nvSpPr>
          <p:cNvPr id="171" name="PlaceHolder 3"/>
          <p:cNvSpPr>
            <a:spLocks noGrp="1"/>
          </p:cNvSpPr>
          <p:nvPr>
            <p:ph/>
          </p:nvPr>
        </p:nvSpPr>
        <p:spPr>
          <a:xfrm>
            <a:off x="6231960" y="1604520"/>
            <a:ext cx="5354280" cy="1896840"/>
          </a:xfrm>
          <a:prstGeom prst="rect">
            <a:avLst/>
          </a:prstGeom>
          <a:noFill/>
          <a:ln w="0">
            <a:noFill/>
          </a:ln>
        </p:spPr>
        <p:txBody>
          <a:bodyPr lIns="0" rIns="0" tIns="0" bIns="0" anchor="t">
            <a:normAutofit/>
          </a:bodyPr>
          <a:p>
            <a:endParaRPr b="0" lang="en-IE" sz="3200" spc="-1" strike="noStrike">
              <a:latin typeface="Arial"/>
            </a:endParaRPr>
          </a:p>
        </p:txBody>
      </p:sp>
      <p:sp>
        <p:nvSpPr>
          <p:cNvPr id="172" name="PlaceHolder 4"/>
          <p:cNvSpPr>
            <a:spLocks noGrp="1"/>
          </p:cNvSpPr>
          <p:nvPr>
            <p:ph/>
          </p:nvPr>
        </p:nvSpPr>
        <p:spPr>
          <a:xfrm>
            <a:off x="6231960" y="3682080"/>
            <a:ext cx="5354280" cy="1896840"/>
          </a:xfrm>
          <a:prstGeom prst="rect">
            <a:avLst/>
          </a:prstGeom>
          <a:noFill/>
          <a:ln w="0">
            <a:noFill/>
          </a:ln>
        </p:spPr>
        <p:txBody>
          <a:bodyPr lIns="0" rIns="0" tIns="0" bIns="0" anchor="t">
            <a:normAutofit/>
          </a:bodyPr>
          <a:p>
            <a:endParaRPr b="0" lang="en-IE" sz="3200" spc="-1" strike="noStrike">
              <a:latin typeface="Arial"/>
            </a:endParaRPr>
          </a:p>
        </p:txBody>
      </p:sp>
    </p:spTree>
  </p:cSld>
</p:sldLayout>
</file>

<file path=ppt/slideLayouts/slideLayout5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173" name="PlaceHolder 1"/>
          <p:cNvSpPr>
            <a:spLocks noGrp="1"/>
          </p:cNvSpPr>
          <p:nvPr>
            <p:ph type="title"/>
          </p:nvPr>
        </p:nvSpPr>
        <p:spPr>
          <a:xfrm>
            <a:off x="609480" y="273600"/>
            <a:ext cx="10972440" cy="1144800"/>
          </a:xfrm>
          <a:prstGeom prst="rect">
            <a:avLst/>
          </a:prstGeom>
          <a:noFill/>
          <a:ln w="0">
            <a:noFill/>
          </a:ln>
        </p:spPr>
        <p:txBody>
          <a:bodyPr lIns="0" rIns="0" tIns="0" bIns="0" anchor="ctr">
            <a:noAutofit/>
          </a:bodyPr>
          <a:p>
            <a:pPr algn="ctr">
              <a:buNone/>
            </a:pPr>
            <a:endParaRPr b="0" lang="en-IE" sz="4400" spc="-1" strike="noStrike">
              <a:latin typeface="Arial"/>
            </a:endParaRPr>
          </a:p>
        </p:txBody>
      </p:sp>
      <p:sp>
        <p:nvSpPr>
          <p:cNvPr id="174" name="PlaceHolder 2"/>
          <p:cNvSpPr>
            <a:spLocks noGrp="1"/>
          </p:cNvSpPr>
          <p:nvPr>
            <p:ph/>
          </p:nvPr>
        </p:nvSpPr>
        <p:spPr>
          <a:xfrm>
            <a:off x="609480" y="1604520"/>
            <a:ext cx="5354280" cy="1896840"/>
          </a:xfrm>
          <a:prstGeom prst="rect">
            <a:avLst/>
          </a:prstGeom>
          <a:noFill/>
          <a:ln w="0">
            <a:noFill/>
          </a:ln>
        </p:spPr>
        <p:txBody>
          <a:bodyPr lIns="0" rIns="0" tIns="0" bIns="0" anchor="t">
            <a:normAutofit/>
          </a:bodyPr>
          <a:p>
            <a:endParaRPr b="0" lang="en-IE" sz="3200" spc="-1" strike="noStrike">
              <a:latin typeface="Arial"/>
            </a:endParaRPr>
          </a:p>
        </p:txBody>
      </p:sp>
      <p:sp>
        <p:nvSpPr>
          <p:cNvPr id="175" name="PlaceHolder 3"/>
          <p:cNvSpPr>
            <a:spLocks noGrp="1"/>
          </p:cNvSpPr>
          <p:nvPr>
            <p:ph/>
          </p:nvPr>
        </p:nvSpPr>
        <p:spPr>
          <a:xfrm>
            <a:off x="6231960" y="1604520"/>
            <a:ext cx="5354280" cy="1896840"/>
          </a:xfrm>
          <a:prstGeom prst="rect">
            <a:avLst/>
          </a:prstGeom>
          <a:noFill/>
          <a:ln w="0">
            <a:noFill/>
          </a:ln>
        </p:spPr>
        <p:txBody>
          <a:bodyPr lIns="0" rIns="0" tIns="0" bIns="0" anchor="t">
            <a:normAutofit/>
          </a:bodyPr>
          <a:p>
            <a:endParaRPr b="0" lang="en-IE" sz="3200" spc="-1" strike="noStrike">
              <a:latin typeface="Arial"/>
            </a:endParaRPr>
          </a:p>
        </p:txBody>
      </p:sp>
      <p:sp>
        <p:nvSpPr>
          <p:cNvPr id="176" name="PlaceHolder 4"/>
          <p:cNvSpPr>
            <a:spLocks noGrp="1"/>
          </p:cNvSpPr>
          <p:nvPr>
            <p:ph/>
          </p:nvPr>
        </p:nvSpPr>
        <p:spPr>
          <a:xfrm>
            <a:off x="609480" y="3682080"/>
            <a:ext cx="10972440" cy="1896840"/>
          </a:xfrm>
          <a:prstGeom prst="rect">
            <a:avLst/>
          </a:prstGeom>
          <a:noFill/>
          <a:ln w="0">
            <a:noFill/>
          </a:ln>
        </p:spPr>
        <p:txBody>
          <a:bodyPr lIns="0" rIns="0" tIns="0" bIns="0" anchor="t">
            <a:normAutofit/>
          </a:bodyPr>
          <a:p>
            <a:endParaRPr b="0" lang="en-IE" sz="3200" spc="-1" strike="noStrike">
              <a:latin typeface="Arial"/>
            </a:endParaRPr>
          </a:p>
        </p:txBody>
      </p:sp>
    </p:spTree>
  </p:cSld>
</p:sldLayout>
</file>

<file path=ppt/slideLayouts/slideLayout5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177" name="PlaceHolder 1"/>
          <p:cNvSpPr>
            <a:spLocks noGrp="1"/>
          </p:cNvSpPr>
          <p:nvPr>
            <p:ph type="title"/>
          </p:nvPr>
        </p:nvSpPr>
        <p:spPr>
          <a:xfrm>
            <a:off x="609480" y="273600"/>
            <a:ext cx="10972440" cy="1144800"/>
          </a:xfrm>
          <a:prstGeom prst="rect">
            <a:avLst/>
          </a:prstGeom>
          <a:noFill/>
          <a:ln w="0">
            <a:noFill/>
          </a:ln>
        </p:spPr>
        <p:txBody>
          <a:bodyPr lIns="0" rIns="0" tIns="0" bIns="0" anchor="ctr">
            <a:noAutofit/>
          </a:bodyPr>
          <a:p>
            <a:pPr algn="ctr">
              <a:buNone/>
            </a:pPr>
            <a:endParaRPr b="0" lang="en-IE" sz="4400" spc="-1" strike="noStrike">
              <a:latin typeface="Arial"/>
            </a:endParaRPr>
          </a:p>
        </p:txBody>
      </p:sp>
      <p:sp>
        <p:nvSpPr>
          <p:cNvPr id="178" name="PlaceHolder 2"/>
          <p:cNvSpPr>
            <a:spLocks noGrp="1"/>
          </p:cNvSpPr>
          <p:nvPr>
            <p:ph/>
          </p:nvPr>
        </p:nvSpPr>
        <p:spPr>
          <a:xfrm>
            <a:off x="609480" y="1604520"/>
            <a:ext cx="10972440" cy="1896840"/>
          </a:xfrm>
          <a:prstGeom prst="rect">
            <a:avLst/>
          </a:prstGeom>
          <a:noFill/>
          <a:ln w="0">
            <a:noFill/>
          </a:ln>
        </p:spPr>
        <p:txBody>
          <a:bodyPr lIns="0" rIns="0" tIns="0" bIns="0" anchor="t">
            <a:normAutofit/>
          </a:bodyPr>
          <a:p>
            <a:endParaRPr b="0" lang="en-IE" sz="3200" spc="-1" strike="noStrike">
              <a:latin typeface="Arial"/>
            </a:endParaRPr>
          </a:p>
        </p:txBody>
      </p:sp>
      <p:sp>
        <p:nvSpPr>
          <p:cNvPr id="179" name="PlaceHolder 3"/>
          <p:cNvSpPr>
            <a:spLocks noGrp="1"/>
          </p:cNvSpPr>
          <p:nvPr>
            <p:ph/>
          </p:nvPr>
        </p:nvSpPr>
        <p:spPr>
          <a:xfrm>
            <a:off x="609480" y="3682080"/>
            <a:ext cx="10972440" cy="1896840"/>
          </a:xfrm>
          <a:prstGeom prst="rect">
            <a:avLst/>
          </a:prstGeom>
          <a:noFill/>
          <a:ln w="0">
            <a:noFill/>
          </a:ln>
        </p:spPr>
        <p:txBody>
          <a:bodyPr lIns="0" rIns="0" tIns="0" bIns="0" anchor="t">
            <a:normAutofit/>
          </a:bodyPr>
          <a:p>
            <a:endParaRPr b="0" lang="en-IE" sz="3200" spc="-1" strike="noStrike">
              <a:latin typeface="Arial"/>
            </a:endParaRPr>
          </a:p>
        </p:txBody>
      </p:sp>
    </p:spTree>
  </p:cSld>
</p:sldLayout>
</file>

<file path=ppt/slideLayouts/slideLayout5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180" name="PlaceHolder 1"/>
          <p:cNvSpPr>
            <a:spLocks noGrp="1"/>
          </p:cNvSpPr>
          <p:nvPr>
            <p:ph type="title"/>
          </p:nvPr>
        </p:nvSpPr>
        <p:spPr>
          <a:xfrm>
            <a:off x="609480" y="273600"/>
            <a:ext cx="10972440" cy="1144800"/>
          </a:xfrm>
          <a:prstGeom prst="rect">
            <a:avLst/>
          </a:prstGeom>
          <a:noFill/>
          <a:ln w="0">
            <a:noFill/>
          </a:ln>
        </p:spPr>
        <p:txBody>
          <a:bodyPr lIns="0" rIns="0" tIns="0" bIns="0" anchor="ctr">
            <a:noAutofit/>
          </a:bodyPr>
          <a:p>
            <a:pPr algn="ctr">
              <a:buNone/>
            </a:pPr>
            <a:endParaRPr b="0" lang="en-IE" sz="4400" spc="-1" strike="noStrike">
              <a:latin typeface="Arial"/>
            </a:endParaRPr>
          </a:p>
        </p:txBody>
      </p:sp>
      <p:sp>
        <p:nvSpPr>
          <p:cNvPr id="181" name="PlaceHolder 2"/>
          <p:cNvSpPr>
            <a:spLocks noGrp="1"/>
          </p:cNvSpPr>
          <p:nvPr>
            <p:ph/>
          </p:nvPr>
        </p:nvSpPr>
        <p:spPr>
          <a:xfrm>
            <a:off x="609480" y="1604520"/>
            <a:ext cx="5354280" cy="1896840"/>
          </a:xfrm>
          <a:prstGeom prst="rect">
            <a:avLst/>
          </a:prstGeom>
          <a:noFill/>
          <a:ln w="0">
            <a:noFill/>
          </a:ln>
        </p:spPr>
        <p:txBody>
          <a:bodyPr lIns="0" rIns="0" tIns="0" bIns="0" anchor="t">
            <a:normAutofit/>
          </a:bodyPr>
          <a:p>
            <a:endParaRPr b="0" lang="en-IE" sz="3200" spc="-1" strike="noStrike">
              <a:latin typeface="Arial"/>
            </a:endParaRPr>
          </a:p>
        </p:txBody>
      </p:sp>
      <p:sp>
        <p:nvSpPr>
          <p:cNvPr id="182" name="PlaceHolder 3"/>
          <p:cNvSpPr>
            <a:spLocks noGrp="1"/>
          </p:cNvSpPr>
          <p:nvPr>
            <p:ph/>
          </p:nvPr>
        </p:nvSpPr>
        <p:spPr>
          <a:xfrm>
            <a:off x="6231960" y="1604520"/>
            <a:ext cx="5354280" cy="1896840"/>
          </a:xfrm>
          <a:prstGeom prst="rect">
            <a:avLst/>
          </a:prstGeom>
          <a:noFill/>
          <a:ln w="0">
            <a:noFill/>
          </a:ln>
        </p:spPr>
        <p:txBody>
          <a:bodyPr lIns="0" rIns="0" tIns="0" bIns="0" anchor="t">
            <a:normAutofit/>
          </a:bodyPr>
          <a:p>
            <a:endParaRPr b="0" lang="en-IE" sz="3200" spc="-1" strike="noStrike">
              <a:latin typeface="Arial"/>
            </a:endParaRPr>
          </a:p>
        </p:txBody>
      </p:sp>
      <p:sp>
        <p:nvSpPr>
          <p:cNvPr id="183" name="PlaceHolder 4"/>
          <p:cNvSpPr>
            <a:spLocks noGrp="1"/>
          </p:cNvSpPr>
          <p:nvPr>
            <p:ph/>
          </p:nvPr>
        </p:nvSpPr>
        <p:spPr>
          <a:xfrm>
            <a:off x="609480" y="3682080"/>
            <a:ext cx="5354280" cy="1896840"/>
          </a:xfrm>
          <a:prstGeom prst="rect">
            <a:avLst/>
          </a:prstGeom>
          <a:noFill/>
          <a:ln w="0">
            <a:noFill/>
          </a:ln>
        </p:spPr>
        <p:txBody>
          <a:bodyPr lIns="0" rIns="0" tIns="0" bIns="0" anchor="t">
            <a:normAutofit/>
          </a:bodyPr>
          <a:p>
            <a:endParaRPr b="0" lang="en-IE" sz="3200" spc="-1" strike="noStrike">
              <a:latin typeface="Arial"/>
            </a:endParaRPr>
          </a:p>
        </p:txBody>
      </p:sp>
      <p:sp>
        <p:nvSpPr>
          <p:cNvPr id="184" name="PlaceHolder 5"/>
          <p:cNvSpPr>
            <a:spLocks noGrp="1"/>
          </p:cNvSpPr>
          <p:nvPr>
            <p:ph/>
          </p:nvPr>
        </p:nvSpPr>
        <p:spPr>
          <a:xfrm>
            <a:off x="6231960" y="3682080"/>
            <a:ext cx="5354280" cy="1896840"/>
          </a:xfrm>
          <a:prstGeom prst="rect">
            <a:avLst/>
          </a:prstGeom>
          <a:noFill/>
          <a:ln w="0">
            <a:noFill/>
          </a:ln>
        </p:spPr>
        <p:txBody>
          <a:bodyPr lIns="0" rIns="0" tIns="0" bIns="0" anchor="t">
            <a:normAutofit/>
          </a:bodyPr>
          <a:p>
            <a:endParaRPr b="0" lang="en-IE" sz="3200" spc="-1" strike="noStrike">
              <a:latin typeface="Arial"/>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0" name="PlaceHolder 1"/>
          <p:cNvSpPr>
            <a:spLocks noGrp="1"/>
          </p:cNvSpPr>
          <p:nvPr>
            <p:ph type="subTitle"/>
          </p:nvPr>
        </p:nvSpPr>
        <p:spPr>
          <a:xfrm>
            <a:off x="609480" y="273600"/>
            <a:ext cx="10972440" cy="5307840"/>
          </a:xfrm>
          <a:prstGeom prst="rect">
            <a:avLst/>
          </a:prstGeom>
          <a:noFill/>
          <a:ln w="0">
            <a:noFill/>
          </a:ln>
        </p:spPr>
        <p:txBody>
          <a:bodyPr lIns="0" rIns="0" tIns="0" bIns="0" anchor="ctr">
            <a:noAutofit/>
          </a:bodyPr>
          <a:p>
            <a:pPr algn="ctr">
              <a:buNone/>
            </a:pPr>
            <a:endParaRPr b="0" lang="en-IE" sz="3200" spc="-1" strike="noStrike">
              <a:latin typeface="Arial"/>
            </a:endParaRPr>
          </a:p>
        </p:txBody>
      </p:sp>
    </p:spTree>
  </p:cSld>
</p:sldLayout>
</file>

<file path=ppt/slideLayouts/slideLayout6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185" name="PlaceHolder 1"/>
          <p:cNvSpPr>
            <a:spLocks noGrp="1"/>
          </p:cNvSpPr>
          <p:nvPr>
            <p:ph type="title"/>
          </p:nvPr>
        </p:nvSpPr>
        <p:spPr>
          <a:xfrm>
            <a:off x="609480" y="273600"/>
            <a:ext cx="10972440" cy="1144800"/>
          </a:xfrm>
          <a:prstGeom prst="rect">
            <a:avLst/>
          </a:prstGeom>
          <a:noFill/>
          <a:ln w="0">
            <a:noFill/>
          </a:ln>
        </p:spPr>
        <p:txBody>
          <a:bodyPr lIns="0" rIns="0" tIns="0" bIns="0" anchor="ctr">
            <a:noAutofit/>
          </a:bodyPr>
          <a:p>
            <a:pPr algn="ctr">
              <a:buNone/>
            </a:pPr>
            <a:endParaRPr b="0" lang="en-IE" sz="4400" spc="-1" strike="noStrike">
              <a:latin typeface="Arial"/>
            </a:endParaRPr>
          </a:p>
        </p:txBody>
      </p:sp>
      <p:sp>
        <p:nvSpPr>
          <p:cNvPr id="186" name="PlaceHolder 2"/>
          <p:cNvSpPr>
            <a:spLocks noGrp="1"/>
          </p:cNvSpPr>
          <p:nvPr>
            <p:ph/>
          </p:nvPr>
        </p:nvSpPr>
        <p:spPr>
          <a:xfrm>
            <a:off x="609480" y="1604520"/>
            <a:ext cx="3533040" cy="1896840"/>
          </a:xfrm>
          <a:prstGeom prst="rect">
            <a:avLst/>
          </a:prstGeom>
          <a:noFill/>
          <a:ln w="0">
            <a:noFill/>
          </a:ln>
        </p:spPr>
        <p:txBody>
          <a:bodyPr lIns="0" rIns="0" tIns="0" bIns="0" anchor="t">
            <a:normAutofit/>
          </a:bodyPr>
          <a:p>
            <a:endParaRPr b="0" lang="en-IE" sz="3200" spc="-1" strike="noStrike">
              <a:latin typeface="Arial"/>
            </a:endParaRPr>
          </a:p>
        </p:txBody>
      </p:sp>
      <p:sp>
        <p:nvSpPr>
          <p:cNvPr id="187" name="PlaceHolder 3"/>
          <p:cNvSpPr>
            <a:spLocks noGrp="1"/>
          </p:cNvSpPr>
          <p:nvPr>
            <p:ph/>
          </p:nvPr>
        </p:nvSpPr>
        <p:spPr>
          <a:xfrm>
            <a:off x="4319640" y="1604520"/>
            <a:ext cx="3533040" cy="1896840"/>
          </a:xfrm>
          <a:prstGeom prst="rect">
            <a:avLst/>
          </a:prstGeom>
          <a:noFill/>
          <a:ln w="0">
            <a:noFill/>
          </a:ln>
        </p:spPr>
        <p:txBody>
          <a:bodyPr lIns="0" rIns="0" tIns="0" bIns="0" anchor="t">
            <a:normAutofit/>
          </a:bodyPr>
          <a:p>
            <a:endParaRPr b="0" lang="en-IE" sz="3200" spc="-1" strike="noStrike">
              <a:latin typeface="Arial"/>
            </a:endParaRPr>
          </a:p>
        </p:txBody>
      </p:sp>
      <p:sp>
        <p:nvSpPr>
          <p:cNvPr id="188" name="PlaceHolder 4"/>
          <p:cNvSpPr>
            <a:spLocks noGrp="1"/>
          </p:cNvSpPr>
          <p:nvPr>
            <p:ph/>
          </p:nvPr>
        </p:nvSpPr>
        <p:spPr>
          <a:xfrm>
            <a:off x="8029800" y="1604520"/>
            <a:ext cx="3533040" cy="1896840"/>
          </a:xfrm>
          <a:prstGeom prst="rect">
            <a:avLst/>
          </a:prstGeom>
          <a:noFill/>
          <a:ln w="0">
            <a:noFill/>
          </a:ln>
        </p:spPr>
        <p:txBody>
          <a:bodyPr lIns="0" rIns="0" tIns="0" bIns="0" anchor="t">
            <a:normAutofit/>
          </a:bodyPr>
          <a:p>
            <a:endParaRPr b="0" lang="en-IE" sz="3200" spc="-1" strike="noStrike">
              <a:latin typeface="Arial"/>
            </a:endParaRPr>
          </a:p>
        </p:txBody>
      </p:sp>
      <p:sp>
        <p:nvSpPr>
          <p:cNvPr id="189" name="PlaceHolder 5"/>
          <p:cNvSpPr>
            <a:spLocks noGrp="1"/>
          </p:cNvSpPr>
          <p:nvPr>
            <p:ph/>
          </p:nvPr>
        </p:nvSpPr>
        <p:spPr>
          <a:xfrm>
            <a:off x="609480" y="3682080"/>
            <a:ext cx="3533040" cy="1896840"/>
          </a:xfrm>
          <a:prstGeom prst="rect">
            <a:avLst/>
          </a:prstGeom>
          <a:noFill/>
          <a:ln w="0">
            <a:noFill/>
          </a:ln>
        </p:spPr>
        <p:txBody>
          <a:bodyPr lIns="0" rIns="0" tIns="0" bIns="0" anchor="t">
            <a:normAutofit/>
          </a:bodyPr>
          <a:p>
            <a:endParaRPr b="0" lang="en-IE" sz="3200" spc="-1" strike="noStrike">
              <a:latin typeface="Arial"/>
            </a:endParaRPr>
          </a:p>
        </p:txBody>
      </p:sp>
      <p:sp>
        <p:nvSpPr>
          <p:cNvPr id="190" name="PlaceHolder 6"/>
          <p:cNvSpPr>
            <a:spLocks noGrp="1"/>
          </p:cNvSpPr>
          <p:nvPr>
            <p:ph/>
          </p:nvPr>
        </p:nvSpPr>
        <p:spPr>
          <a:xfrm>
            <a:off x="4319640" y="3682080"/>
            <a:ext cx="3533040" cy="1896840"/>
          </a:xfrm>
          <a:prstGeom prst="rect">
            <a:avLst/>
          </a:prstGeom>
          <a:noFill/>
          <a:ln w="0">
            <a:noFill/>
          </a:ln>
        </p:spPr>
        <p:txBody>
          <a:bodyPr lIns="0" rIns="0" tIns="0" bIns="0" anchor="t">
            <a:normAutofit/>
          </a:bodyPr>
          <a:p>
            <a:endParaRPr b="0" lang="en-IE" sz="3200" spc="-1" strike="noStrike">
              <a:latin typeface="Arial"/>
            </a:endParaRPr>
          </a:p>
        </p:txBody>
      </p:sp>
      <p:sp>
        <p:nvSpPr>
          <p:cNvPr id="191" name="PlaceHolder 7"/>
          <p:cNvSpPr>
            <a:spLocks noGrp="1"/>
          </p:cNvSpPr>
          <p:nvPr>
            <p:ph/>
          </p:nvPr>
        </p:nvSpPr>
        <p:spPr>
          <a:xfrm>
            <a:off x="8029800" y="3682080"/>
            <a:ext cx="3533040" cy="1896840"/>
          </a:xfrm>
          <a:prstGeom prst="rect">
            <a:avLst/>
          </a:prstGeom>
          <a:noFill/>
          <a:ln w="0">
            <a:noFill/>
          </a:ln>
        </p:spPr>
        <p:txBody>
          <a:bodyPr lIns="0" rIns="0" tIns="0" bIns="0" anchor="t">
            <a:normAutofit/>
          </a:bodyPr>
          <a:p>
            <a:endParaRPr b="0" lang="en-IE" sz="3200" spc="-1" strike="noStrike">
              <a:latin typeface="Arial"/>
            </a:endParaRPr>
          </a:p>
        </p:txBody>
      </p:sp>
    </p:spTree>
  </p:cSld>
</p:sldLayout>
</file>

<file path=ppt/slideLayouts/slideLayout6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6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94" name="PlaceHolder 1"/>
          <p:cNvSpPr>
            <a:spLocks noGrp="1"/>
          </p:cNvSpPr>
          <p:nvPr>
            <p:ph type="title"/>
          </p:nvPr>
        </p:nvSpPr>
        <p:spPr>
          <a:xfrm>
            <a:off x="609480" y="273600"/>
            <a:ext cx="10972440" cy="1144800"/>
          </a:xfrm>
          <a:prstGeom prst="rect">
            <a:avLst/>
          </a:prstGeom>
          <a:noFill/>
          <a:ln w="0">
            <a:noFill/>
          </a:ln>
        </p:spPr>
        <p:txBody>
          <a:bodyPr lIns="0" rIns="0" tIns="0" bIns="0" anchor="ctr">
            <a:noAutofit/>
          </a:bodyPr>
          <a:p>
            <a:pPr algn="ctr">
              <a:buNone/>
            </a:pPr>
            <a:endParaRPr b="0" lang="en-IE" sz="4400" spc="-1" strike="noStrike">
              <a:latin typeface="Arial"/>
            </a:endParaRPr>
          </a:p>
        </p:txBody>
      </p:sp>
      <p:sp>
        <p:nvSpPr>
          <p:cNvPr id="195" name="PlaceHolder 2"/>
          <p:cNvSpPr>
            <a:spLocks noGrp="1"/>
          </p:cNvSpPr>
          <p:nvPr>
            <p:ph type="subTitle"/>
          </p:nvPr>
        </p:nvSpPr>
        <p:spPr>
          <a:xfrm>
            <a:off x="609480" y="1604520"/>
            <a:ext cx="10972440" cy="3977280"/>
          </a:xfrm>
          <a:prstGeom prst="rect">
            <a:avLst/>
          </a:prstGeom>
          <a:noFill/>
          <a:ln w="0">
            <a:noFill/>
          </a:ln>
        </p:spPr>
        <p:txBody>
          <a:bodyPr lIns="0" rIns="0" tIns="0" bIns="0" anchor="ctr">
            <a:noAutofit/>
          </a:bodyPr>
          <a:p>
            <a:pPr algn="ctr">
              <a:buNone/>
            </a:pPr>
            <a:endParaRPr b="0" lang="en-IE" sz="3200" spc="-1" strike="noStrike">
              <a:latin typeface="Arial"/>
            </a:endParaRPr>
          </a:p>
        </p:txBody>
      </p:sp>
    </p:spTree>
  </p:cSld>
</p:sldLayout>
</file>

<file path=ppt/slideLayouts/slideLayout6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96" name="PlaceHolder 1"/>
          <p:cNvSpPr>
            <a:spLocks noGrp="1"/>
          </p:cNvSpPr>
          <p:nvPr>
            <p:ph type="title"/>
          </p:nvPr>
        </p:nvSpPr>
        <p:spPr>
          <a:xfrm>
            <a:off x="609480" y="273600"/>
            <a:ext cx="10972440" cy="1144800"/>
          </a:xfrm>
          <a:prstGeom prst="rect">
            <a:avLst/>
          </a:prstGeom>
          <a:noFill/>
          <a:ln w="0">
            <a:noFill/>
          </a:ln>
        </p:spPr>
        <p:txBody>
          <a:bodyPr lIns="0" rIns="0" tIns="0" bIns="0" anchor="ctr">
            <a:noAutofit/>
          </a:bodyPr>
          <a:p>
            <a:pPr algn="ctr">
              <a:buNone/>
            </a:pPr>
            <a:endParaRPr b="0" lang="en-IE" sz="4400" spc="-1" strike="noStrike">
              <a:latin typeface="Arial"/>
            </a:endParaRPr>
          </a:p>
        </p:txBody>
      </p:sp>
      <p:sp>
        <p:nvSpPr>
          <p:cNvPr id="197" name="PlaceHolder 2"/>
          <p:cNvSpPr>
            <a:spLocks noGrp="1"/>
          </p:cNvSpPr>
          <p:nvPr>
            <p:ph/>
          </p:nvPr>
        </p:nvSpPr>
        <p:spPr>
          <a:xfrm>
            <a:off x="609480" y="1604520"/>
            <a:ext cx="10972440" cy="3977280"/>
          </a:xfrm>
          <a:prstGeom prst="rect">
            <a:avLst/>
          </a:prstGeom>
          <a:noFill/>
          <a:ln w="0">
            <a:noFill/>
          </a:ln>
        </p:spPr>
        <p:txBody>
          <a:bodyPr lIns="0" rIns="0" tIns="0" bIns="0" anchor="t">
            <a:normAutofit/>
          </a:bodyPr>
          <a:p>
            <a:endParaRPr b="0" lang="en-IE" sz="3200" spc="-1" strike="noStrike">
              <a:latin typeface="Arial"/>
            </a:endParaRPr>
          </a:p>
        </p:txBody>
      </p:sp>
    </p:spTree>
  </p:cSld>
</p:sldLayout>
</file>

<file path=ppt/slideLayouts/slideLayout6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98" name="PlaceHolder 1"/>
          <p:cNvSpPr>
            <a:spLocks noGrp="1"/>
          </p:cNvSpPr>
          <p:nvPr>
            <p:ph type="title"/>
          </p:nvPr>
        </p:nvSpPr>
        <p:spPr>
          <a:xfrm>
            <a:off x="609480" y="273600"/>
            <a:ext cx="10972440" cy="1144800"/>
          </a:xfrm>
          <a:prstGeom prst="rect">
            <a:avLst/>
          </a:prstGeom>
          <a:noFill/>
          <a:ln w="0">
            <a:noFill/>
          </a:ln>
        </p:spPr>
        <p:txBody>
          <a:bodyPr lIns="0" rIns="0" tIns="0" bIns="0" anchor="ctr">
            <a:noAutofit/>
          </a:bodyPr>
          <a:p>
            <a:pPr algn="ctr">
              <a:buNone/>
            </a:pPr>
            <a:endParaRPr b="0" lang="en-IE" sz="4400" spc="-1" strike="noStrike">
              <a:latin typeface="Arial"/>
            </a:endParaRPr>
          </a:p>
        </p:txBody>
      </p:sp>
      <p:sp>
        <p:nvSpPr>
          <p:cNvPr id="199" name="PlaceHolder 2"/>
          <p:cNvSpPr>
            <a:spLocks noGrp="1"/>
          </p:cNvSpPr>
          <p:nvPr>
            <p:ph/>
          </p:nvPr>
        </p:nvSpPr>
        <p:spPr>
          <a:xfrm>
            <a:off x="609480" y="1604520"/>
            <a:ext cx="5354280" cy="3977280"/>
          </a:xfrm>
          <a:prstGeom prst="rect">
            <a:avLst/>
          </a:prstGeom>
          <a:noFill/>
          <a:ln w="0">
            <a:noFill/>
          </a:ln>
        </p:spPr>
        <p:txBody>
          <a:bodyPr lIns="0" rIns="0" tIns="0" bIns="0" anchor="t">
            <a:normAutofit/>
          </a:bodyPr>
          <a:p>
            <a:endParaRPr b="0" lang="en-IE" sz="3200" spc="-1" strike="noStrike">
              <a:latin typeface="Arial"/>
            </a:endParaRPr>
          </a:p>
        </p:txBody>
      </p:sp>
      <p:sp>
        <p:nvSpPr>
          <p:cNvPr id="200" name="PlaceHolder 3"/>
          <p:cNvSpPr>
            <a:spLocks noGrp="1"/>
          </p:cNvSpPr>
          <p:nvPr>
            <p:ph/>
          </p:nvPr>
        </p:nvSpPr>
        <p:spPr>
          <a:xfrm>
            <a:off x="6231960" y="1604520"/>
            <a:ext cx="5354280" cy="3977280"/>
          </a:xfrm>
          <a:prstGeom prst="rect">
            <a:avLst/>
          </a:prstGeom>
          <a:noFill/>
          <a:ln w="0">
            <a:noFill/>
          </a:ln>
        </p:spPr>
        <p:txBody>
          <a:bodyPr lIns="0" rIns="0" tIns="0" bIns="0" anchor="t">
            <a:normAutofit/>
          </a:bodyPr>
          <a:p>
            <a:endParaRPr b="0" lang="en-IE" sz="3200" spc="-1" strike="noStrike">
              <a:latin typeface="Arial"/>
            </a:endParaRPr>
          </a:p>
        </p:txBody>
      </p:sp>
    </p:spTree>
  </p:cSld>
</p:sldLayout>
</file>

<file path=ppt/slideLayouts/slideLayout6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201" name="PlaceHolder 1"/>
          <p:cNvSpPr>
            <a:spLocks noGrp="1"/>
          </p:cNvSpPr>
          <p:nvPr>
            <p:ph type="title"/>
          </p:nvPr>
        </p:nvSpPr>
        <p:spPr>
          <a:xfrm>
            <a:off x="609480" y="273600"/>
            <a:ext cx="10972440" cy="1144800"/>
          </a:xfrm>
          <a:prstGeom prst="rect">
            <a:avLst/>
          </a:prstGeom>
          <a:noFill/>
          <a:ln w="0">
            <a:noFill/>
          </a:ln>
        </p:spPr>
        <p:txBody>
          <a:bodyPr lIns="0" rIns="0" tIns="0" bIns="0" anchor="ctr">
            <a:noAutofit/>
          </a:bodyPr>
          <a:p>
            <a:pPr algn="ctr">
              <a:buNone/>
            </a:pPr>
            <a:endParaRPr b="0" lang="en-IE" sz="4400" spc="-1" strike="noStrike">
              <a:latin typeface="Arial"/>
            </a:endParaRPr>
          </a:p>
        </p:txBody>
      </p:sp>
    </p:spTree>
  </p:cSld>
</p:sldLayout>
</file>

<file path=ppt/slideLayouts/slideLayout6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202" name="PlaceHolder 1"/>
          <p:cNvSpPr>
            <a:spLocks noGrp="1"/>
          </p:cNvSpPr>
          <p:nvPr>
            <p:ph type="subTitle"/>
          </p:nvPr>
        </p:nvSpPr>
        <p:spPr>
          <a:xfrm>
            <a:off x="609480" y="273600"/>
            <a:ext cx="10972440" cy="5307840"/>
          </a:xfrm>
          <a:prstGeom prst="rect">
            <a:avLst/>
          </a:prstGeom>
          <a:noFill/>
          <a:ln w="0">
            <a:noFill/>
          </a:ln>
        </p:spPr>
        <p:txBody>
          <a:bodyPr lIns="0" rIns="0" tIns="0" bIns="0" anchor="ctr">
            <a:noAutofit/>
          </a:bodyPr>
          <a:p>
            <a:pPr algn="ctr">
              <a:buNone/>
            </a:pPr>
            <a:endParaRPr b="0" lang="en-IE" sz="3200" spc="-1" strike="noStrike">
              <a:latin typeface="Arial"/>
            </a:endParaRPr>
          </a:p>
        </p:txBody>
      </p:sp>
    </p:spTree>
  </p:cSld>
</p:sldLayout>
</file>

<file path=ppt/slideLayouts/slideLayout6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203" name="PlaceHolder 1"/>
          <p:cNvSpPr>
            <a:spLocks noGrp="1"/>
          </p:cNvSpPr>
          <p:nvPr>
            <p:ph type="title"/>
          </p:nvPr>
        </p:nvSpPr>
        <p:spPr>
          <a:xfrm>
            <a:off x="609480" y="273600"/>
            <a:ext cx="10972440" cy="1144800"/>
          </a:xfrm>
          <a:prstGeom prst="rect">
            <a:avLst/>
          </a:prstGeom>
          <a:noFill/>
          <a:ln w="0">
            <a:noFill/>
          </a:ln>
        </p:spPr>
        <p:txBody>
          <a:bodyPr lIns="0" rIns="0" tIns="0" bIns="0" anchor="ctr">
            <a:noAutofit/>
          </a:bodyPr>
          <a:p>
            <a:pPr algn="ctr">
              <a:buNone/>
            </a:pPr>
            <a:endParaRPr b="0" lang="en-IE" sz="4400" spc="-1" strike="noStrike">
              <a:latin typeface="Arial"/>
            </a:endParaRPr>
          </a:p>
        </p:txBody>
      </p:sp>
      <p:sp>
        <p:nvSpPr>
          <p:cNvPr id="204" name="PlaceHolder 2"/>
          <p:cNvSpPr>
            <a:spLocks noGrp="1"/>
          </p:cNvSpPr>
          <p:nvPr>
            <p:ph/>
          </p:nvPr>
        </p:nvSpPr>
        <p:spPr>
          <a:xfrm>
            <a:off x="609480" y="1604520"/>
            <a:ext cx="5354280" cy="1896840"/>
          </a:xfrm>
          <a:prstGeom prst="rect">
            <a:avLst/>
          </a:prstGeom>
          <a:noFill/>
          <a:ln w="0">
            <a:noFill/>
          </a:ln>
        </p:spPr>
        <p:txBody>
          <a:bodyPr lIns="0" rIns="0" tIns="0" bIns="0" anchor="t">
            <a:normAutofit/>
          </a:bodyPr>
          <a:p>
            <a:endParaRPr b="0" lang="en-IE" sz="3200" spc="-1" strike="noStrike">
              <a:latin typeface="Arial"/>
            </a:endParaRPr>
          </a:p>
        </p:txBody>
      </p:sp>
      <p:sp>
        <p:nvSpPr>
          <p:cNvPr id="205" name="PlaceHolder 3"/>
          <p:cNvSpPr>
            <a:spLocks noGrp="1"/>
          </p:cNvSpPr>
          <p:nvPr>
            <p:ph/>
          </p:nvPr>
        </p:nvSpPr>
        <p:spPr>
          <a:xfrm>
            <a:off x="6231960" y="1604520"/>
            <a:ext cx="5354280" cy="3977280"/>
          </a:xfrm>
          <a:prstGeom prst="rect">
            <a:avLst/>
          </a:prstGeom>
          <a:noFill/>
          <a:ln w="0">
            <a:noFill/>
          </a:ln>
        </p:spPr>
        <p:txBody>
          <a:bodyPr lIns="0" rIns="0" tIns="0" bIns="0" anchor="t">
            <a:normAutofit/>
          </a:bodyPr>
          <a:p>
            <a:endParaRPr b="0" lang="en-IE" sz="3200" spc="-1" strike="noStrike">
              <a:latin typeface="Arial"/>
            </a:endParaRPr>
          </a:p>
        </p:txBody>
      </p:sp>
      <p:sp>
        <p:nvSpPr>
          <p:cNvPr id="206" name="PlaceHolder 4"/>
          <p:cNvSpPr>
            <a:spLocks noGrp="1"/>
          </p:cNvSpPr>
          <p:nvPr>
            <p:ph/>
          </p:nvPr>
        </p:nvSpPr>
        <p:spPr>
          <a:xfrm>
            <a:off x="609480" y="3682080"/>
            <a:ext cx="5354280" cy="1896840"/>
          </a:xfrm>
          <a:prstGeom prst="rect">
            <a:avLst/>
          </a:prstGeom>
          <a:noFill/>
          <a:ln w="0">
            <a:noFill/>
          </a:ln>
        </p:spPr>
        <p:txBody>
          <a:bodyPr lIns="0" rIns="0" tIns="0" bIns="0" anchor="t">
            <a:normAutofit/>
          </a:bodyPr>
          <a:p>
            <a:endParaRPr b="0" lang="en-IE" sz="3200" spc="-1" strike="noStrike">
              <a:latin typeface="Arial"/>
            </a:endParaRPr>
          </a:p>
        </p:txBody>
      </p:sp>
    </p:spTree>
  </p:cSld>
</p:sldLayout>
</file>

<file path=ppt/slideLayouts/slideLayout6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207" name="PlaceHolder 1"/>
          <p:cNvSpPr>
            <a:spLocks noGrp="1"/>
          </p:cNvSpPr>
          <p:nvPr>
            <p:ph type="title"/>
          </p:nvPr>
        </p:nvSpPr>
        <p:spPr>
          <a:xfrm>
            <a:off x="609480" y="273600"/>
            <a:ext cx="10972440" cy="1144800"/>
          </a:xfrm>
          <a:prstGeom prst="rect">
            <a:avLst/>
          </a:prstGeom>
          <a:noFill/>
          <a:ln w="0">
            <a:noFill/>
          </a:ln>
        </p:spPr>
        <p:txBody>
          <a:bodyPr lIns="0" rIns="0" tIns="0" bIns="0" anchor="ctr">
            <a:noAutofit/>
          </a:bodyPr>
          <a:p>
            <a:pPr algn="ctr">
              <a:buNone/>
            </a:pPr>
            <a:endParaRPr b="0" lang="en-IE" sz="4400" spc="-1" strike="noStrike">
              <a:latin typeface="Arial"/>
            </a:endParaRPr>
          </a:p>
        </p:txBody>
      </p:sp>
      <p:sp>
        <p:nvSpPr>
          <p:cNvPr id="208" name="PlaceHolder 2"/>
          <p:cNvSpPr>
            <a:spLocks noGrp="1"/>
          </p:cNvSpPr>
          <p:nvPr>
            <p:ph/>
          </p:nvPr>
        </p:nvSpPr>
        <p:spPr>
          <a:xfrm>
            <a:off x="609480" y="1604520"/>
            <a:ext cx="5354280" cy="3977280"/>
          </a:xfrm>
          <a:prstGeom prst="rect">
            <a:avLst/>
          </a:prstGeom>
          <a:noFill/>
          <a:ln w="0">
            <a:noFill/>
          </a:ln>
        </p:spPr>
        <p:txBody>
          <a:bodyPr lIns="0" rIns="0" tIns="0" bIns="0" anchor="t">
            <a:normAutofit/>
          </a:bodyPr>
          <a:p>
            <a:endParaRPr b="0" lang="en-IE" sz="3200" spc="-1" strike="noStrike">
              <a:latin typeface="Arial"/>
            </a:endParaRPr>
          </a:p>
        </p:txBody>
      </p:sp>
      <p:sp>
        <p:nvSpPr>
          <p:cNvPr id="209" name="PlaceHolder 3"/>
          <p:cNvSpPr>
            <a:spLocks noGrp="1"/>
          </p:cNvSpPr>
          <p:nvPr>
            <p:ph/>
          </p:nvPr>
        </p:nvSpPr>
        <p:spPr>
          <a:xfrm>
            <a:off x="6231960" y="1604520"/>
            <a:ext cx="5354280" cy="1896840"/>
          </a:xfrm>
          <a:prstGeom prst="rect">
            <a:avLst/>
          </a:prstGeom>
          <a:noFill/>
          <a:ln w="0">
            <a:noFill/>
          </a:ln>
        </p:spPr>
        <p:txBody>
          <a:bodyPr lIns="0" rIns="0" tIns="0" bIns="0" anchor="t">
            <a:normAutofit/>
          </a:bodyPr>
          <a:p>
            <a:endParaRPr b="0" lang="en-IE" sz="3200" spc="-1" strike="noStrike">
              <a:latin typeface="Arial"/>
            </a:endParaRPr>
          </a:p>
        </p:txBody>
      </p:sp>
      <p:sp>
        <p:nvSpPr>
          <p:cNvPr id="210" name="PlaceHolder 4"/>
          <p:cNvSpPr>
            <a:spLocks noGrp="1"/>
          </p:cNvSpPr>
          <p:nvPr>
            <p:ph/>
          </p:nvPr>
        </p:nvSpPr>
        <p:spPr>
          <a:xfrm>
            <a:off x="6231960" y="3682080"/>
            <a:ext cx="5354280" cy="1896840"/>
          </a:xfrm>
          <a:prstGeom prst="rect">
            <a:avLst/>
          </a:prstGeom>
          <a:noFill/>
          <a:ln w="0">
            <a:noFill/>
          </a:ln>
        </p:spPr>
        <p:txBody>
          <a:bodyPr lIns="0" rIns="0" tIns="0" bIns="0" anchor="t">
            <a:normAutofit/>
          </a:bodyPr>
          <a:p>
            <a:endParaRPr b="0" lang="en-IE" sz="3200" spc="-1" strike="noStrike">
              <a:latin typeface="Arial"/>
            </a:endParaRPr>
          </a:p>
        </p:txBody>
      </p:sp>
    </p:spTree>
  </p:cSld>
</p:sldLayout>
</file>

<file path=ppt/slideLayouts/slideLayout6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11" name="PlaceHolder 1"/>
          <p:cNvSpPr>
            <a:spLocks noGrp="1"/>
          </p:cNvSpPr>
          <p:nvPr>
            <p:ph type="title"/>
          </p:nvPr>
        </p:nvSpPr>
        <p:spPr>
          <a:xfrm>
            <a:off x="609480" y="273600"/>
            <a:ext cx="10972440" cy="1144800"/>
          </a:xfrm>
          <a:prstGeom prst="rect">
            <a:avLst/>
          </a:prstGeom>
          <a:noFill/>
          <a:ln w="0">
            <a:noFill/>
          </a:ln>
        </p:spPr>
        <p:txBody>
          <a:bodyPr lIns="0" rIns="0" tIns="0" bIns="0" anchor="ctr">
            <a:noAutofit/>
          </a:bodyPr>
          <a:p>
            <a:pPr algn="ctr">
              <a:buNone/>
            </a:pPr>
            <a:endParaRPr b="0" lang="en-IE" sz="4400" spc="-1" strike="noStrike">
              <a:latin typeface="Arial"/>
            </a:endParaRPr>
          </a:p>
        </p:txBody>
      </p:sp>
      <p:sp>
        <p:nvSpPr>
          <p:cNvPr id="212" name="PlaceHolder 2"/>
          <p:cNvSpPr>
            <a:spLocks noGrp="1"/>
          </p:cNvSpPr>
          <p:nvPr>
            <p:ph/>
          </p:nvPr>
        </p:nvSpPr>
        <p:spPr>
          <a:xfrm>
            <a:off x="609480" y="1604520"/>
            <a:ext cx="5354280" cy="1896840"/>
          </a:xfrm>
          <a:prstGeom prst="rect">
            <a:avLst/>
          </a:prstGeom>
          <a:noFill/>
          <a:ln w="0">
            <a:noFill/>
          </a:ln>
        </p:spPr>
        <p:txBody>
          <a:bodyPr lIns="0" rIns="0" tIns="0" bIns="0" anchor="t">
            <a:normAutofit/>
          </a:bodyPr>
          <a:p>
            <a:endParaRPr b="0" lang="en-IE" sz="3200" spc="-1" strike="noStrike">
              <a:latin typeface="Arial"/>
            </a:endParaRPr>
          </a:p>
        </p:txBody>
      </p:sp>
      <p:sp>
        <p:nvSpPr>
          <p:cNvPr id="213" name="PlaceHolder 3"/>
          <p:cNvSpPr>
            <a:spLocks noGrp="1"/>
          </p:cNvSpPr>
          <p:nvPr>
            <p:ph/>
          </p:nvPr>
        </p:nvSpPr>
        <p:spPr>
          <a:xfrm>
            <a:off x="6231960" y="1604520"/>
            <a:ext cx="5354280" cy="1896840"/>
          </a:xfrm>
          <a:prstGeom prst="rect">
            <a:avLst/>
          </a:prstGeom>
          <a:noFill/>
          <a:ln w="0">
            <a:noFill/>
          </a:ln>
        </p:spPr>
        <p:txBody>
          <a:bodyPr lIns="0" rIns="0" tIns="0" bIns="0" anchor="t">
            <a:normAutofit/>
          </a:bodyPr>
          <a:p>
            <a:endParaRPr b="0" lang="en-IE" sz="3200" spc="-1" strike="noStrike">
              <a:latin typeface="Arial"/>
            </a:endParaRPr>
          </a:p>
        </p:txBody>
      </p:sp>
      <p:sp>
        <p:nvSpPr>
          <p:cNvPr id="214" name="PlaceHolder 4"/>
          <p:cNvSpPr>
            <a:spLocks noGrp="1"/>
          </p:cNvSpPr>
          <p:nvPr>
            <p:ph/>
          </p:nvPr>
        </p:nvSpPr>
        <p:spPr>
          <a:xfrm>
            <a:off x="609480" y="3682080"/>
            <a:ext cx="10972440" cy="1896840"/>
          </a:xfrm>
          <a:prstGeom prst="rect">
            <a:avLst/>
          </a:prstGeom>
          <a:noFill/>
          <a:ln w="0">
            <a:noFill/>
          </a:ln>
        </p:spPr>
        <p:txBody>
          <a:bodyPr lIns="0" rIns="0" tIns="0" bIns="0" anchor="t">
            <a:normAutofit/>
          </a:bodyPr>
          <a:p>
            <a:endParaRPr b="0" lang="en-IE" sz="3200" spc="-1" strike="noStrike">
              <a:latin typeface="Arial"/>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1" name="PlaceHolder 1"/>
          <p:cNvSpPr>
            <a:spLocks noGrp="1"/>
          </p:cNvSpPr>
          <p:nvPr>
            <p:ph type="title"/>
          </p:nvPr>
        </p:nvSpPr>
        <p:spPr>
          <a:xfrm>
            <a:off x="609480" y="273600"/>
            <a:ext cx="10972440" cy="1144800"/>
          </a:xfrm>
          <a:prstGeom prst="rect">
            <a:avLst/>
          </a:prstGeom>
          <a:noFill/>
          <a:ln w="0">
            <a:noFill/>
          </a:ln>
        </p:spPr>
        <p:txBody>
          <a:bodyPr lIns="0" rIns="0" tIns="0" bIns="0" anchor="ctr">
            <a:noAutofit/>
          </a:bodyPr>
          <a:p>
            <a:pPr algn="ctr">
              <a:buNone/>
            </a:pPr>
            <a:endParaRPr b="0" lang="en-IE" sz="4400" spc="-1" strike="noStrike">
              <a:latin typeface="Arial"/>
            </a:endParaRPr>
          </a:p>
        </p:txBody>
      </p:sp>
      <p:sp>
        <p:nvSpPr>
          <p:cNvPr id="12" name="PlaceHolder 2"/>
          <p:cNvSpPr>
            <a:spLocks noGrp="1"/>
          </p:cNvSpPr>
          <p:nvPr>
            <p:ph/>
          </p:nvPr>
        </p:nvSpPr>
        <p:spPr>
          <a:xfrm>
            <a:off x="609480" y="1604520"/>
            <a:ext cx="5354280" cy="1896840"/>
          </a:xfrm>
          <a:prstGeom prst="rect">
            <a:avLst/>
          </a:prstGeom>
          <a:noFill/>
          <a:ln w="0">
            <a:noFill/>
          </a:ln>
        </p:spPr>
        <p:txBody>
          <a:bodyPr lIns="0" rIns="0" tIns="0" bIns="0" anchor="t">
            <a:normAutofit/>
          </a:bodyPr>
          <a:p>
            <a:endParaRPr b="0" lang="en-IE" sz="3200" spc="-1" strike="noStrike">
              <a:latin typeface="Arial"/>
            </a:endParaRPr>
          </a:p>
        </p:txBody>
      </p:sp>
      <p:sp>
        <p:nvSpPr>
          <p:cNvPr id="13" name="PlaceHolder 3"/>
          <p:cNvSpPr>
            <a:spLocks noGrp="1"/>
          </p:cNvSpPr>
          <p:nvPr>
            <p:ph/>
          </p:nvPr>
        </p:nvSpPr>
        <p:spPr>
          <a:xfrm>
            <a:off x="6231960" y="1604520"/>
            <a:ext cx="5354280" cy="3977280"/>
          </a:xfrm>
          <a:prstGeom prst="rect">
            <a:avLst/>
          </a:prstGeom>
          <a:noFill/>
          <a:ln w="0">
            <a:noFill/>
          </a:ln>
        </p:spPr>
        <p:txBody>
          <a:bodyPr lIns="0" rIns="0" tIns="0" bIns="0" anchor="t">
            <a:normAutofit/>
          </a:bodyPr>
          <a:p>
            <a:endParaRPr b="0" lang="en-IE" sz="3200" spc="-1" strike="noStrike">
              <a:latin typeface="Arial"/>
            </a:endParaRPr>
          </a:p>
        </p:txBody>
      </p:sp>
      <p:sp>
        <p:nvSpPr>
          <p:cNvPr id="14" name="PlaceHolder 4"/>
          <p:cNvSpPr>
            <a:spLocks noGrp="1"/>
          </p:cNvSpPr>
          <p:nvPr>
            <p:ph/>
          </p:nvPr>
        </p:nvSpPr>
        <p:spPr>
          <a:xfrm>
            <a:off x="609480" y="3682080"/>
            <a:ext cx="5354280" cy="1896840"/>
          </a:xfrm>
          <a:prstGeom prst="rect">
            <a:avLst/>
          </a:prstGeom>
          <a:noFill/>
          <a:ln w="0">
            <a:noFill/>
          </a:ln>
        </p:spPr>
        <p:txBody>
          <a:bodyPr lIns="0" rIns="0" tIns="0" bIns="0" anchor="t">
            <a:normAutofit/>
          </a:bodyPr>
          <a:p>
            <a:endParaRPr b="0" lang="en-IE" sz="3200" spc="-1" strike="noStrike">
              <a:latin typeface="Arial"/>
            </a:endParaRPr>
          </a:p>
        </p:txBody>
      </p:sp>
    </p:spTree>
  </p:cSld>
</p:sldLayout>
</file>

<file path=ppt/slideLayouts/slideLayout7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15" name="PlaceHolder 1"/>
          <p:cNvSpPr>
            <a:spLocks noGrp="1"/>
          </p:cNvSpPr>
          <p:nvPr>
            <p:ph type="title"/>
          </p:nvPr>
        </p:nvSpPr>
        <p:spPr>
          <a:xfrm>
            <a:off x="609480" y="273600"/>
            <a:ext cx="10972440" cy="1144800"/>
          </a:xfrm>
          <a:prstGeom prst="rect">
            <a:avLst/>
          </a:prstGeom>
          <a:noFill/>
          <a:ln w="0">
            <a:noFill/>
          </a:ln>
        </p:spPr>
        <p:txBody>
          <a:bodyPr lIns="0" rIns="0" tIns="0" bIns="0" anchor="ctr">
            <a:noAutofit/>
          </a:bodyPr>
          <a:p>
            <a:pPr algn="ctr">
              <a:buNone/>
            </a:pPr>
            <a:endParaRPr b="0" lang="en-IE" sz="4400" spc="-1" strike="noStrike">
              <a:latin typeface="Arial"/>
            </a:endParaRPr>
          </a:p>
        </p:txBody>
      </p:sp>
      <p:sp>
        <p:nvSpPr>
          <p:cNvPr id="216" name="PlaceHolder 2"/>
          <p:cNvSpPr>
            <a:spLocks noGrp="1"/>
          </p:cNvSpPr>
          <p:nvPr>
            <p:ph/>
          </p:nvPr>
        </p:nvSpPr>
        <p:spPr>
          <a:xfrm>
            <a:off x="609480" y="1604520"/>
            <a:ext cx="10972440" cy="1896840"/>
          </a:xfrm>
          <a:prstGeom prst="rect">
            <a:avLst/>
          </a:prstGeom>
          <a:noFill/>
          <a:ln w="0">
            <a:noFill/>
          </a:ln>
        </p:spPr>
        <p:txBody>
          <a:bodyPr lIns="0" rIns="0" tIns="0" bIns="0" anchor="t">
            <a:normAutofit/>
          </a:bodyPr>
          <a:p>
            <a:endParaRPr b="0" lang="en-IE" sz="3200" spc="-1" strike="noStrike">
              <a:latin typeface="Arial"/>
            </a:endParaRPr>
          </a:p>
        </p:txBody>
      </p:sp>
      <p:sp>
        <p:nvSpPr>
          <p:cNvPr id="217" name="PlaceHolder 3"/>
          <p:cNvSpPr>
            <a:spLocks noGrp="1"/>
          </p:cNvSpPr>
          <p:nvPr>
            <p:ph/>
          </p:nvPr>
        </p:nvSpPr>
        <p:spPr>
          <a:xfrm>
            <a:off x="609480" y="3682080"/>
            <a:ext cx="10972440" cy="1896840"/>
          </a:xfrm>
          <a:prstGeom prst="rect">
            <a:avLst/>
          </a:prstGeom>
          <a:noFill/>
          <a:ln w="0">
            <a:noFill/>
          </a:ln>
        </p:spPr>
        <p:txBody>
          <a:bodyPr lIns="0" rIns="0" tIns="0" bIns="0" anchor="t">
            <a:normAutofit/>
          </a:bodyPr>
          <a:p>
            <a:endParaRPr b="0" lang="en-IE" sz="3200" spc="-1" strike="noStrike">
              <a:latin typeface="Arial"/>
            </a:endParaRPr>
          </a:p>
        </p:txBody>
      </p:sp>
    </p:spTree>
  </p:cSld>
</p:sldLayout>
</file>

<file path=ppt/slideLayouts/slideLayout7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218" name="PlaceHolder 1"/>
          <p:cNvSpPr>
            <a:spLocks noGrp="1"/>
          </p:cNvSpPr>
          <p:nvPr>
            <p:ph type="title"/>
          </p:nvPr>
        </p:nvSpPr>
        <p:spPr>
          <a:xfrm>
            <a:off x="609480" y="273600"/>
            <a:ext cx="10972440" cy="1144800"/>
          </a:xfrm>
          <a:prstGeom prst="rect">
            <a:avLst/>
          </a:prstGeom>
          <a:noFill/>
          <a:ln w="0">
            <a:noFill/>
          </a:ln>
        </p:spPr>
        <p:txBody>
          <a:bodyPr lIns="0" rIns="0" tIns="0" bIns="0" anchor="ctr">
            <a:noAutofit/>
          </a:bodyPr>
          <a:p>
            <a:pPr algn="ctr">
              <a:buNone/>
            </a:pPr>
            <a:endParaRPr b="0" lang="en-IE" sz="4400" spc="-1" strike="noStrike">
              <a:latin typeface="Arial"/>
            </a:endParaRPr>
          </a:p>
        </p:txBody>
      </p:sp>
      <p:sp>
        <p:nvSpPr>
          <p:cNvPr id="219" name="PlaceHolder 2"/>
          <p:cNvSpPr>
            <a:spLocks noGrp="1"/>
          </p:cNvSpPr>
          <p:nvPr>
            <p:ph/>
          </p:nvPr>
        </p:nvSpPr>
        <p:spPr>
          <a:xfrm>
            <a:off x="609480" y="1604520"/>
            <a:ext cx="5354280" cy="1896840"/>
          </a:xfrm>
          <a:prstGeom prst="rect">
            <a:avLst/>
          </a:prstGeom>
          <a:noFill/>
          <a:ln w="0">
            <a:noFill/>
          </a:ln>
        </p:spPr>
        <p:txBody>
          <a:bodyPr lIns="0" rIns="0" tIns="0" bIns="0" anchor="t">
            <a:normAutofit/>
          </a:bodyPr>
          <a:p>
            <a:endParaRPr b="0" lang="en-IE" sz="3200" spc="-1" strike="noStrike">
              <a:latin typeface="Arial"/>
            </a:endParaRPr>
          </a:p>
        </p:txBody>
      </p:sp>
      <p:sp>
        <p:nvSpPr>
          <p:cNvPr id="220" name="PlaceHolder 3"/>
          <p:cNvSpPr>
            <a:spLocks noGrp="1"/>
          </p:cNvSpPr>
          <p:nvPr>
            <p:ph/>
          </p:nvPr>
        </p:nvSpPr>
        <p:spPr>
          <a:xfrm>
            <a:off x="6231960" y="1604520"/>
            <a:ext cx="5354280" cy="1896840"/>
          </a:xfrm>
          <a:prstGeom prst="rect">
            <a:avLst/>
          </a:prstGeom>
          <a:noFill/>
          <a:ln w="0">
            <a:noFill/>
          </a:ln>
        </p:spPr>
        <p:txBody>
          <a:bodyPr lIns="0" rIns="0" tIns="0" bIns="0" anchor="t">
            <a:normAutofit/>
          </a:bodyPr>
          <a:p>
            <a:endParaRPr b="0" lang="en-IE" sz="3200" spc="-1" strike="noStrike">
              <a:latin typeface="Arial"/>
            </a:endParaRPr>
          </a:p>
        </p:txBody>
      </p:sp>
      <p:sp>
        <p:nvSpPr>
          <p:cNvPr id="221" name="PlaceHolder 4"/>
          <p:cNvSpPr>
            <a:spLocks noGrp="1"/>
          </p:cNvSpPr>
          <p:nvPr>
            <p:ph/>
          </p:nvPr>
        </p:nvSpPr>
        <p:spPr>
          <a:xfrm>
            <a:off x="609480" y="3682080"/>
            <a:ext cx="5354280" cy="1896840"/>
          </a:xfrm>
          <a:prstGeom prst="rect">
            <a:avLst/>
          </a:prstGeom>
          <a:noFill/>
          <a:ln w="0">
            <a:noFill/>
          </a:ln>
        </p:spPr>
        <p:txBody>
          <a:bodyPr lIns="0" rIns="0" tIns="0" bIns="0" anchor="t">
            <a:normAutofit/>
          </a:bodyPr>
          <a:p>
            <a:endParaRPr b="0" lang="en-IE" sz="3200" spc="-1" strike="noStrike">
              <a:latin typeface="Arial"/>
            </a:endParaRPr>
          </a:p>
        </p:txBody>
      </p:sp>
      <p:sp>
        <p:nvSpPr>
          <p:cNvPr id="222" name="PlaceHolder 5"/>
          <p:cNvSpPr>
            <a:spLocks noGrp="1"/>
          </p:cNvSpPr>
          <p:nvPr>
            <p:ph/>
          </p:nvPr>
        </p:nvSpPr>
        <p:spPr>
          <a:xfrm>
            <a:off x="6231960" y="3682080"/>
            <a:ext cx="5354280" cy="1896840"/>
          </a:xfrm>
          <a:prstGeom prst="rect">
            <a:avLst/>
          </a:prstGeom>
          <a:noFill/>
          <a:ln w="0">
            <a:noFill/>
          </a:ln>
        </p:spPr>
        <p:txBody>
          <a:bodyPr lIns="0" rIns="0" tIns="0" bIns="0" anchor="t">
            <a:normAutofit/>
          </a:bodyPr>
          <a:p>
            <a:endParaRPr b="0" lang="en-IE" sz="3200" spc="-1" strike="noStrike">
              <a:latin typeface="Arial"/>
            </a:endParaRPr>
          </a:p>
        </p:txBody>
      </p:sp>
    </p:spTree>
  </p:cSld>
</p:sldLayout>
</file>

<file path=ppt/slideLayouts/slideLayout7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223" name="PlaceHolder 1"/>
          <p:cNvSpPr>
            <a:spLocks noGrp="1"/>
          </p:cNvSpPr>
          <p:nvPr>
            <p:ph type="title"/>
          </p:nvPr>
        </p:nvSpPr>
        <p:spPr>
          <a:xfrm>
            <a:off x="609480" y="273600"/>
            <a:ext cx="10972440" cy="1144800"/>
          </a:xfrm>
          <a:prstGeom prst="rect">
            <a:avLst/>
          </a:prstGeom>
          <a:noFill/>
          <a:ln w="0">
            <a:noFill/>
          </a:ln>
        </p:spPr>
        <p:txBody>
          <a:bodyPr lIns="0" rIns="0" tIns="0" bIns="0" anchor="ctr">
            <a:noAutofit/>
          </a:bodyPr>
          <a:p>
            <a:pPr algn="ctr">
              <a:buNone/>
            </a:pPr>
            <a:endParaRPr b="0" lang="en-IE" sz="4400" spc="-1" strike="noStrike">
              <a:latin typeface="Arial"/>
            </a:endParaRPr>
          </a:p>
        </p:txBody>
      </p:sp>
      <p:sp>
        <p:nvSpPr>
          <p:cNvPr id="224" name="PlaceHolder 2"/>
          <p:cNvSpPr>
            <a:spLocks noGrp="1"/>
          </p:cNvSpPr>
          <p:nvPr>
            <p:ph/>
          </p:nvPr>
        </p:nvSpPr>
        <p:spPr>
          <a:xfrm>
            <a:off x="609480" y="1604520"/>
            <a:ext cx="3533040" cy="1896840"/>
          </a:xfrm>
          <a:prstGeom prst="rect">
            <a:avLst/>
          </a:prstGeom>
          <a:noFill/>
          <a:ln w="0">
            <a:noFill/>
          </a:ln>
        </p:spPr>
        <p:txBody>
          <a:bodyPr lIns="0" rIns="0" tIns="0" bIns="0" anchor="t">
            <a:normAutofit/>
          </a:bodyPr>
          <a:p>
            <a:endParaRPr b="0" lang="en-IE" sz="3200" spc="-1" strike="noStrike">
              <a:latin typeface="Arial"/>
            </a:endParaRPr>
          </a:p>
        </p:txBody>
      </p:sp>
      <p:sp>
        <p:nvSpPr>
          <p:cNvPr id="225" name="PlaceHolder 3"/>
          <p:cNvSpPr>
            <a:spLocks noGrp="1"/>
          </p:cNvSpPr>
          <p:nvPr>
            <p:ph/>
          </p:nvPr>
        </p:nvSpPr>
        <p:spPr>
          <a:xfrm>
            <a:off x="4319640" y="1604520"/>
            <a:ext cx="3533040" cy="1896840"/>
          </a:xfrm>
          <a:prstGeom prst="rect">
            <a:avLst/>
          </a:prstGeom>
          <a:noFill/>
          <a:ln w="0">
            <a:noFill/>
          </a:ln>
        </p:spPr>
        <p:txBody>
          <a:bodyPr lIns="0" rIns="0" tIns="0" bIns="0" anchor="t">
            <a:normAutofit/>
          </a:bodyPr>
          <a:p>
            <a:endParaRPr b="0" lang="en-IE" sz="3200" spc="-1" strike="noStrike">
              <a:latin typeface="Arial"/>
            </a:endParaRPr>
          </a:p>
        </p:txBody>
      </p:sp>
      <p:sp>
        <p:nvSpPr>
          <p:cNvPr id="226" name="PlaceHolder 4"/>
          <p:cNvSpPr>
            <a:spLocks noGrp="1"/>
          </p:cNvSpPr>
          <p:nvPr>
            <p:ph/>
          </p:nvPr>
        </p:nvSpPr>
        <p:spPr>
          <a:xfrm>
            <a:off x="8029800" y="1604520"/>
            <a:ext cx="3533040" cy="1896840"/>
          </a:xfrm>
          <a:prstGeom prst="rect">
            <a:avLst/>
          </a:prstGeom>
          <a:noFill/>
          <a:ln w="0">
            <a:noFill/>
          </a:ln>
        </p:spPr>
        <p:txBody>
          <a:bodyPr lIns="0" rIns="0" tIns="0" bIns="0" anchor="t">
            <a:normAutofit/>
          </a:bodyPr>
          <a:p>
            <a:endParaRPr b="0" lang="en-IE" sz="3200" spc="-1" strike="noStrike">
              <a:latin typeface="Arial"/>
            </a:endParaRPr>
          </a:p>
        </p:txBody>
      </p:sp>
      <p:sp>
        <p:nvSpPr>
          <p:cNvPr id="227" name="PlaceHolder 5"/>
          <p:cNvSpPr>
            <a:spLocks noGrp="1"/>
          </p:cNvSpPr>
          <p:nvPr>
            <p:ph/>
          </p:nvPr>
        </p:nvSpPr>
        <p:spPr>
          <a:xfrm>
            <a:off x="609480" y="3682080"/>
            <a:ext cx="3533040" cy="1896840"/>
          </a:xfrm>
          <a:prstGeom prst="rect">
            <a:avLst/>
          </a:prstGeom>
          <a:noFill/>
          <a:ln w="0">
            <a:noFill/>
          </a:ln>
        </p:spPr>
        <p:txBody>
          <a:bodyPr lIns="0" rIns="0" tIns="0" bIns="0" anchor="t">
            <a:normAutofit/>
          </a:bodyPr>
          <a:p>
            <a:endParaRPr b="0" lang="en-IE" sz="3200" spc="-1" strike="noStrike">
              <a:latin typeface="Arial"/>
            </a:endParaRPr>
          </a:p>
        </p:txBody>
      </p:sp>
      <p:sp>
        <p:nvSpPr>
          <p:cNvPr id="228" name="PlaceHolder 6"/>
          <p:cNvSpPr>
            <a:spLocks noGrp="1"/>
          </p:cNvSpPr>
          <p:nvPr>
            <p:ph/>
          </p:nvPr>
        </p:nvSpPr>
        <p:spPr>
          <a:xfrm>
            <a:off x="4319640" y="3682080"/>
            <a:ext cx="3533040" cy="1896840"/>
          </a:xfrm>
          <a:prstGeom prst="rect">
            <a:avLst/>
          </a:prstGeom>
          <a:noFill/>
          <a:ln w="0">
            <a:noFill/>
          </a:ln>
        </p:spPr>
        <p:txBody>
          <a:bodyPr lIns="0" rIns="0" tIns="0" bIns="0" anchor="t">
            <a:normAutofit/>
          </a:bodyPr>
          <a:p>
            <a:endParaRPr b="0" lang="en-IE" sz="3200" spc="-1" strike="noStrike">
              <a:latin typeface="Arial"/>
            </a:endParaRPr>
          </a:p>
        </p:txBody>
      </p:sp>
      <p:sp>
        <p:nvSpPr>
          <p:cNvPr id="229" name="PlaceHolder 7"/>
          <p:cNvSpPr>
            <a:spLocks noGrp="1"/>
          </p:cNvSpPr>
          <p:nvPr>
            <p:ph/>
          </p:nvPr>
        </p:nvSpPr>
        <p:spPr>
          <a:xfrm>
            <a:off x="8029800" y="3682080"/>
            <a:ext cx="3533040" cy="1896840"/>
          </a:xfrm>
          <a:prstGeom prst="rect">
            <a:avLst/>
          </a:prstGeom>
          <a:noFill/>
          <a:ln w="0">
            <a:noFill/>
          </a:ln>
        </p:spPr>
        <p:txBody>
          <a:bodyPr lIns="0" rIns="0" tIns="0" bIns="0" anchor="t">
            <a:normAutofit/>
          </a:bodyPr>
          <a:p>
            <a:endParaRPr b="0" lang="en-IE" sz="3200" spc="-1" strike="noStrike">
              <a:latin typeface="Arial"/>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5" name="PlaceHolder 1"/>
          <p:cNvSpPr>
            <a:spLocks noGrp="1"/>
          </p:cNvSpPr>
          <p:nvPr>
            <p:ph type="title"/>
          </p:nvPr>
        </p:nvSpPr>
        <p:spPr>
          <a:xfrm>
            <a:off x="609480" y="273600"/>
            <a:ext cx="10972440" cy="1144800"/>
          </a:xfrm>
          <a:prstGeom prst="rect">
            <a:avLst/>
          </a:prstGeom>
          <a:noFill/>
          <a:ln w="0">
            <a:noFill/>
          </a:ln>
        </p:spPr>
        <p:txBody>
          <a:bodyPr lIns="0" rIns="0" tIns="0" bIns="0" anchor="ctr">
            <a:noAutofit/>
          </a:bodyPr>
          <a:p>
            <a:pPr algn="ctr">
              <a:buNone/>
            </a:pPr>
            <a:endParaRPr b="0" lang="en-IE" sz="4400" spc="-1" strike="noStrike">
              <a:latin typeface="Arial"/>
            </a:endParaRPr>
          </a:p>
        </p:txBody>
      </p:sp>
      <p:sp>
        <p:nvSpPr>
          <p:cNvPr id="16" name="PlaceHolder 2"/>
          <p:cNvSpPr>
            <a:spLocks noGrp="1"/>
          </p:cNvSpPr>
          <p:nvPr>
            <p:ph/>
          </p:nvPr>
        </p:nvSpPr>
        <p:spPr>
          <a:xfrm>
            <a:off x="609480" y="1604520"/>
            <a:ext cx="5354280" cy="3977280"/>
          </a:xfrm>
          <a:prstGeom prst="rect">
            <a:avLst/>
          </a:prstGeom>
          <a:noFill/>
          <a:ln w="0">
            <a:noFill/>
          </a:ln>
        </p:spPr>
        <p:txBody>
          <a:bodyPr lIns="0" rIns="0" tIns="0" bIns="0" anchor="t">
            <a:normAutofit/>
          </a:bodyPr>
          <a:p>
            <a:endParaRPr b="0" lang="en-IE" sz="3200" spc="-1" strike="noStrike">
              <a:latin typeface="Arial"/>
            </a:endParaRPr>
          </a:p>
        </p:txBody>
      </p:sp>
      <p:sp>
        <p:nvSpPr>
          <p:cNvPr id="17" name="PlaceHolder 3"/>
          <p:cNvSpPr>
            <a:spLocks noGrp="1"/>
          </p:cNvSpPr>
          <p:nvPr>
            <p:ph/>
          </p:nvPr>
        </p:nvSpPr>
        <p:spPr>
          <a:xfrm>
            <a:off x="6231960" y="1604520"/>
            <a:ext cx="5354280" cy="1896840"/>
          </a:xfrm>
          <a:prstGeom prst="rect">
            <a:avLst/>
          </a:prstGeom>
          <a:noFill/>
          <a:ln w="0">
            <a:noFill/>
          </a:ln>
        </p:spPr>
        <p:txBody>
          <a:bodyPr lIns="0" rIns="0" tIns="0" bIns="0" anchor="t">
            <a:normAutofit/>
          </a:bodyPr>
          <a:p>
            <a:endParaRPr b="0" lang="en-IE" sz="3200" spc="-1" strike="noStrike">
              <a:latin typeface="Arial"/>
            </a:endParaRPr>
          </a:p>
        </p:txBody>
      </p:sp>
      <p:sp>
        <p:nvSpPr>
          <p:cNvPr id="18" name="PlaceHolder 4"/>
          <p:cNvSpPr>
            <a:spLocks noGrp="1"/>
          </p:cNvSpPr>
          <p:nvPr>
            <p:ph/>
          </p:nvPr>
        </p:nvSpPr>
        <p:spPr>
          <a:xfrm>
            <a:off x="6231960" y="3682080"/>
            <a:ext cx="5354280" cy="1896840"/>
          </a:xfrm>
          <a:prstGeom prst="rect">
            <a:avLst/>
          </a:prstGeom>
          <a:noFill/>
          <a:ln w="0">
            <a:noFill/>
          </a:ln>
        </p:spPr>
        <p:txBody>
          <a:bodyPr lIns="0" rIns="0" tIns="0" bIns="0" anchor="t">
            <a:normAutofit/>
          </a:bodyPr>
          <a:p>
            <a:endParaRPr b="0" lang="en-IE" sz="3200" spc="-1" strike="noStrike">
              <a:latin typeface="Arial"/>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19" name="PlaceHolder 1"/>
          <p:cNvSpPr>
            <a:spLocks noGrp="1"/>
          </p:cNvSpPr>
          <p:nvPr>
            <p:ph type="title"/>
          </p:nvPr>
        </p:nvSpPr>
        <p:spPr>
          <a:xfrm>
            <a:off x="609480" y="273600"/>
            <a:ext cx="10972440" cy="1144800"/>
          </a:xfrm>
          <a:prstGeom prst="rect">
            <a:avLst/>
          </a:prstGeom>
          <a:noFill/>
          <a:ln w="0">
            <a:noFill/>
          </a:ln>
        </p:spPr>
        <p:txBody>
          <a:bodyPr lIns="0" rIns="0" tIns="0" bIns="0" anchor="ctr">
            <a:noAutofit/>
          </a:bodyPr>
          <a:p>
            <a:pPr algn="ctr">
              <a:buNone/>
            </a:pPr>
            <a:endParaRPr b="0" lang="en-IE" sz="4400" spc="-1" strike="noStrike">
              <a:latin typeface="Arial"/>
            </a:endParaRPr>
          </a:p>
        </p:txBody>
      </p:sp>
      <p:sp>
        <p:nvSpPr>
          <p:cNvPr id="20" name="PlaceHolder 2"/>
          <p:cNvSpPr>
            <a:spLocks noGrp="1"/>
          </p:cNvSpPr>
          <p:nvPr>
            <p:ph/>
          </p:nvPr>
        </p:nvSpPr>
        <p:spPr>
          <a:xfrm>
            <a:off x="609480" y="1604520"/>
            <a:ext cx="5354280" cy="1896840"/>
          </a:xfrm>
          <a:prstGeom prst="rect">
            <a:avLst/>
          </a:prstGeom>
          <a:noFill/>
          <a:ln w="0">
            <a:noFill/>
          </a:ln>
        </p:spPr>
        <p:txBody>
          <a:bodyPr lIns="0" rIns="0" tIns="0" bIns="0" anchor="t">
            <a:normAutofit/>
          </a:bodyPr>
          <a:p>
            <a:endParaRPr b="0" lang="en-IE" sz="3200" spc="-1" strike="noStrike">
              <a:latin typeface="Arial"/>
            </a:endParaRPr>
          </a:p>
        </p:txBody>
      </p:sp>
      <p:sp>
        <p:nvSpPr>
          <p:cNvPr id="21" name="PlaceHolder 3"/>
          <p:cNvSpPr>
            <a:spLocks noGrp="1"/>
          </p:cNvSpPr>
          <p:nvPr>
            <p:ph/>
          </p:nvPr>
        </p:nvSpPr>
        <p:spPr>
          <a:xfrm>
            <a:off x="6231960" y="1604520"/>
            <a:ext cx="5354280" cy="1896840"/>
          </a:xfrm>
          <a:prstGeom prst="rect">
            <a:avLst/>
          </a:prstGeom>
          <a:noFill/>
          <a:ln w="0">
            <a:noFill/>
          </a:ln>
        </p:spPr>
        <p:txBody>
          <a:bodyPr lIns="0" rIns="0" tIns="0" bIns="0" anchor="t">
            <a:normAutofit/>
          </a:bodyPr>
          <a:p>
            <a:endParaRPr b="0" lang="en-IE" sz="3200" spc="-1" strike="noStrike">
              <a:latin typeface="Arial"/>
            </a:endParaRPr>
          </a:p>
        </p:txBody>
      </p:sp>
      <p:sp>
        <p:nvSpPr>
          <p:cNvPr id="22" name="PlaceHolder 4"/>
          <p:cNvSpPr>
            <a:spLocks noGrp="1"/>
          </p:cNvSpPr>
          <p:nvPr>
            <p:ph/>
          </p:nvPr>
        </p:nvSpPr>
        <p:spPr>
          <a:xfrm>
            <a:off x="609480" y="3682080"/>
            <a:ext cx="10972440" cy="1896840"/>
          </a:xfrm>
          <a:prstGeom prst="rect">
            <a:avLst/>
          </a:prstGeom>
          <a:noFill/>
          <a:ln w="0">
            <a:noFill/>
          </a:ln>
        </p:spPr>
        <p:txBody>
          <a:bodyPr lIns="0" rIns="0" tIns="0" bIns="0" anchor="t">
            <a:normAutofit/>
          </a:bodyPr>
          <a:p>
            <a:endParaRPr b="0" lang="en-IE" sz="3200" spc="-1" strike="noStrike">
              <a:latin typeface="Arial"/>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image" Target="../media/image1.jpeg"/><Relationship Id="rId3" Type="http://schemas.openxmlformats.org/officeDocument/2006/relationships/slideLayout" Target="../slideLayouts/slideLayout1.xml"/><Relationship Id="rId4" Type="http://schemas.openxmlformats.org/officeDocument/2006/relationships/slideLayout" Target="../slideLayouts/slideLayout2.xml"/><Relationship Id="rId5" Type="http://schemas.openxmlformats.org/officeDocument/2006/relationships/slideLayout" Target="../slideLayouts/slideLayout3.xml"/><Relationship Id="rId6" Type="http://schemas.openxmlformats.org/officeDocument/2006/relationships/slideLayout" Target="../slideLayouts/slideLayout4.xml"/><Relationship Id="rId7" Type="http://schemas.openxmlformats.org/officeDocument/2006/relationships/slideLayout" Target="../slideLayouts/slideLayout5.xml"/><Relationship Id="rId8" Type="http://schemas.openxmlformats.org/officeDocument/2006/relationships/slideLayout" Target="../slideLayouts/slideLayout6.xml"/><Relationship Id="rId9" Type="http://schemas.openxmlformats.org/officeDocument/2006/relationships/slideLayout" Target="../slideLayouts/slideLayout7.xml"/><Relationship Id="rId10" Type="http://schemas.openxmlformats.org/officeDocument/2006/relationships/slideLayout" Target="../slideLayouts/slideLayout8.xml"/><Relationship Id="rId11" Type="http://schemas.openxmlformats.org/officeDocument/2006/relationships/slideLayout" Target="../slideLayouts/slideLayout9.xml"/><Relationship Id="rId12" Type="http://schemas.openxmlformats.org/officeDocument/2006/relationships/slideLayout" Target="../slideLayouts/slideLayout10.xml"/><Relationship Id="rId13" Type="http://schemas.openxmlformats.org/officeDocument/2006/relationships/slideLayout" Target="../slideLayouts/slideLayout11.xml"/><Relationship Id="rId14" Type="http://schemas.openxmlformats.org/officeDocument/2006/relationships/slideLayout" Target="../slideLayouts/slideLayout12.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image" Target="../media/image2.jpeg"/><Relationship Id="rId3" Type="http://schemas.openxmlformats.org/officeDocument/2006/relationships/slideLayout" Target="../slideLayouts/slideLayout13.xml"/><Relationship Id="rId4" Type="http://schemas.openxmlformats.org/officeDocument/2006/relationships/slideLayout" Target="../slideLayouts/slideLayout14.xml"/><Relationship Id="rId5" Type="http://schemas.openxmlformats.org/officeDocument/2006/relationships/slideLayout" Target="../slideLayouts/slideLayout15.xml"/><Relationship Id="rId6" Type="http://schemas.openxmlformats.org/officeDocument/2006/relationships/slideLayout" Target="../slideLayouts/slideLayout16.xml"/><Relationship Id="rId7" Type="http://schemas.openxmlformats.org/officeDocument/2006/relationships/slideLayout" Target="../slideLayouts/slideLayout17.xml"/><Relationship Id="rId8" Type="http://schemas.openxmlformats.org/officeDocument/2006/relationships/slideLayout" Target="../slideLayouts/slideLayout18.xml"/><Relationship Id="rId9" Type="http://schemas.openxmlformats.org/officeDocument/2006/relationships/slideLayout" Target="../slideLayouts/slideLayout19.xml"/><Relationship Id="rId10" Type="http://schemas.openxmlformats.org/officeDocument/2006/relationships/slideLayout" Target="../slideLayouts/slideLayout20.xml"/><Relationship Id="rId11" Type="http://schemas.openxmlformats.org/officeDocument/2006/relationships/slideLayout" Target="../slideLayouts/slideLayout21.xml"/><Relationship Id="rId12" Type="http://schemas.openxmlformats.org/officeDocument/2006/relationships/slideLayout" Target="../slideLayouts/slideLayout22.xml"/><Relationship Id="rId13" Type="http://schemas.openxmlformats.org/officeDocument/2006/relationships/slideLayout" Target="../slideLayouts/slideLayout23.xml"/><Relationship Id="rId14" Type="http://schemas.openxmlformats.org/officeDocument/2006/relationships/slideLayout" Target="../slideLayouts/slideLayout24.xml"/>
</Relationships>
</file>

<file path=ppt/slideMasters/_rels/slideMaster3.xml.rels><?xml version="1.0" encoding="UTF-8"?>
<Relationships xmlns="http://schemas.openxmlformats.org/package/2006/relationships"><Relationship Id="rId1" Type="http://schemas.openxmlformats.org/officeDocument/2006/relationships/theme" Target="../theme/theme3.xml"/><Relationship Id="rId2" Type="http://schemas.openxmlformats.org/officeDocument/2006/relationships/image" Target="../media/image3.jpeg"/><Relationship Id="rId3" Type="http://schemas.openxmlformats.org/officeDocument/2006/relationships/slideLayout" Target="../slideLayouts/slideLayout25.xml"/><Relationship Id="rId4" Type="http://schemas.openxmlformats.org/officeDocument/2006/relationships/slideLayout" Target="../slideLayouts/slideLayout26.xml"/><Relationship Id="rId5" Type="http://schemas.openxmlformats.org/officeDocument/2006/relationships/slideLayout" Target="../slideLayouts/slideLayout27.xml"/><Relationship Id="rId6" Type="http://schemas.openxmlformats.org/officeDocument/2006/relationships/slideLayout" Target="../slideLayouts/slideLayout28.xml"/><Relationship Id="rId7" Type="http://schemas.openxmlformats.org/officeDocument/2006/relationships/slideLayout" Target="../slideLayouts/slideLayout29.xml"/><Relationship Id="rId8" Type="http://schemas.openxmlformats.org/officeDocument/2006/relationships/slideLayout" Target="../slideLayouts/slideLayout30.xml"/><Relationship Id="rId9" Type="http://schemas.openxmlformats.org/officeDocument/2006/relationships/slideLayout" Target="../slideLayouts/slideLayout31.xml"/><Relationship Id="rId10" Type="http://schemas.openxmlformats.org/officeDocument/2006/relationships/slideLayout" Target="../slideLayouts/slideLayout32.xml"/><Relationship Id="rId11" Type="http://schemas.openxmlformats.org/officeDocument/2006/relationships/slideLayout" Target="../slideLayouts/slideLayout33.xml"/><Relationship Id="rId12" Type="http://schemas.openxmlformats.org/officeDocument/2006/relationships/slideLayout" Target="../slideLayouts/slideLayout34.xml"/><Relationship Id="rId13" Type="http://schemas.openxmlformats.org/officeDocument/2006/relationships/slideLayout" Target="../slideLayouts/slideLayout35.xml"/><Relationship Id="rId14" Type="http://schemas.openxmlformats.org/officeDocument/2006/relationships/slideLayout" Target="../slideLayouts/slideLayout36.xml"/>
</Relationships>
</file>

<file path=ppt/slideMasters/_rels/slideMaster4.xml.rels><?xml version="1.0" encoding="UTF-8"?>
<Relationships xmlns="http://schemas.openxmlformats.org/package/2006/relationships"><Relationship Id="rId1" Type="http://schemas.openxmlformats.org/officeDocument/2006/relationships/theme" Target="../theme/theme4.xml"/><Relationship Id="rId2" Type="http://schemas.openxmlformats.org/officeDocument/2006/relationships/image" Target="../media/image4.jpeg"/><Relationship Id="rId3" Type="http://schemas.openxmlformats.org/officeDocument/2006/relationships/slideLayout" Target="../slideLayouts/slideLayout37.xml"/><Relationship Id="rId4" Type="http://schemas.openxmlformats.org/officeDocument/2006/relationships/slideLayout" Target="../slideLayouts/slideLayout38.xml"/><Relationship Id="rId5" Type="http://schemas.openxmlformats.org/officeDocument/2006/relationships/slideLayout" Target="../slideLayouts/slideLayout39.xml"/><Relationship Id="rId6" Type="http://schemas.openxmlformats.org/officeDocument/2006/relationships/slideLayout" Target="../slideLayouts/slideLayout40.xml"/><Relationship Id="rId7" Type="http://schemas.openxmlformats.org/officeDocument/2006/relationships/slideLayout" Target="../slideLayouts/slideLayout41.xml"/><Relationship Id="rId8" Type="http://schemas.openxmlformats.org/officeDocument/2006/relationships/slideLayout" Target="../slideLayouts/slideLayout42.xml"/><Relationship Id="rId9" Type="http://schemas.openxmlformats.org/officeDocument/2006/relationships/slideLayout" Target="../slideLayouts/slideLayout43.xml"/><Relationship Id="rId10" Type="http://schemas.openxmlformats.org/officeDocument/2006/relationships/slideLayout" Target="../slideLayouts/slideLayout44.xml"/><Relationship Id="rId11" Type="http://schemas.openxmlformats.org/officeDocument/2006/relationships/slideLayout" Target="../slideLayouts/slideLayout45.xml"/><Relationship Id="rId12" Type="http://schemas.openxmlformats.org/officeDocument/2006/relationships/slideLayout" Target="../slideLayouts/slideLayout46.xml"/><Relationship Id="rId13" Type="http://schemas.openxmlformats.org/officeDocument/2006/relationships/slideLayout" Target="../slideLayouts/slideLayout47.xml"/><Relationship Id="rId14" Type="http://schemas.openxmlformats.org/officeDocument/2006/relationships/slideLayout" Target="../slideLayouts/slideLayout48.xml"/>
</Relationships>
</file>

<file path=ppt/slideMasters/_rels/slideMaster5.xml.rels><?xml version="1.0" encoding="UTF-8"?>
<Relationships xmlns="http://schemas.openxmlformats.org/package/2006/relationships"><Relationship Id="rId1" Type="http://schemas.openxmlformats.org/officeDocument/2006/relationships/theme" Target="../theme/theme5.xml"/><Relationship Id="rId2" Type="http://schemas.openxmlformats.org/officeDocument/2006/relationships/image" Target="../media/image5.jpeg"/><Relationship Id="rId3" Type="http://schemas.openxmlformats.org/officeDocument/2006/relationships/slideLayout" Target="../slideLayouts/slideLayout49.xml"/><Relationship Id="rId4" Type="http://schemas.openxmlformats.org/officeDocument/2006/relationships/slideLayout" Target="../slideLayouts/slideLayout50.xml"/><Relationship Id="rId5" Type="http://schemas.openxmlformats.org/officeDocument/2006/relationships/slideLayout" Target="../slideLayouts/slideLayout51.xml"/><Relationship Id="rId6" Type="http://schemas.openxmlformats.org/officeDocument/2006/relationships/slideLayout" Target="../slideLayouts/slideLayout52.xml"/><Relationship Id="rId7" Type="http://schemas.openxmlformats.org/officeDocument/2006/relationships/slideLayout" Target="../slideLayouts/slideLayout53.xml"/><Relationship Id="rId8" Type="http://schemas.openxmlformats.org/officeDocument/2006/relationships/slideLayout" Target="../slideLayouts/slideLayout54.xml"/><Relationship Id="rId9" Type="http://schemas.openxmlformats.org/officeDocument/2006/relationships/slideLayout" Target="../slideLayouts/slideLayout55.xml"/><Relationship Id="rId10" Type="http://schemas.openxmlformats.org/officeDocument/2006/relationships/slideLayout" Target="../slideLayouts/slideLayout56.xml"/><Relationship Id="rId11" Type="http://schemas.openxmlformats.org/officeDocument/2006/relationships/slideLayout" Target="../slideLayouts/slideLayout57.xml"/><Relationship Id="rId12" Type="http://schemas.openxmlformats.org/officeDocument/2006/relationships/slideLayout" Target="../slideLayouts/slideLayout58.xml"/><Relationship Id="rId13" Type="http://schemas.openxmlformats.org/officeDocument/2006/relationships/slideLayout" Target="../slideLayouts/slideLayout59.xml"/><Relationship Id="rId14" Type="http://schemas.openxmlformats.org/officeDocument/2006/relationships/slideLayout" Target="../slideLayouts/slideLayout60.xml"/>
</Relationships>
</file>

<file path=ppt/slideMasters/_rels/slideMaster6.xml.rels><?xml version="1.0" encoding="UTF-8"?>
<Relationships xmlns="http://schemas.openxmlformats.org/package/2006/relationships"><Relationship Id="rId1" Type="http://schemas.openxmlformats.org/officeDocument/2006/relationships/theme" Target="../theme/theme6.xml"/><Relationship Id="rId2" Type="http://schemas.openxmlformats.org/officeDocument/2006/relationships/image" Target="../media/image6.jpeg"/><Relationship Id="rId3" Type="http://schemas.openxmlformats.org/officeDocument/2006/relationships/slideLayout" Target="../slideLayouts/slideLayout61.xml"/><Relationship Id="rId4" Type="http://schemas.openxmlformats.org/officeDocument/2006/relationships/slideLayout" Target="../slideLayouts/slideLayout62.xml"/><Relationship Id="rId5" Type="http://schemas.openxmlformats.org/officeDocument/2006/relationships/slideLayout" Target="../slideLayouts/slideLayout63.xml"/><Relationship Id="rId6" Type="http://schemas.openxmlformats.org/officeDocument/2006/relationships/slideLayout" Target="../slideLayouts/slideLayout64.xml"/><Relationship Id="rId7" Type="http://schemas.openxmlformats.org/officeDocument/2006/relationships/slideLayout" Target="../slideLayouts/slideLayout65.xml"/><Relationship Id="rId8" Type="http://schemas.openxmlformats.org/officeDocument/2006/relationships/slideLayout" Target="../slideLayouts/slideLayout66.xml"/><Relationship Id="rId9" Type="http://schemas.openxmlformats.org/officeDocument/2006/relationships/slideLayout" Target="../slideLayouts/slideLayout67.xml"/><Relationship Id="rId10" Type="http://schemas.openxmlformats.org/officeDocument/2006/relationships/slideLayout" Target="../slideLayouts/slideLayout68.xml"/><Relationship Id="rId11" Type="http://schemas.openxmlformats.org/officeDocument/2006/relationships/slideLayout" Target="../slideLayouts/slideLayout69.xml"/><Relationship Id="rId12" Type="http://schemas.openxmlformats.org/officeDocument/2006/relationships/slideLayout" Target="../slideLayouts/slideLayout70.xml"/><Relationship Id="rId13" Type="http://schemas.openxmlformats.org/officeDocument/2006/relationships/slideLayout" Target="../slideLayouts/slideLayout71.xml"/><Relationship Id="rId14" Type="http://schemas.openxmlformats.org/officeDocument/2006/relationships/slideLayout" Target="../slideLayouts/slideLayout72.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blipFill rotWithShape="0">
          <a:blip r:embed="rId2">
            <a:alphaModFix amt="38000"/>
          </a:blip>
          <a:stretch/>
        </a:blipFill>
      </p:bgPr>
    </p:bg>
    <p:spTree>
      <p:nvGrpSpPr>
        <p:cNvPr id="1" name=""/>
        <p:cNvGrpSpPr/>
        <p:nvPr/>
      </p:nvGrpSpPr>
      <p:grpSpPr>
        <a:xfrm>
          <a:off x="0" y="0"/>
          <a:ext cx="0" cy="0"/>
          <a:chOff x="0" y="0"/>
          <a:chExt cx="0" cy="0"/>
        </a:xfrm>
      </p:grpSpPr>
      <p:sp>
        <p:nvSpPr>
          <p:cNvPr id="0" name="PlaceHolder 1"/>
          <p:cNvSpPr>
            <a:spLocks noGrp="1"/>
          </p:cNvSpPr>
          <p:nvPr>
            <p:ph type="title"/>
          </p:nvPr>
        </p:nvSpPr>
        <p:spPr>
          <a:xfrm>
            <a:off x="609480" y="273600"/>
            <a:ext cx="10972440" cy="1144800"/>
          </a:xfrm>
          <a:prstGeom prst="rect">
            <a:avLst/>
          </a:prstGeom>
          <a:noFill/>
          <a:ln w="0">
            <a:noFill/>
          </a:ln>
        </p:spPr>
        <p:txBody>
          <a:bodyPr lIns="0" rIns="0" tIns="0" bIns="0" anchor="ctr">
            <a:noAutofit/>
          </a:bodyPr>
          <a:p>
            <a:pPr algn="ctr">
              <a:buNone/>
            </a:pPr>
            <a:r>
              <a:rPr b="0" lang="en-IE" sz="4400" spc="-1" strike="noStrike">
                <a:latin typeface="Arial"/>
              </a:rPr>
              <a:t>Click to edit the </a:t>
            </a:r>
            <a:r>
              <a:rPr b="0" lang="en-IE" sz="4400" spc="-1" strike="noStrike">
                <a:latin typeface="Arial"/>
              </a:rPr>
              <a:t>title text format</a:t>
            </a:r>
            <a:endParaRPr b="0" lang="en-IE" sz="4400" spc="-1" strike="noStrike">
              <a:latin typeface="Arial"/>
            </a:endParaRPr>
          </a:p>
        </p:txBody>
      </p:sp>
      <p:sp>
        <p:nvSpPr>
          <p:cNvPr id="1" name="PlaceHolder 2"/>
          <p:cNvSpPr>
            <a:spLocks noGrp="1"/>
          </p:cNvSpPr>
          <p:nvPr>
            <p:ph type="body"/>
          </p:nvPr>
        </p:nvSpPr>
        <p:spPr>
          <a:xfrm>
            <a:off x="609480" y="1604520"/>
            <a:ext cx="10972440" cy="39772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IE" sz="3200" spc="-1" strike="noStrike">
                <a:latin typeface="Arial"/>
              </a:rPr>
              <a:t>Click to edit the outline text format</a:t>
            </a:r>
            <a:endParaRPr b="0" lang="en-IE" sz="3200" spc="-1" strike="noStrike">
              <a:latin typeface="Arial"/>
            </a:endParaRPr>
          </a:p>
          <a:p>
            <a:pPr lvl="1" marL="864000" indent="-324000">
              <a:spcBef>
                <a:spcPts val="1134"/>
              </a:spcBef>
              <a:buClr>
                <a:srgbClr val="000000"/>
              </a:buClr>
              <a:buSzPct val="75000"/>
              <a:buFont typeface="Symbol" charset="2"/>
              <a:buChar char=""/>
            </a:pPr>
            <a:r>
              <a:rPr b="0" lang="en-IE" sz="2800" spc="-1" strike="noStrike">
                <a:latin typeface="Arial"/>
              </a:rPr>
              <a:t>Second Outline Level</a:t>
            </a:r>
            <a:endParaRPr b="0" lang="en-IE" sz="2800" spc="-1" strike="noStrike">
              <a:latin typeface="Arial"/>
            </a:endParaRPr>
          </a:p>
          <a:p>
            <a:pPr lvl="2" marL="1296000" indent="-288000">
              <a:spcBef>
                <a:spcPts val="850"/>
              </a:spcBef>
              <a:buClr>
                <a:srgbClr val="000000"/>
              </a:buClr>
              <a:buSzPct val="45000"/>
              <a:buFont typeface="Wingdings" charset="2"/>
              <a:buChar char=""/>
            </a:pPr>
            <a:r>
              <a:rPr b="0" lang="en-IE" sz="2400" spc="-1" strike="noStrike">
                <a:latin typeface="Arial"/>
              </a:rPr>
              <a:t>Third Outline Level</a:t>
            </a:r>
            <a:endParaRPr b="0" lang="en-IE" sz="2400" spc="-1" strike="noStrike">
              <a:latin typeface="Arial"/>
            </a:endParaRPr>
          </a:p>
          <a:p>
            <a:pPr lvl="3" marL="1728000" indent="-216000">
              <a:spcBef>
                <a:spcPts val="567"/>
              </a:spcBef>
              <a:buClr>
                <a:srgbClr val="000000"/>
              </a:buClr>
              <a:buSzPct val="75000"/>
              <a:buFont typeface="Symbol" charset="2"/>
              <a:buChar char=""/>
            </a:pPr>
            <a:r>
              <a:rPr b="0" lang="en-IE" sz="2000" spc="-1" strike="noStrike">
                <a:latin typeface="Arial"/>
              </a:rPr>
              <a:t>Fourth Outline Level</a:t>
            </a:r>
            <a:endParaRPr b="0" lang="en-IE" sz="2000" spc="-1" strike="noStrike">
              <a:latin typeface="Arial"/>
            </a:endParaRPr>
          </a:p>
          <a:p>
            <a:pPr lvl="4" marL="2160000" indent="-216000">
              <a:spcBef>
                <a:spcPts val="283"/>
              </a:spcBef>
              <a:buClr>
                <a:srgbClr val="000000"/>
              </a:buClr>
              <a:buSzPct val="45000"/>
              <a:buFont typeface="Wingdings" charset="2"/>
              <a:buChar char=""/>
            </a:pPr>
            <a:r>
              <a:rPr b="0" lang="en-IE" sz="2000" spc="-1" strike="noStrike">
                <a:latin typeface="Arial"/>
              </a:rPr>
              <a:t>Fifth Outline Level</a:t>
            </a:r>
            <a:endParaRPr b="0" lang="en-IE" sz="2000" spc="-1" strike="noStrike">
              <a:latin typeface="Arial"/>
            </a:endParaRPr>
          </a:p>
          <a:p>
            <a:pPr lvl="5" marL="2592000" indent="-216000">
              <a:spcBef>
                <a:spcPts val="283"/>
              </a:spcBef>
              <a:buClr>
                <a:srgbClr val="000000"/>
              </a:buClr>
              <a:buSzPct val="45000"/>
              <a:buFont typeface="Wingdings" charset="2"/>
              <a:buChar char=""/>
            </a:pPr>
            <a:r>
              <a:rPr b="0" lang="en-IE" sz="2000" spc="-1" strike="noStrike">
                <a:latin typeface="Arial"/>
              </a:rPr>
              <a:t>Sixth Outline Level</a:t>
            </a:r>
            <a:endParaRPr b="0" lang="en-IE" sz="2000" spc="-1" strike="noStrike">
              <a:latin typeface="Arial"/>
            </a:endParaRPr>
          </a:p>
          <a:p>
            <a:pPr lvl="6" marL="3024000" indent="-216000">
              <a:spcBef>
                <a:spcPts val="283"/>
              </a:spcBef>
              <a:buClr>
                <a:srgbClr val="000000"/>
              </a:buClr>
              <a:buSzPct val="45000"/>
              <a:buFont typeface="Wingdings" charset="2"/>
              <a:buChar char=""/>
            </a:pPr>
            <a:r>
              <a:rPr b="0" lang="en-IE" sz="2000" spc="-1" strike="noStrike">
                <a:latin typeface="Arial"/>
              </a:rPr>
              <a:t>Seventh Outline Level</a:t>
            </a:r>
            <a:endParaRPr b="0" lang="en-IE" sz="2000" spc="-1" strike="noStrike">
              <a:latin typeface="Arial"/>
            </a:endParaRPr>
          </a:p>
        </p:txBody>
      </p:sp>
    </p:spTree>
  </p:cSld>
  <p:clrMap bg1="lt1" bg2="lt2" tx1="dk1" tx2="dk2" accent1="accent1" accent2="accent2" accent3="accent3" accent4="accent4" accent5="accent5" accent6="accent6" hlink="hlink" folHlink="folHlink"/>
  <p:sldLayoutIdLst>
    <p:sldLayoutId id="2147483649" r:id="rId3"/>
    <p:sldLayoutId id="2147483650" r:id="rId4"/>
    <p:sldLayoutId id="2147483651" r:id="rId5"/>
    <p:sldLayoutId id="2147483652" r:id="rId6"/>
    <p:sldLayoutId id="2147483653" r:id="rId7"/>
    <p:sldLayoutId id="2147483654" r:id="rId8"/>
    <p:sldLayoutId id="2147483655" r:id="rId9"/>
    <p:sldLayoutId id="2147483656" r:id="rId10"/>
    <p:sldLayoutId id="2147483657" r:id="rId11"/>
    <p:sldLayoutId id="2147483658" r:id="rId12"/>
    <p:sldLayoutId id="2147483659" r:id="rId13"/>
    <p:sldLayoutId id="2147483660" r:id="rId14"/>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blipFill rotWithShape="0">
          <a:blip r:embed="rId2">
            <a:alphaModFix amt="38000"/>
          </a:blip>
          <a:stretch/>
        </a:blipFill>
      </p:bgPr>
    </p:bg>
    <p:spTree>
      <p:nvGrpSpPr>
        <p:cNvPr id="1" name=""/>
        <p:cNvGrpSpPr/>
        <p:nvPr/>
      </p:nvGrpSpPr>
      <p:grpSpPr>
        <a:xfrm>
          <a:off x="0" y="0"/>
          <a:ext cx="0" cy="0"/>
          <a:chOff x="0" y="0"/>
          <a:chExt cx="0" cy="0"/>
        </a:xfrm>
      </p:grpSpPr>
      <p:sp>
        <p:nvSpPr>
          <p:cNvPr id="38" name="PlaceHolder 1"/>
          <p:cNvSpPr>
            <a:spLocks noGrp="1"/>
          </p:cNvSpPr>
          <p:nvPr>
            <p:ph type="title"/>
          </p:nvPr>
        </p:nvSpPr>
        <p:spPr>
          <a:xfrm>
            <a:off x="609480" y="273600"/>
            <a:ext cx="10972440" cy="1144800"/>
          </a:xfrm>
          <a:prstGeom prst="rect">
            <a:avLst/>
          </a:prstGeom>
          <a:noFill/>
          <a:ln w="0">
            <a:noFill/>
          </a:ln>
        </p:spPr>
        <p:txBody>
          <a:bodyPr lIns="0" rIns="0" tIns="0" bIns="0" anchor="ctr">
            <a:noAutofit/>
          </a:bodyPr>
          <a:p>
            <a:pPr algn="ctr">
              <a:buNone/>
            </a:pPr>
            <a:r>
              <a:rPr b="0" lang="en-IE" sz="4400" spc="-1" strike="noStrike">
                <a:latin typeface="Arial"/>
              </a:rPr>
              <a:t>Click to edit </a:t>
            </a:r>
            <a:r>
              <a:rPr b="0" lang="en-IE" sz="4400" spc="-1" strike="noStrike">
                <a:latin typeface="Arial"/>
              </a:rPr>
              <a:t>the title text </a:t>
            </a:r>
            <a:r>
              <a:rPr b="0" lang="en-IE" sz="4400" spc="-1" strike="noStrike">
                <a:latin typeface="Arial"/>
              </a:rPr>
              <a:t>format</a:t>
            </a:r>
            <a:endParaRPr b="0" lang="en-IE" sz="4400" spc="-1" strike="noStrike">
              <a:latin typeface="Arial"/>
            </a:endParaRPr>
          </a:p>
        </p:txBody>
      </p:sp>
      <p:sp>
        <p:nvSpPr>
          <p:cNvPr id="39" name="PlaceHolder 2"/>
          <p:cNvSpPr>
            <a:spLocks noGrp="1"/>
          </p:cNvSpPr>
          <p:nvPr>
            <p:ph type="body"/>
          </p:nvPr>
        </p:nvSpPr>
        <p:spPr>
          <a:xfrm>
            <a:off x="609480" y="1604520"/>
            <a:ext cx="10972440" cy="39772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IE" sz="3200" spc="-1" strike="noStrike">
                <a:latin typeface="Arial"/>
              </a:rPr>
              <a:t>Click to edit the outline text format</a:t>
            </a:r>
            <a:endParaRPr b="0" lang="en-IE" sz="3200" spc="-1" strike="noStrike">
              <a:latin typeface="Arial"/>
            </a:endParaRPr>
          </a:p>
          <a:p>
            <a:pPr lvl="1" marL="864000" indent="-324000">
              <a:spcBef>
                <a:spcPts val="1134"/>
              </a:spcBef>
              <a:buClr>
                <a:srgbClr val="000000"/>
              </a:buClr>
              <a:buSzPct val="75000"/>
              <a:buFont typeface="Symbol" charset="2"/>
              <a:buChar char=""/>
            </a:pPr>
            <a:r>
              <a:rPr b="0" lang="en-IE" sz="2800" spc="-1" strike="noStrike">
                <a:latin typeface="Arial"/>
              </a:rPr>
              <a:t>Second Outline Level</a:t>
            </a:r>
            <a:endParaRPr b="0" lang="en-IE" sz="2800" spc="-1" strike="noStrike">
              <a:latin typeface="Arial"/>
            </a:endParaRPr>
          </a:p>
          <a:p>
            <a:pPr lvl="2" marL="1296000" indent="-288000">
              <a:spcBef>
                <a:spcPts val="850"/>
              </a:spcBef>
              <a:buClr>
                <a:srgbClr val="000000"/>
              </a:buClr>
              <a:buSzPct val="45000"/>
              <a:buFont typeface="Wingdings" charset="2"/>
              <a:buChar char=""/>
            </a:pPr>
            <a:r>
              <a:rPr b="0" lang="en-IE" sz="2400" spc="-1" strike="noStrike">
                <a:latin typeface="Arial"/>
              </a:rPr>
              <a:t>Third Outline Level</a:t>
            </a:r>
            <a:endParaRPr b="0" lang="en-IE" sz="2400" spc="-1" strike="noStrike">
              <a:latin typeface="Arial"/>
            </a:endParaRPr>
          </a:p>
          <a:p>
            <a:pPr lvl="3" marL="1728000" indent="-216000">
              <a:spcBef>
                <a:spcPts val="567"/>
              </a:spcBef>
              <a:buClr>
                <a:srgbClr val="000000"/>
              </a:buClr>
              <a:buSzPct val="75000"/>
              <a:buFont typeface="Symbol" charset="2"/>
              <a:buChar char=""/>
            </a:pPr>
            <a:r>
              <a:rPr b="0" lang="en-IE" sz="2000" spc="-1" strike="noStrike">
                <a:latin typeface="Arial"/>
              </a:rPr>
              <a:t>Fourth Outline Level</a:t>
            </a:r>
            <a:endParaRPr b="0" lang="en-IE" sz="2000" spc="-1" strike="noStrike">
              <a:latin typeface="Arial"/>
            </a:endParaRPr>
          </a:p>
          <a:p>
            <a:pPr lvl="4" marL="2160000" indent="-216000">
              <a:spcBef>
                <a:spcPts val="283"/>
              </a:spcBef>
              <a:buClr>
                <a:srgbClr val="000000"/>
              </a:buClr>
              <a:buSzPct val="45000"/>
              <a:buFont typeface="Wingdings" charset="2"/>
              <a:buChar char=""/>
            </a:pPr>
            <a:r>
              <a:rPr b="0" lang="en-IE" sz="2000" spc="-1" strike="noStrike">
                <a:latin typeface="Arial"/>
              </a:rPr>
              <a:t>Fifth Outline Level</a:t>
            </a:r>
            <a:endParaRPr b="0" lang="en-IE" sz="2000" spc="-1" strike="noStrike">
              <a:latin typeface="Arial"/>
            </a:endParaRPr>
          </a:p>
          <a:p>
            <a:pPr lvl="5" marL="2592000" indent="-216000">
              <a:spcBef>
                <a:spcPts val="283"/>
              </a:spcBef>
              <a:buClr>
                <a:srgbClr val="000000"/>
              </a:buClr>
              <a:buSzPct val="45000"/>
              <a:buFont typeface="Wingdings" charset="2"/>
              <a:buChar char=""/>
            </a:pPr>
            <a:r>
              <a:rPr b="0" lang="en-IE" sz="2000" spc="-1" strike="noStrike">
                <a:latin typeface="Arial"/>
              </a:rPr>
              <a:t>Sixth Outline Level</a:t>
            </a:r>
            <a:endParaRPr b="0" lang="en-IE" sz="2000" spc="-1" strike="noStrike">
              <a:latin typeface="Arial"/>
            </a:endParaRPr>
          </a:p>
          <a:p>
            <a:pPr lvl="6" marL="3024000" indent="-216000">
              <a:spcBef>
                <a:spcPts val="283"/>
              </a:spcBef>
              <a:buClr>
                <a:srgbClr val="000000"/>
              </a:buClr>
              <a:buSzPct val="45000"/>
              <a:buFont typeface="Wingdings" charset="2"/>
              <a:buChar char=""/>
            </a:pPr>
            <a:r>
              <a:rPr b="0" lang="en-IE" sz="2000" spc="-1" strike="noStrike">
                <a:latin typeface="Arial"/>
              </a:rPr>
              <a:t>Seventh Outline Level</a:t>
            </a:r>
            <a:endParaRPr b="0" lang="en-IE" sz="2000" spc="-1" strike="noStrike">
              <a:latin typeface="Arial"/>
            </a:endParaRPr>
          </a:p>
        </p:txBody>
      </p:sp>
    </p:spTree>
  </p:cSld>
  <p:clrMap bg1="lt1" bg2="lt2" tx1="dk1" tx2="dk2" accent1="accent1" accent2="accent2" accent3="accent3" accent4="accent4" accent5="accent5" accent6="accent6" hlink="hlink" folHlink="folHlink"/>
  <p:sldLayoutIdLst>
    <p:sldLayoutId id="2147483662" r:id="rId3"/>
    <p:sldLayoutId id="2147483663" r:id="rId4"/>
    <p:sldLayoutId id="2147483664" r:id="rId5"/>
    <p:sldLayoutId id="2147483665" r:id="rId6"/>
    <p:sldLayoutId id="2147483666" r:id="rId7"/>
    <p:sldLayoutId id="2147483667" r:id="rId8"/>
    <p:sldLayoutId id="2147483668" r:id="rId9"/>
    <p:sldLayoutId id="2147483669" r:id="rId10"/>
    <p:sldLayoutId id="2147483670" r:id="rId11"/>
    <p:sldLayoutId id="2147483671" r:id="rId12"/>
    <p:sldLayoutId id="2147483672" r:id="rId13"/>
    <p:sldLayoutId id="2147483673" r:id="rId14"/>
  </p:sldLayoutIdLst>
</p:sldMaster>
</file>

<file path=ppt/slideMasters/slideMaster3.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blipFill rotWithShape="0">
          <a:blip r:embed="rId2">
            <a:alphaModFix amt="38000"/>
          </a:blip>
          <a:stretch/>
        </a:blipFill>
      </p:bgPr>
    </p:bg>
    <p:spTree>
      <p:nvGrpSpPr>
        <p:cNvPr id="1" name=""/>
        <p:cNvGrpSpPr/>
        <p:nvPr/>
      </p:nvGrpSpPr>
      <p:grpSpPr>
        <a:xfrm>
          <a:off x="0" y="0"/>
          <a:ext cx="0" cy="0"/>
          <a:chOff x="0" y="0"/>
          <a:chExt cx="0" cy="0"/>
        </a:xfrm>
      </p:grpSpPr>
      <p:sp>
        <p:nvSpPr>
          <p:cNvPr id="76" name="PlaceHolder 1"/>
          <p:cNvSpPr>
            <a:spLocks noGrp="1"/>
          </p:cNvSpPr>
          <p:nvPr>
            <p:ph type="title"/>
          </p:nvPr>
        </p:nvSpPr>
        <p:spPr>
          <a:xfrm>
            <a:off x="609480" y="273600"/>
            <a:ext cx="10972440" cy="1144800"/>
          </a:xfrm>
          <a:prstGeom prst="rect">
            <a:avLst/>
          </a:prstGeom>
          <a:noFill/>
          <a:ln w="0">
            <a:noFill/>
          </a:ln>
        </p:spPr>
        <p:txBody>
          <a:bodyPr lIns="0" rIns="0" tIns="0" bIns="0" anchor="ctr">
            <a:noAutofit/>
          </a:bodyPr>
          <a:p>
            <a:pPr algn="ctr">
              <a:buNone/>
            </a:pPr>
            <a:r>
              <a:rPr b="0" lang="en-IE" sz="4400" spc="-1" strike="noStrike">
                <a:latin typeface="Arial"/>
              </a:rPr>
              <a:t>Click to edit the title text format</a:t>
            </a:r>
            <a:endParaRPr b="0" lang="en-IE" sz="4400" spc="-1" strike="noStrike">
              <a:latin typeface="Arial"/>
            </a:endParaRPr>
          </a:p>
        </p:txBody>
      </p:sp>
      <p:sp>
        <p:nvSpPr>
          <p:cNvPr id="77" name="PlaceHolder 2"/>
          <p:cNvSpPr>
            <a:spLocks noGrp="1"/>
          </p:cNvSpPr>
          <p:nvPr>
            <p:ph type="body"/>
          </p:nvPr>
        </p:nvSpPr>
        <p:spPr>
          <a:xfrm>
            <a:off x="609480" y="1604520"/>
            <a:ext cx="10972440" cy="39772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IE" sz="3200" spc="-1" strike="noStrike">
                <a:latin typeface="Arial"/>
              </a:rPr>
              <a:t>Click to edit the outline text format</a:t>
            </a:r>
            <a:endParaRPr b="0" lang="en-IE" sz="3200" spc="-1" strike="noStrike">
              <a:latin typeface="Arial"/>
            </a:endParaRPr>
          </a:p>
          <a:p>
            <a:pPr lvl="1" marL="864000" indent="-324000">
              <a:spcBef>
                <a:spcPts val="1134"/>
              </a:spcBef>
              <a:buClr>
                <a:srgbClr val="000000"/>
              </a:buClr>
              <a:buSzPct val="75000"/>
              <a:buFont typeface="Symbol" charset="2"/>
              <a:buChar char=""/>
            </a:pPr>
            <a:r>
              <a:rPr b="0" lang="en-IE" sz="2800" spc="-1" strike="noStrike">
                <a:latin typeface="Arial"/>
              </a:rPr>
              <a:t>Second Outline Level</a:t>
            </a:r>
            <a:endParaRPr b="0" lang="en-IE" sz="2800" spc="-1" strike="noStrike">
              <a:latin typeface="Arial"/>
            </a:endParaRPr>
          </a:p>
          <a:p>
            <a:pPr lvl="2" marL="1296000" indent="-288000">
              <a:spcBef>
                <a:spcPts val="850"/>
              </a:spcBef>
              <a:buClr>
                <a:srgbClr val="000000"/>
              </a:buClr>
              <a:buSzPct val="45000"/>
              <a:buFont typeface="Wingdings" charset="2"/>
              <a:buChar char=""/>
            </a:pPr>
            <a:r>
              <a:rPr b="0" lang="en-IE" sz="2400" spc="-1" strike="noStrike">
                <a:latin typeface="Arial"/>
              </a:rPr>
              <a:t>Third Outline Level</a:t>
            </a:r>
            <a:endParaRPr b="0" lang="en-IE" sz="2400" spc="-1" strike="noStrike">
              <a:latin typeface="Arial"/>
            </a:endParaRPr>
          </a:p>
          <a:p>
            <a:pPr lvl="3" marL="1728000" indent="-216000">
              <a:spcBef>
                <a:spcPts val="567"/>
              </a:spcBef>
              <a:buClr>
                <a:srgbClr val="000000"/>
              </a:buClr>
              <a:buSzPct val="75000"/>
              <a:buFont typeface="Symbol" charset="2"/>
              <a:buChar char=""/>
            </a:pPr>
            <a:r>
              <a:rPr b="0" lang="en-IE" sz="2000" spc="-1" strike="noStrike">
                <a:latin typeface="Arial"/>
              </a:rPr>
              <a:t>Fourth Outline Level</a:t>
            </a:r>
            <a:endParaRPr b="0" lang="en-IE" sz="2000" spc="-1" strike="noStrike">
              <a:latin typeface="Arial"/>
            </a:endParaRPr>
          </a:p>
          <a:p>
            <a:pPr lvl="4" marL="2160000" indent="-216000">
              <a:spcBef>
                <a:spcPts val="283"/>
              </a:spcBef>
              <a:buClr>
                <a:srgbClr val="000000"/>
              </a:buClr>
              <a:buSzPct val="45000"/>
              <a:buFont typeface="Wingdings" charset="2"/>
              <a:buChar char=""/>
            </a:pPr>
            <a:r>
              <a:rPr b="0" lang="en-IE" sz="2000" spc="-1" strike="noStrike">
                <a:latin typeface="Arial"/>
              </a:rPr>
              <a:t>Fifth Outline Level</a:t>
            </a:r>
            <a:endParaRPr b="0" lang="en-IE" sz="2000" spc="-1" strike="noStrike">
              <a:latin typeface="Arial"/>
            </a:endParaRPr>
          </a:p>
          <a:p>
            <a:pPr lvl="5" marL="2592000" indent="-216000">
              <a:spcBef>
                <a:spcPts val="283"/>
              </a:spcBef>
              <a:buClr>
                <a:srgbClr val="000000"/>
              </a:buClr>
              <a:buSzPct val="45000"/>
              <a:buFont typeface="Wingdings" charset="2"/>
              <a:buChar char=""/>
            </a:pPr>
            <a:r>
              <a:rPr b="0" lang="en-IE" sz="2000" spc="-1" strike="noStrike">
                <a:latin typeface="Arial"/>
              </a:rPr>
              <a:t>Sixth Outline Level</a:t>
            </a:r>
            <a:endParaRPr b="0" lang="en-IE" sz="2000" spc="-1" strike="noStrike">
              <a:latin typeface="Arial"/>
            </a:endParaRPr>
          </a:p>
          <a:p>
            <a:pPr lvl="6" marL="3024000" indent="-216000">
              <a:spcBef>
                <a:spcPts val="283"/>
              </a:spcBef>
              <a:buClr>
                <a:srgbClr val="000000"/>
              </a:buClr>
              <a:buSzPct val="45000"/>
              <a:buFont typeface="Wingdings" charset="2"/>
              <a:buChar char=""/>
            </a:pPr>
            <a:r>
              <a:rPr b="0" lang="en-IE" sz="2000" spc="-1" strike="noStrike">
                <a:latin typeface="Arial"/>
              </a:rPr>
              <a:t>Seventh Outline Level</a:t>
            </a:r>
            <a:endParaRPr b="0" lang="en-IE" sz="2000" spc="-1" strike="noStrike">
              <a:latin typeface="Arial"/>
            </a:endParaRPr>
          </a:p>
        </p:txBody>
      </p:sp>
    </p:spTree>
  </p:cSld>
  <p:clrMap bg1="lt1" bg2="lt2" tx1="dk1" tx2="dk2" accent1="accent1" accent2="accent2" accent3="accent3" accent4="accent4" accent5="accent5" accent6="accent6" hlink="hlink" folHlink="folHlink"/>
  <p:sldLayoutIdLst>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 id="2147483686" r:id="rId14"/>
  </p:sldLayoutIdLst>
</p:sldMaster>
</file>

<file path=ppt/slideMasters/slideMaster4.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blipFill rotWithShape="0">
          <a:blip r:embed="rId2">
            <a:alphaModFix amt="38000"/>
          </a:blip>
          <a:stretch/>
        </a:blipFill>
      </p:bgPr>
    </p:bg>
    <p:spTree>
      <p:nvGrpSpPr>
        <p:cNvPr id="1" name=""/>
        <p:cNvGrpSpPr/>
        <p:nvPr/>
      </p:nvGrpSpPr>
      <p:grpSpPr>
        <a:xfrm>
          <a:off x="0" y="0"/>
          <a:ext cx="0" cy="0"/>
          <a:chOff x="0" y="0"/>
          <a:chExt cx="0" cy="0"/>
        </a:xfrm>
      </p:grpSpPr>
      <p:sp>
        <p:nvSpPr>
          <p:cNvPr id="114" name="PlaceHolder 1"/>
          <p:cNvSpPr>
            <a:spLocks noGrp="1"/>
          </p:cNvSpPr>
          <p:nvPr>
            <p:ph type="title"/>
          </p:nvPr>
        </p:nvSpPr>
        <p:spPr>
          <a:xfrm>
            <a:off x="609480" y="273600"/>
            <a:ext cx="10972080" cy="1144440"/>
          </a:xfrm>
          <a:prstGeom prst="rect">
            <a:avLst/>
          </a:prstGeom>
          <a:noFill/>
          <a:ln w="0">
            <a:noFill/>
          </a:ln>
        </p:spPr>
        <p:txBody>
          <a:bodyPr lIns="0" rIns="0" tIns="0" bIns="0" anchor="ctr">
            <a:noAutofit/>
          </a:bodyPr>
          <a:p>
            <a:r>
              <a:rPr b="0" lang="en-IE" sz="1800" spc="-1" strike="noStrike">
                <a:latin typeface="Arial"/>
              </a:rPr>
              <a:t>Click to edit the title text format</a:t>
            </a:r>
            <a:endParaRPr b="0" lang="en-IE" sz="1800" spc="-1" strike="noStrike">
              <a:latin typeface="Arial"/>
            </a:endParaRPr>
          </a:p>
        </p:txBody>
      </p:sp>
      <p:sp>
        <p:nvSpPr>
          <p:cNvPr id="115" name="PlaceHolder 2"/>
          <p:cNvSpPr>
            <a:spLocks noGrp="1"/>
          </p:cNvSpPr>
          <p:nvPr>
            <p:ph type="body"/>
          </p:nvPr>
        </p:nvSpPr>
        <p:spPr>
          <a:xfrm>
            <a:off x="609480" y="1604520"/>
            <a:ext cx="5353920" cy="397692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IE" sz="1800" spc="-1" strike="noStrike">
                <a:latin typeface="Arial"/>
              </a:rPr>
              <a:t>Click to edit the outline text format</a:t>
            </a:r>
            <a:endParaRPr b="0" lang="en-IE" sz="1800" spc="-1" strike="noStrike">
              <a:latin typeface="Arial"/>
            </a:endParaRPr>
          </a:p>
          <a:p>
            <a:pPr lvl="1" marL="864000" indent="-324000">
              <a:spcBef>
                <a:spcPts val="1134"/>
              </a:spcBef>
              <a:buClr>
                <a:srgbClr val="000000"/>
              </a:buClr>
              <a:buSzPct val="75000"/>
              <a:buFont typeface="Symbol" charset="2"/>
              <a:buChar char=""/>
            </a:pPr>
            <a:r>
              <a:rPr b="0" lang="en-IE" sz="1800" spc="-1" strike="noStrike">
                <a:latin typeface="Arial"/>
              </a:rPr>
              <a:t>Second Outline Level</a:t>
            </a:r>
            <a:endParaRPr b="0" lang="en-IE" sz="1800" spc="-1" strike="noStrike">
              <a:latin typeface="Arial"/>
            </a:endParaRPr>
          </a:p>
          <a:p>
            <a:pPr lvl="2" marL="1296000" indent="-288000">
              <a:spcBef>
                <a:spcPts val="850"/>
              </a:spcBef>
              <a:buClr>
                <a:srgbClr val="000000"/>
              </a:buClr>
              <a:buSzPct val="45000"/>
              <a:buFont typeface="Wingdings" charset="2"/>
              <a:buChar char=""/>
            </a:pPr>
            <a:r>
              <a:rPr b="0" lang="en-IE" sz="1800" spc="-1" strike="noStrike">
                <a:latin typeface="Arial"/>
              </a:rPr>
              <a:t>Third Outline Level</a:t>
            </a:r>
            <a:endParaRPr b="0" lang="en-IE" sz="1800" spc="-1" strike="noStrike">
              <a:latin typeface="Arial"/>
            </a:endParaRPr>
          </a:p>
          <a:p>
            <a:pPr lvl="3" marL="1728000" indent="-216000">
              <a:spcBef>
                <a:spcPts val="567"/>
              </a:spcBef>
              <a:buClr>
                <a:srgbClr val="000000"/>
              </a:buClr>
              <a:buSzPct val="75000"/>
              <a:buFont typeface="Symbol" charset="2"/>
              <a:buChar char=""/>
            </a:pPr>
            <a:r>
              <a:rPr b="0" lang="en-IE" sz="1800" spc="-1" strike="noStrike">
                <a:latin typeface="Arial"/>
              </a:rPr>
              <a:t>Fourth Outline Level</a:t>
            </a:r>
            <a:endParaRPr b="0" lang="en-IE" sz="1800" spc="-1" strike="noStrike">
              <a:latin typeface="Arial"/>
            </a:endParaRPr>
          </a:p>
          <a:p>
            <a:pPr lvl="4" marL="2160000" indent="-216000">
              <a:spcBef>
                <a:spcPts val="283"/>
              </a:spcBef>
              <a:buClr>
                <a:srgbClr val="000000"/>
              </a:buClr>
              <a:buSzPct val="45000"/>
              <a:buFont typeface="Wingdings" charset="2"/>
              <a:buChar char=""/>
            </a:pPr>
            <a:r>
              <a:rPr b="0" lang="en-IE" sz="1800" spc="-1" strike="noStrike">
                <a:latin typeface="Arial"/>
              </a:rPr>
              <a:t>Fifth Outline Level</a:t>
            </a:r>
            <a:endParaRPr b="0" lang="en-IE" sz="1800" spc="-1" strike="noStrike">
              <a:latin typeface="Arial"/>
            </a:endParaRPr>
          </a:p>
          <a:p>
            <a:pPr lvl="5" marL="2592000" indent="-216000">
              <a:spcBef>
                <a:spcPts val="283"/>
              </a:spcBef>
              <a:buClr>
                <a:srgbClr val="000000"/>
              </a:buClr>
              <a:buSzPct val="45000"/>
              <a:buFont typeface="Wingdings" charset="2"/>
              <a:buChar char=""/>
            </a:pPr>
            <a:r>
              <a:rPr b="0" lang="en-IE" sz="1800" spc="-1" strike="noStrike">
                <a:latin typeface="Arial"/>
              </a:rPr>
              <a:t>Sixth Outline Level</a:t>
            </a:r>
            <a:endParaRPr b="0" lang="en-IE" sz="1800" spc="-1" strike="noStrike">
              <a:latin typeface="Arial"/>
            </a:endParaRPr>
          </a:p>
          <a:p>
            <a:pPr lvl="6" marL="3024000" indent="-216000">
              <a:spcBef>
                <a:spcPts val="283"/>
              </a:spcBef>
              <a:buClr>
                <a:srgbClr val="000000"/>
              </a:buClr>
              <a:buSzPct val="45000"/>
              <a:buFont typeface="Wingdings" charset="2"/>
              <a:buChar char=""/>
            </a:pPr>
            <a:r>
              <a:rPr b="0" lang="en-IE" sz="1800" spc="-1" strike="noStrike">
                <a:latin typeface="Arial"/>
              </a:rPr>
              <a:t>Seventh Outline Level</a:t>
            </a:r>
            <a:endParaRPr b="0" lang="en-IE" sz="1800" spc="-1" strike="noStrike">
              <a:latin typeface="Arial"/>
            </a:endParaRPr>
          </a:p>
        </p:txBody>
      </p:sp>
      <p:sp>
        <p:nvSpPr>
          <p:cNvPr id="116" name="PlaceHolder 3"/>
          <p:cNvSpPr>
            <a:spLocks noGrp="1"/>
          </p:cNvSpPr>
          <p:nvPr>
            <p:ph type="body"/>
          </p:nvPr>
        </p:nvSpPr>
        <p:spPr>
          <a:xfrm>
            <a:off x="6231960" y="1604520"/>
            <a:ext cx="5353920" cy="397692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IE" sz="1800" spc="-1" strike="noStrike">
                <a:latin typeface="Arial"/>
              </a:rPr>
              <a:t>Click to edit the outline text format</a:t>
            </a:r>
            <a:endParaRPr b="0" lang="en-IE" sz="1800" spc="-1" strike="noStrike">
              <a:latin typeface="Arial"/>
            </a:endParaRPr>
          </a:p>
          <a:p>
            <a:pPr lvl="1" marL="864000" indent="-324000">
              <a:spcBef>
                <a:spcPts val="1134"/>
              </a:spcBef>
              <a:buClr>
                <a:srgbClr val="000000"/>
              </a:buClr>
              <a:buSzPct val="75000"/>
              <a:buFont typeface="Symbol" charset="2"/>
              <a:buChar char=""/>
            </a:pPr>
            <a:r>
              <a:rPr b="0" lang="en-IE" sz="1800" spc="-1" strike="noStrike">
                <a:latin typeface="Arial"/>
              </a:rPr>
              <a:t>Second Outline Level</a:t>
            </a:r>
            <a:endParaRPr b="0" lang="en-IE" sz="1800" spc="-1" strike="noStrike">
              <a:latin typeface="Arial"/>
            </a:endParaRPr>
          </a:p>
          <a:p>
            <a:pPr lvl="2" marL="1296000" indent="-288000">
              <a:spcBef>
                <a:spcPts val="850"/>
              </a:spcBef>
              <a:buClr>
                <a:srgbClr val="000000"/>
              </a:buClr>
              <a:buSzPct val="45000"/>
              <a:buFont typeface="Wingdings" charset="2"/>
              <a:buChar char=""/>
            </a:pPr>
            <a:r>
              <a:rPr b="0" lang="en-IE" sz="1800" spc="-1" strike="noStrike">
                <a:latin typeface="Arial"/>
              </a:rPr>
              <a:t>Third Outline Level</a:t>
            </a:r>
            <a:endParaRPr b="0" lang="en-IE" sz="1800" spc="-1" strike="noStrike">
              <a:latin typeface="Arial"/>
            </a:endParaRPr>
          </a:p>
          <a:p>
            <a:pPr lvl="3" marL="1728000" indent="-216000">
              <a:spcBef>
                <a:spcPts val="567"/>
              </a:spcBef>
              <a:buClr>
                <a:srgbClr val="000000"/>
              </a:buClr>
              <a:buSzPct val="75000"/>
              <a:buFont typeface="Symbol" charset="2"/>
              <a:buChar char=""/>
            </a:pPr>
            <a:r>
              <a:rPr b="0" lang="en-IE" sz="1800" spc="-1" strike="noStrike">
                <a:latin typeface="Arial"/>
              </a:rPr>
              <a:t>Fourth Outline Level</a:t>
            </a:r>
            <a:endParaRPr b="0" lang="en-IE" sz="1800" spc="-1" strike="noStrike">
              <a:latin typeface="Arial"/>
            </a:endParaRPr>
          </a:p>
          <a:p>
            <a:pPr lvl="4" marL="2160000" indent="-216000">
              <a:spcBef>
                <a:spcPts val="283"/>
              </a:spcBef>
              <a:buClr>
                <a:srgbClr val="000000"/>
              </a:buClr>
              <a:buSzPct val="45000"/>
              <a:buFont typeface="Wingdings" charset="2"/>
              <a:buChar char=""/>
            </a:pPr>
            <a:r>
              <a:rPr b="0" lang="en-IE" sz="1800" spc="-1" strike="noStrike">
                <a:latin typeface="Arial"/>
              </a:rPr>
              <a:t>Fifth Outline Level</a:t>
            </a:r>
            <a:endParaRPr b="0" lang="en-IE" sz="1800" spc="-1" strike="noStrike">
              <a:latin typeface="Arial"/>
            </a:endParaRPr>
          </a:p>
          <a:p>
            <a:pPr lvl="5" marL="2592000" indent="-216000">
              <a:spcBef>
                <a:spcPts val="283"/>
              </a:spcBef>
              <a:buClr>
                <a:srgbClr val="000000"/>
              </a:buClr>
              <a:buSzPct val="45000"/>
              <a:buFont typeface="Wingdings" charset="2"/>
              <a:buChar char=""/>
            </a:pPr>
            <a:r>
              <a:rPr b="0" lang="en-IE" sz="1800" spc="-1" strike="noStrike">
                <a:latin typeface="Arial"/>
              </a:rPr>
              <a:t>Sixth Outline Level</a:t>
            </a:r>
            <a:endParaRPr b="0" lang="en-IE" sz="1800" spc="-1" strike="noStrike">
              <a:latin typeface="Arial"/>
            </a:endParaRPr>
          </a:p>
          <a:p>
            <a:pPr lvl="6" marL="3024000" indent="-216000">
              <a:spcBef>
                <a:spcPts val="283"/>
              </a:spcBef>
              <a:buClr>
                <a:srgbClr val="000000"/>
              </a:buClr>
              <a:buSzPct val="45000"/>
              <a:buFont typeface="Wingdings" charset="2"/>
              <a:buChar char=""/>
            </a:pPr>
            <a:r>
              <a:rPr b="0" lang="en-IE" sz="1800" spc="-1" strike="noStrike">
                <a:latin typeface="Arial"/>
              </a:rPr>
              <a:t>Seventh Outline Level</a:t>
            </a:r>
            <a:endParaRPr b="0" lang="en-IE" sz="1800" spc="-1" strike="noStrike">
              <a:latin typeface="Arial"/>
            </a:endParaRPr>
          </a:p>
        </p:txBody>
      </p:sp>
    </p:spTree>
  </p:cSld>
  <p:clrMap bg1="lt1" bg2="lt2" tx1="dk1" tx2="dk2" accent1="accent1" accent2="accent2" accent3="accent3" accent4="accent4" accent5="accent5" accent6="accent6" hlink="hlink" folHlink="folHlink"/>
  <p:sldLayoutIdLst>
    <p:sldLayoutId id="2147483688" r:id="rId3"/>
    <p:sldLayoutId id="2147483689" r:id="rId4"/>
    <p:sldLayoutId id="2147483690" r:id="rId5"/>
    <p:sldLayoutId id="2147483691" r:id="rId6"/>
    <p:sldLayoutId id="2147483692" r:id="rId7"/>
    <p:sldLayoutId id="2147483693" r:id="rId8"/>
    <p:sldLayoutId id="2147483694" r:id="rId9"/>
    <p:sldLayoutId id="2147483695" r:id="rId10"/>
    <p:sldLayoutId id="2147483696" r:id="rId11"/>
    <p:sldLayoutId id="2147483697" r:id="rId12"/>
    <p:sldLayoutId id="2147483698" r:id="rId13"/>
    <p:sldLayoutId id="2147483699" r:id="rId14"/>
  </p:sldLayoutIdLst>
</p:sldMaster>
</file>

<file path=ppt/slideMasters/slideMaster5.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blipFill rotWithShape="0">
          <a:blip r:embed="rId2">
            <a:alphaModFix amt="38000"/>
          </a:blip>
          <a:stretch/>
        </a:blipFill>
      </p:bgPr>
    </p:bg>
    <p:spTree>
      <p:nvGrpSpPr>
        <p:cNvPr id="1" name=""/>
        <p:cNvGrpSpPr/>
        <p:nvPr/>
      </p:nvGrpSpPr>
      <p:grpSpPr>
        <a:xfrm>
          <a:off x="0" y="0"/>
          <a:ext cx="0" cy="0"/>
          <a:chOff x="0" y="0"/>
          <a:chExt cx="0" cy="0"/>
        </a:xfrm>
      </p:grpSpPr>
      <p:sp>
        <p:nvSpPr>
          <p:cNvPr id="153" name="PlaceHolder 1"/>
          <p:cNvSpPr>
            <a:spLocks noGrp="1"/>
          </p:cNvSpPr>
          <p:nvPr>
            <p:ph type="title"/>
          </p:nvPr>
        </p:nvSpPr>
        <p:spPr>
          <a:xfrm>
            <a:off x="609480" y="273600"/>
            <a:ext cx="10972080" cy="1144440"/>
          </a:xfrm>
          <a:prstGeom prst="rect">
            <a:avLst/>
          </a:prstGeom>
          <a:noFill/>
          <a:ln w="0">
            <a:noFill/>
          </a:ln>
        </p:spPr>
        <p:txBody>
          <a:bodyPr lIns="0" rIns="0" tIns="0" bIns="0" anchor="ctr">
            <a:noAutofit/>
          </a:bodyPr>
          <a:p>
            <a:r>
              <a:rPr b="0" lang="en-IE" sz="1800" spc="-1" strike="noStrike">
                <a:latin typeface="Arial"/>
              </a:rPr>
              <a:t>Click to edit the title text format</a:t>
            </a:r>
            <a:endParaRPr b="0" lang="en-IE" sz="1800" spc="-1" strike="noStrike">
              <a:latin typeface="Arial"/>
            </a:endParaRPr>
          </a:p>
        </p:txBody>
      </p:sp>
      <p:sp>
        <p:nvSpPr>
          <p:cNvPr id="154" name="PlaceHolder 2"/>
          <p:cNvSpPr>
            <a:spLocks noGrp="1"/>
          </p:cNvSpPr>
          <p:nvPr>
            <p:ph type="body"/>
          </p:nvPr>
        </p:nvSpPr>
        <p:spPr>
          <a:xfrm>
            <a:off x="609480" y="1604520"/>
            <a:ext cx="5353920" cy="397692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IE" sz="1800" spc="-1" strike="noStrike">
                <a:latin typeface="Arial"/>
              </a:rPr>
              <a:t>Click to edit the outline text format</a:t>
            </a:r>
            <a:endParaRPr b="0" lang="en-IE" sz="1800" spc="-1" strike="noStrike">
              <a:latin typeface="Arial"/>
            </a:endParaRPr>
          </a:p>
          <a:p>
            <a:pPr lvl="1" marL="864000" indent="-324000">
              <a:spcBef>
                <a:spcPts val="1134"/>
              </a:spcBef>
              <a:buClr>
                <a:srgbClr val="000000"/>
              </a:buClr>
              <a:buSzPct val="75000"/>
              <a:buFont typeface="Symbol" charset="2"/>
              <a:buChar char=""/>
            </a:pPr>
            <a:r>
              <a:rPr b="0" lang="en-IE" sz="1800" spc="-1" strike="noStrike">
                <a:latin typeface="Arial"/>
              </a:rPr>
              <a:t>Second Outline Level</a:t>
            </a:r>
            <a:endParaRPr b="0" lang="en-IE" sz="1800" spc="-1" strike="noStrike">
              <a:latin typeface="Arial"/>
            </a:endParaRPr>
          </a:p>
          <a:p>
            <a:pPr lvl="2" marL="1296000" indent="-288000">
              <a:spcBef>
                <a:spcPts val="850"/>
              </a:spcBef>
              <a:buClr>
                <a:srgbClr val="000000"/>
              </a:buClr>
              <a:buSzPct val="45000"/>
              <a:buFont typeface="Wingdings" charset="2"/>
              <a:buChar char=""/>
            </a:pPr>
            <a:r>
              <a:rPr b="0" lang="en-IE" sz="1800" spc="-1" strike="noStrike">
                <a:latin typeface="Arial"/>
              </a:rPr>
              <a:t>Third Outline Level</a:t>
            </a:r>
            <a:endParaRPr b="0" lang="en-IE" sz="1800" spc="-1" strike="noStrike">
              <a:latin typeface="Arial"/>
            </a:endParaRPr>
          </a:p>
          <a:p>
            <a:pPr lvl="3" marL="1728000" indent="-216000">
              <a:spcBef>
                <a:spcPts val="567"/>
              </a:spcBef>
              <a:buClr>
                <a:srgbClr val="000000"/>
              </a:buClr>
              <a:buSzPct val="75000"/>
              <a:buFont typeface="Symbol" charset="2"/>
              <a:buChar char=""/>
            </a:pPr>
            <a:r>
              <a:rPr b="0" lang="en-IE" sz="1800" spc="-1" strike="noStrike">
                <a:latin typeface="Arial"/>
              </a:rPr>
              <a:t>Fourth Outline Level</a:t>
            </a:r>
            <a:endParaRPr b="0" lang="en-IE" sz="1800" spc="-1" strike="noStrike">
              <a:latin typeface="Arial"/>
            </a:endParaRPr>
          </a:p>
          <a:p>
            <a:pPr lvl="4" marL="2160000" indent="-216000">
              <a:spcBef>
                <a:spcPts val="283"/>
              </a:spcBef>
              <a:buClr>
                <a:srgbClr val="000000"/>
              </a:buClr>
              <a:buSzPct val="45000"/>
              <a:buFont typeface="Wingdings" charset="2"/>
              <a:buChar char=""/>
            </a:pPr>
            <a:r>
              <a:rPr b="0" lang="en-IE" sz="1800" spc="-1" strike="noStrike">
                <a:latin typeface="Arial"/>
              </a:rPr>
              <a:t>Fifth Outline Level</a:t>
            </a:r>
            <a:endParaRPr b="0" lang="en-IE" sz="1800" spc="-1" strike="noStrike">
              <a:latin typeface="Arial"/>
            </a:endParaRPr>
          </a:p>
          <a:p>
            <a:pPr lvl="5" marL="2592000" indent="-216000">
              <a:spcBef>
                <a:spcPts val="283"/>
              </a:spcBef>
              <a:buClr>
                <a:srgbClr val="000000"/>
              </a:buClr>
              <a:buSzPct val="45000"/>
              <a:buFont typeface="Wingdings" charset="2"/>
              <a:buChar char=""/>
            </a:pPr>
            <a:r>
              <a:rPr b="0" lang="en-IE" sz="1800" spc="-1" strike="noStrike">
                <a:latin typeface="Arial"/>
              </a:rPr>
              <a:t>Sixth Outline Level</a:t>
            </a:r>
            <a:endParaRPr b="0" lang="en-IE" sz="1800" spc="-1" strike="noStrike">
              <a:latin typeface="Arial"/>
            </a:endParaRPr>
          </a:p>
          <a:p>
            <a:pPr lvl="6" marL="3024000" indent="-216000">
              <a:spcBef>
                <a:spcPts val="283"/>
              </a:spcBef>
              <a:buClr>
                <a:srgbClr val="000000"/>
              </a:buClr>
              <a:buSzPct val="45000"/>
              <a:buFont typeface="Wingdings" charset="2"/>
              <a:buChar char=""/>
            </a:pPr>
            <a:r>
              <a:rPr b="0" lang="en-IE" sz="1800" spc="-1" strike="noStrike">
                <a:latin typeface="Arial"/>
              </a:rPr>
              <a:t>Seventh Outline Level</a:t>
            </a:r>
            <a:endParaRPr b="0" lang="en-IE" sz="1800" spc="-1" strike="noStrike">
              <a:latin typeface="Arial"/>
            </a:endParaRPr>
          </a:p>
        </p:txBody>
      </p:sp>
      <p:sp>
        <p:nvSpPr>
          <p:cNvPr id="155" name="PlaceHolder 3"/>
          <p:cNvSpPr>
            <a:spLocks noGrp="1"/>
          </p:cNvSpPr>
          <p:nvPr>
            <p:ph type="body"/>
          </p:nvPr>
        </p:nvSpPr>
        <p:spPr>
          <a:xfrm>
            <a:off x="6231960" y="1604520"/>
            <a:ext cx="5353920" cy="397692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IE" sz="1800" spc="-1" strike="noStrike">
                <a:latin typeface="Arial"/>
              </a:rPr>
              <a:t>Click to edit the outline text format</a:t>
            </a:r>
            <a:endParaRPr b="0" lang="en-IE" sz="1800" spc="-1" strike="noStrike">
              <a:latin typeface="Arial"/>
            </a:endParaRPr>
          </a:p>
          <a:p>
            <a:pPr lvl="1" marL="864000" indent="-324000">
              <a:spcBef>
                <a:spcPts val="1134"/>
              </a:spcBef>
              <a:buClr>
                <a:srgbClr val="000000"/>
              </a:buClr>
              <a:buSzPct val="75000"/>
              <a:buFont typeface="Symbol" charset="2"/>
              <a:buChar char=""/>
            </a:pPr>
            <a:r>
              <a:rPr b="0" lang="en-IE" sz="1800" spc="-1" strike="noStrike">
                <a:latin typeface="Arial"/>
              </a:rPr>
              <a:t>Second Outline Level</a:t>
            </a:r>
            <a:endParaRPr b="0" lang="en-IE" sz="1800" spc="-1" strike="noStrike">
              <a:latin typeface="Arial"/>
            </a:endParaRPr>
          </a:p>
          <a:p>
            <a:pPr lvl="2" marL="1296000" indent="-288000">
              <a:spcBef>
                <a:spcPts val="850"/>
              </a:spcBef>
              <a:buClr>
                <a:srgbClr val="000000"/>
              </a:buClr>
              <a:buSzPct val="45000"/>
              <a:buFont typeface="Wingdings" charset="2"/>
              <a:buChar char=""/>
            </a:pPr>
            <a:r>
              <a:rPr b="0" lang="en-IE" sz="1800" spc="-1" strike="noStrike">
                <a:latin typeface="Arial"/>
              </a:rPr>
              <a:t>Third Outline Level</a:t>
            </a:r>
            <a:endParaRPr b="0" lang="en-IE" sz="1800" spc="-1" strike="noStrike">
              <a:latin typeface="Arial"/>
            </a:endParaRPr>
          </a:p>
          <a:p>
            <a:pPr lvl="3" marL="1728000" indent="-216000">
              <a:spcBef>
                <a:spcPts val="567"/>
              </a:spcBef>
              <a:buClr>
                <a:srgbClr val="000000"/>
              </a:buClr>
              <a:buSzPct val="75000"/>
              <a:buFont typeface="Symbol" charset="2"/>
              <a:buChar char=""/>
            </a:pPr>
            <a:r>
              <a:rPr b="0" lang="en-IE" sz="1800" spc="-1" strike="noStrike">
                <a:latin typeface="Arial"/>
              </a:rPr>
              <a:t>Fourth Outline Level</a:t>
            </a:r>
            <a:endParaRPr b="0" lang="en-IE" sz="1800" spc="-1" strike="noStrike">
              <a:latin typeface="Arial"/>
            </a:endParaRPr>
          </a:p>
          <a:p>
            <a:pPr lvl="4" marL="2160000" indent="-216000">
              <a:spcBef>
                <a:spcPts val="283"/>
              </a:spcBef>
              <a:buClr>
                <a:srgbClr val="000000"/>
              </a:buClr>
              <a:buSzPct val="45000"/>
              <a:buFont typeface="Wingdings" charset="2"/>
              <a:buChar char=""/>
            </a:pPr>
            <a:r>
              <a:rPr b="0" lang="en-IE" sz="1800" spc="-1" strike="noStrike">
                <a:latin typeface="Arial"/>
              </a:rPr>
              <a:t>Fifth Outline Level</a:t>
            </a:r>
            <a:endParaRPr b="0" lang="en-IE" sz="1800" spc="-1" strike="noStrike">
              <a:latin typeface="Arial"/>
            </a:endParaRPr>
          </a:p>
          <a:p>
            <a:pPr lvl="5" marL="2592000" indent="-216000">
              <a:spcBef>
                <a:spcPts val="283"/>
              </a:spcBef>
              <a:buClr>
                <a:srgbClr val="000000"/>
              </a:buClr>
              <a:buSzPct val="45000"/>
              <a:buFont typeface="Wingdings" charset="2"/>
              <a:buChar char=""/>
            </a:pPr>
            <a:r>
              <a:rPr b="0" lang="en-IE" sz="1800" spc="-1" strike="noStrike">
                <a:latin typeface="Arial"/>
              </a:rPr>
              <a:t>Sixth Outline Level</a:t>
            </a:r>
            <a:endParaRPr b="0" lang="en-IE" sz="1800" spc="-1" strike="noStrike">
              <a:latin typeface="Arial"/>
            </a:endParaRPr>
          </a:p>
          <a:p>
            <a:pPr lvl="6" marL="3024000" indent="-216000">
              <a:spcBef>
                <a:spcPts val="283"/>
              </a:spcBef>
              <a:buClr>
                <a:srgbClr val="000000"/>
              </a:buClr>
              <a:buSzPct val="45000"/>
              <a:buFont typeface="Wingdings" charset="2"/>
              <a:buChar char=""/>
            </a:pPr>
            <a:r>
              <a:rPr b="0" lang="en-IE" sz="1800" spc="-1" strike="noStrike">
                <a:latin typeface="Arial"/>
              </a:rPr>
              <a:t>Seventh Outline Level</a:t>
            </a:r>
            <a:endParaRPr b="0" lang="en-IE" sz="1800" spc="-1" strike="noStrike">
              <a:latin typeface="Arial"/>
            </a:endParaRPr>
          </a:p>
        </p:txBody>
      </p:sp>
    </p:spTree>
  </p:cSld>
  <p:clrMap bg1="lt1" bg2="lt2" tx1="dk1" tx2="dk2" accent1="accent1" accent2="accent2" accent3="accent3" accent4="accent4" accent5="accent5" accent6="accent6" hlink="hlink" folHlink="folHlink"/>
  <p:sldLayoutIdLst>
    <p:sldLayoutId id="2147483701" r:id="rId3"/>
    <p:sldLayoutId id="2147483702" r:id="rId4"/>
    <p:sldLayoutId id="2147483703" r:id="rId5"/>
    <p:sldLayoutId id="2147483704" r:id="rId6"/>
    <p:sldLayoutId id="2147483705" r:id="rId7"/>
    <p:sldLayoutId id="2147483706" r:id="rId8"/>
    <p:sldLayoutId id="2147483707" r:id="rId9"/>
    <p:sldLayoutId id="2147483708" r:id="rId10"/>
    <p:sldLayoutId id="2147483709" r:id="rId11"/>
    <p:sldLayoutId id="2147483710" r:id="rId12"/>
    <p:sldLayoutId id="2147483711" r:id="rId13"/>
    <p:sldLayoutId id="2147483712" r:id="rId14"/>
  </p:sldLayoutIdLst>
</p:sldMaster>
</file>

<file path=ppt/slideMasters/slideMaster6.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blipFill rotWithShape="0">
          <a:blip r:embed="rId2">
            <a:alphaModFix amt="38000"/>
          </a:blip>
          <a:stretch/>
        </a:blipFill>
      </p:bgPr>
    </p:bg>
    <p:spTree>
      <p:nvGrpSpPr>
        <p:cNvPr id="1" name=""/>
        <p:cNvGrpSpPr/>
        <p:nvPr/>
      </p:nvGrpSpPr>
      <p:grpSpPr>
        <a:xfrm>
          <a:off x="0" y="0"/>
          <a:ext cx="0" cy="0"/>
          <a:chOff x="0" y="0"/>
          <a:chExt cx="0" cy="0"/>
        </a:xfrm>
      </p:grpSpPr>
      <p:sp>
        <p:nvSpPr>
          <p:cNvPr id="192" name="PlaceHolder 1"/>
          <p:cNvSpPr>
            <a:spLocks noGrp="1"/>
          </p:cNvSpPr>
          <p:nvPr>
            <p:ph type="title"/>
          </p:nvPr>
        </p:nvSpPr>
        <p:spPr>
          <a:xfrm>
            <a:off x="609480" y="273600"/>
            <a:ext cx="10972440" cy="1144800"/>
          </a:xfrm>
          <a:prstGeom prst="rect">
            <a:avLst/>
          </a:prstGeom>
          <a:noFill/>
          <a:ln w="0">
            <a:noFill/>
          </a:ln>
        </p:spPr>
        <p:txBody>
          <a:bodyPr lIns="0" rIns="0" tIns="0" bIns="0" anchor="ctr">
            <a:noAutofit/>
          </a:bodyPr>
          <a:p>
            <a:pPr algn="ctr">
              <a:buNone/>
            </a:pPr>
            <a:r>
              <a:rPr b="0" lang="en-IE" sz="4400" spc="-1" strike="noStrike">
                <a:latin typeface="Arial"/>
              </a:rPr>
              <a:t>Click to edit the title text format</a:t>
            </a:r>
            <a:endParaRPr b="0" lang="en-IE" sz="4400" spc="-1" strike="noStrike">
              <a:latin typeface="Arial"/>
            </a:endParaRPr>
          </a:p>
        </p:txBody>
      </p:sp>
      <p:sp>
        <p:nvSpPr>
          <p:cNvPr id="193" name="PlaceHolder 2"/>
          <p:cNvSpPr>
            <a:spLocks noGrp="1"/>
          </p:cNvSpPr>
          <p:nvPr>
            <p:ph type="body"/>
          </p:nvPr>
        </p:nvSpPr>
        <p:spPr>
          <a:xfrm>
            <a:off x="609480" y="1604520"/>
            <a:ext cx="10972440" cy="39772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IE" sz="3200" spc="-1" strike="noStrike">
                <a:latin typeface="Arial"/>
              </a:rPr>
              <a:t>Click to edit the outline text format</a:t>
            </a:r>
            <a:endParaRPr b="0" lang="en-IE" sz="3200" spc="-1" strike="noStrike">
              <a:latin typeface="Arial"/>
            </a:endParaRPr>
          </a:p>
          <a:p>
            <a:pPr lvl="1" marL="864000" indent="-324000">
              <a:spcBef>
                <a:spcPts val="1134"/>
              </a:spcBef>
              <a:buClr>
                <a:srgbClr val="000000"/>
              </a:buClr>
              <a:buSzPct val="75000"/>
              <a:buFont typeface="Symbol" charset="2"/>
              <a:buChar char=""/>
            </a:pPr>
            <a:r>
              <a:rPr b="0" lang="en-IE" sz="2800" spc="-1" strike="noStrike">
                <a:latin typeface="Arial"/>
              </a:rPr>
              <a:t>Second Outline Level</a:t>
            </a:r>
            <a:endParaRPr b="0" lang="en-IE" sz="2800" spc="-1" strike="noStrike">
              <a:latin typeface="Arial"/>
            </a:endParaRPr>
          </a:p>
          <a:p>
            <a:pPr lvl="2" marL="1296000" indent="-288000">
              <a:spcBef>
                <a:spcPts val="850"/>
              </a:spcBef>
              <a:buClr>
                <a:srgbClr val="000000"/>
              </a:buClr>
              <a:buSzPct val="45000"/>
              <a:buFont typeface="Wingdings" charset="2"/>
              <a:buChar char=""/>
            </a:pPr>
            <a:r>
              <a:rPr b="0" lang="en-IE" sz="2400" spc="-1" strike="noStrike">
                <a:latin typeface="Arial"/>
              </a:rPr>
              <a:t>Third Outline Level</a:t>
            </a:r>
            <a:endParaRPr b="0" lang="en-IE" sz="2400" spc="-1" strike="noStrike">
              <a:latin typeface="Arial"/>
            </a:endParaRPr>
          </a:p>
          <a:p>
            <a:pPr lvl="3" marL="1728000" indent="-216000">
              <a:spcBef>
                <a:spcPts val="567"/>
              </a:spcBef>
              <a:buClr>
                <a:srgbClr val="000000"/>
              </a:buClr>
              <a:buSzPct val="75000"/>
              <a:buFont typeface="Symbol" charset="2"/>
              <a:buChar char=""/>
            </a:pPr>
            <a:r>
              <a:rPr b="0" lang="en-IE" sz="2000" spc="-1" strike="noStrike">
                <a:latin typeface="Arial"/>
              </a:rPr>
              <a:t>Fourth Outline Level</a:t>
            </a:r>
            <a:endParaRPr b="0" lang="en-IE" sz="2000" spc="-1" strike="noStrike">
              <a:latin typeface="Arial"/>
            </a:endParaRPr>
          </a:p>
          <a:p>
            <a:pPr lvl="4" marL="2160000" indent="-216000">
              <a:spcBef>
                <a:spcPts val="283"/>
              </a:spcBef>
              <a:buClr>
                <a:srgbClr val="000000"/>
              </a:buClr>
              <a:buSzPct val="45000"/>
              <a:buFont typeface="Wingdings" charset="2"/>
              <a:buChar char=""/>
            </a:pPr>
            <a:r>
              <a:rPr b="0" lang="en-IE" sz="2000" spc="-1" strike="noStrike">
                <a:latin typeface="Arial"/>
              </a:rPr>
              <a:t>Fifth Outline Level</a:t>
            </a:r>
            <a:endParaRPr b="0" lang="en-IE" sz="2000" spc="-1" strike="noStrike">
              <a:latin typeface="Arial"/>
            </a:endParaRPr>
          </a:p>
          <a:p>
            <a:pPr lvl="5" marL="2592000" indent="-216000">
              <a:spcBef>
                <a:spcPts val="283"/>
              </a:spcBef>
              <a:buClr>
                <a:srgbClr val="000000"/>
              </a:buClr>
              <a:buSzPct val="45000"/>
              <a:buFont typeface="Wingdings" charset="2"/>
              <a:buChar char=""/>
            </a:pPr>
            <a:r>
              <a:rPr b="0" lang="en-IE" sz="2000" spc="-1" strike="noStrike">
                <a:latin typeface="Arial"/>
              </a:rPr>
              <a:t>Sixth Outline Level</a:t>
            </a:r>
            <a:endParaRPr b="0" lang="en-IE" sz="2000" spc="-1" strike="noStrike">
              <a:latin typeface="Arial"/>
            </a:endParaRPr>
          </a:p>
          <a:p>
            <a:pPr lvl="6" marL="3024000" indent="-216000">
              <a:spcBef>
                <a:spcPts val="283"/>
              </a:spcBef>
              <a:buClr>
                <a:srgbClr val="000000"/>
              </a:buClr>
              <a:buSzPct val="45000"/>
              <a:buFont typeface="Wingdings" charset="2"/>
              <a:buChar char=""/>
            </a:pPr>
            <a:r>
              <a:rPr b="0" lang="en-IE" sz="2000" spc="-1" strike="noStrike">
                <a:latin typeface="Arial"/>
              </a:rPr>
              <a:t>Seventh Outline Level</a:t>
            </a:r>
            <a:endParaRPr b="0" lang="en-IE" sz="2000" spc="-1" strike="noStrike">
              <a:latin typeface="Arial"/>
            </a:endParaRPr>
          </a:p>
        </p:txBody>
      </p:sp>
    </p:spTree>
  </p:cSld>
  <p:clrMap bg1="lt1" bg2="lt2" tx1="dk1" tx2="dk2" accent1="accent1" accent2="accent2" accent3="accent3" accent4="accent4" accent5="accent5" accent6="accent6" hlink="hlink" folHlink="folHlink"/>
  <p:sldLayoutIdLst>
    <p:sldLayoutId id="2147483714" r:id="rId3"/>
    <p:sldLayoutId id="2147483715" r:id="rId4"/>
    <p:sldLayoutId id="2147483716" r:id="rId5"/>
    <p:sldLayoutId id="2147483717" r:id="rId6"/>
    <p:sldLayoutId id="2147483718" r:id="rId7"/>
    <p:sldLayoutId id="2147483719" r:id="rId8"/>
    <p:sldLayoutId id="2147483720" r:id="rId9"/>
    <p:sldLayoutId id="2147483721" r:id="rId10"/>
    <p:sldLayoutId id="2147483722" r:id="rId11"/>
    <p:sldLayoutId id="2147483723" r:id="rId12"/>
    <p:sldLayoutId id="2147483724" r:id="rId13"/>
    <p:sldLayoutId id="2147483725" r:id="rId14"/>
  </p:sldLayoutIdLst>
</p:sldMaster>
</file>

<file path=ppt/slides/_rels/slide1.xml.rels><?xml version="1.0" encoding="UTF-8"?>
<Relationships xmlns="http://schemas.openxmlformats.org/package/2006/relationships"><Relationship Id="rId1" Type="http://schemas.openxmlformats.org/officeDocument/2006/relationships/image" Target="../media/image7.jpeg"/><Relationship Id="rId2" Type="http://schemas.openxmlformats.org/officeDocument/2006/relationships/slideLayout" Target="../slideLayouts/slideLayout1.xml"/><Relationship Id="rId3" Type="http://schemas.openxmlformats.org/officeDocument/2006/relationships/notesSlide" Target="../notesSlides/notesSlide1.xml"/>
</Relationships>
</file>

<file path=ppt/slides/_rels/slide10.xml.rels><?xml version="1.0" encoding="UTF-8"?>
<Relationships xmlns="http://schemas.openxmlformats.org/package/2006/relationships"><Relationship Id="rId1" Type="http://schemas.openxmlformats.org/officeDocument/2006/relationships/image" Target="../media/image11.png"/><Relationship Id="rId2" Type="http://schemas.openxmlformats.org/officeDocument/2006/relationships/slideLayout" Target="../slideLayouts/slideLayout52.xml"/><Relationship Id="rId3" Type="http://schemas.openxmlformats.org/officeDocument/2006/relationships/notesSlide" Target="../notesSlides/notesSlide10.xml"/>
</Relationships>
</file>

<file path=ppt/slides/_rels/slide11.xml.rels><?xml version="1.0" encoding="UTF-8"?>
<Relationships xmlns="http://schemas.openxmlformats.org/package/2006/relationships"><Relationship Id="rId1" Type="http://schemas.openxmlformats.org/officeDocument/2006/relationships/slideLayout" Target="../slideLayouts/slideLayout52.xml"/><Relationship Id="rId2" Type="http://schemas.openxmlformats.org/officeDocument/2006/relationships/notesSlide" Target="../notesSlides/notesSlide11.xml"/>
</Relationships>
</file>

<file path=ppt/slides/_rels/slide12.xml.rels><?xml version="1.0" encoding="UTF-8"?>
<Relationships xmlns="http://schemas.openxmlformats.org/package/2006/relationships"><Relationship Id="rId1" Type="http://schemas.openxmlformats.org/officeDocument/2006/relationships/diagramData" Target="../diagrams/data1.xml"/><Relationship Id="rId2" Type="http://schemas.openxmlformats.org/officeDocument/2006/relationships/diagramLayout" Target="../diagrams/layout1.xml"/><Relationship Id="rId3" Type="http://schemas.openxmlformats.org/officeDocument/2006/relationships/diagramQuickStyle" Target="../diagrams/quickStyle1.xml"/><Relationship Id="rId4" Type="http://schemas.openxmlformats.org/officeDocument/2006/relationships/diagramColors" Target="../diagrams/colors1.xml"/><Relationship Id="rId5" Type="http://schemas.microsoft.com/office/2007/relationships/diagramDrawing" Target="../diagrams/drawing1.xml"/><Relationship Id="rId6" Type="http://schemas.openxmlformats.org/officeDocument/2006/relationships/slideLayout" Target="../slideLayouts/slideLayout52.xml"/><Relationship Id="rId7" Type="http://schemas.openxmlformats.org/officeDocument/2006/relationships/notesSlide" Target="../notesSlides/notesSlide12.xml"/>
</Relationships>
</file>

<file path=ppt/slides/_rels/slide13.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3.xml"/>
</Relationships>
</file>

<file path=ppt/slides/_rels/slide14.xml.rels><?xml version="1.0" encoding="UTF-8"?>
<Relationships xmlns="http://schemas.openxmlformats.org/package/2006/relationships"><Relationship Id="rId1" Type="http://schemas.openxmlformats.org/officeDocument/2006/relationships/image" Target="../media/image12.jpeg"/><Relationship Id="rId2" Type="http://schemas.openxmlformats.org/officeDocument/2006/relationships/slideLayout" Target="../slideLayouts/slideLayout52.xml"/><Relationship Id="rId3" Type="http://schemas.openxmlformats.org/officeDocument/2006/relationships/notesSlide" Target="../notesSlides/notesSlide14.xml"/>
</Relationships>
</file>

<file path=ppt/slides/_rels/slide15.xml.rels><?xml version="1.0" encoding="UTF-8"?>
<Relationships xmlns="http://schemas.openxmlformats.org/package/2006/relationships"><Relationship Id="rId1" Type="http://schemas.openxmlformats.org/officeDocument/2006/relationships/slideLayout" Target="../slideLayouts/slideLayout52.xml"/><Relationship Id="rId2" Type="http://schemas.openxmlformats.org/officeDocument/2006/relationships/notesSlide" Target="../notesSlides/notesSlide15.xml"/>
</Relationships>
</file>

<file path=ppt/slides/_rels/slide16.xml.rels><?xml version="1.0" encoding="UTF-8"?>
<Relationships xmlns="http://schemas.openxmlformats.org/package/2006/relationships"><Relationship Id="rId1" Type="http://schemas.openxmlformats.org/officeDocument/2006/relationships/slideLayout" Target="../slideLayouts/slideLayout52.xml"/><Relationship Id="rId2" Type="http://schemas.openxmlformats.org/officeDocument/2006/relationships/notesSlide" Target="../notesSlides/notesSlide16.xml"/>
</Relationships>
</file>

<file path=ppt/slides/_rels/slide17.xml.rels><?xml version="1.0" encoding="UTF-8"?>
<Relationships xmlns="http://schemas.openxmlformats.org/package/2006/relationships"><Relationship Id="rId1" Type="http://schemas.openxmlformats.org/officeDocument/2006/relationships/image" Target="../media/image13.jpeg"/><Relationship Id="rId2" Type="http://schemas.openxmlformats.org/officeDocument/2006/relationships/slideLayout" Target="../slideLayouts/slideLayout13.xml"/><Relationship Id="rId3" Type="http://schemas.openxmlformats.org/officeDocument/2006/relationships/notesSlide" Target="../notesSlides/notesSlide17.xml"/>
</Relationships>
</file>

<file path=ppt/slides/_rels/slide18.xml.rels><?xml version="1.0" encoding="UTF-8"?>
<Relationships xmlns="http://schemas.openxmlformats.org/package/2006/relationships"><Relationship Id="rId1" Type="http://schemas.openxmlformats.org/officeDocument/2006/relationships/image" Target="../media/image14.jpeg"/><Relationship Id="rId2" Type="http://schemas.openxmlformats.org/officeDocument/2006/relationships/slideLayout" Target="../slideLayouts/slideLayout40.xml"/><Relationship Id="rId3" Type="http://schemas.openxmlformats.org/officeDocument/2006/relationships/notesSlide" Target="../notesSlides/notesSlide18.xml"/>
</Relationships>
</file>

<file path=ppt/slides/_rels/slide19.xml.rels><?xml version="1.0" encoding="UTF-8"?>
<Relationships xmlns="http://schemas.openxmlformats.org/package/2006/relationships"><Relationship Id="rId1" Type="http://schemas.openxmlformats.org/officeDocument/2006/relationships/image" Target="../media/image15.jpeg"/><Relationship Id="rId2" Type="http://schemas.openxmlformats.org/officeDocument/2006/relationships/slideLayout" Target="../slideLayouts/slideLayout13.xml"/><Relationship Id="rId3" Type="http://schemas.openxmlformats.org/officeDocument/2006/relationships/notesSlide" Target="../notesSlides/notesSlide19.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2.xml"/>
</Relationships>
</file>

<file path=ppt/slides/_rels/slide20.xml.rels><?xml version="1.0" encoding="UTF-8"?>
<Relationships xmlns="http://schemas.openxmlformats.org/package/2006/relationships"><Relationship Id="rId1" Type="http://schemas.openxmlformats.org/officeDocument/2006/relationships/image" Target="../media/image16.jpeg"/><Relationship Id="rId2" Type="http://schemas.openxmlformats.org/officeDocument/2006/relationships/slideLayout" Target="../slideLayouts/slideLayout40.xml"/><Relationship Id="rId3" Type="http://schemas.openxmlformats.org/officeDocument/2006/relationships/notesSlide" Target="../notesSlides/notesSlide20.xml"/>
</Relationships>
</file>

<file path=ppt/slides/_rels/slide21.xml.rels><?xml version="1.0" encoding="UTF-8"?>
<Relationships xmlns="http://schemas.openxmlformats.org/package/2006/relationships"><Relationship Id="rId1" Type="http://schemas.openxmlformats.org/officeDocument/2006/relationships/slideLayout" Target="../slideLayouts/slideLayout61.xml"/>
</Relationships>
</file>

<file path=ppt/slides/_rels/slide22.xml.rels><?xml version="1.0" encoding="UTF-8"?>
<Relationships xmlns="http://schemas.openxmlformats.org/package/2006/relationships"><Relationship Id="rId1" Type="http://schemas.openxmlformats.org/officeDocument/2006/relationships/slideLayout" Target="../slideLayouts/slideLayout61.xml"/>
</Relationships>
</file>

<file path=ppt/slides/_rels/slide23.xml.rels><?xml version="1.0" encoding="UTF-8"?>
<Relationships xmlns="http://schemas.openxmlformats.org/package/2006/relationships"><Relationship Id="rId1" Type="http://schemas.openxmlformats.org/officeDocument/2006/relationships/image" Target="../media/image17.jpeg"/><Relationship Id="rId2" Type="http://schemas.openxmlformats.org/officeDocument/2006/relationships/slideLayout" Target="../slideLayouts/slideLayout52.xml"/><Relationship Id="rId3" Type="http://schemas.openxmlformats.org/officeDocument/2006/relationships/notesSlide" Target="../notesSlides/notesSlide23.xml"/>
</Relationships>
</file>

<file path=ppt/slides/_rels/slide24.xml.rels><?xml version="1.0" encoding="UTF-8"?>
<Relationships xmlns="http://schemas.openxmlformats.org/package/2006/relationships"><Relationship Id="rId1" Type="http://schemas.openxmlformats.org/officeDocument/2006/relationships/image" Target="../media/image18.png"/><Relationship Id="rId2" Type="http://schemas.openxmlformats.org/officeDocument/2006/relationships/slideLayout" Target="../slideLayouts/slideLayout40.xml"/><Relationship Id="rId3" Type="http://schemas.openxmlformats.org/officeDocument/2006/relationships/notesSlide" Target="../notesSlides/notesSlide24.xml"/>
</Relationships>
</file>

<file path=ppt/slides/_rels/slide25.xml.rels><?xml version="1.0" encoding="UTF-8"?>
<Relationships xmlns="http://schemas.openxmlformats.org/package/2006/relationships"><Relationship Id="rId1" Type="http://schemas.openxmlformats.org/officeDocument/2006/relationships/hyperlink" Target="https://www.housing.gov.ie/sites/default/files/publications/files/lg_07_-_2014_circular_est_of_spcs_and_cpg_-_spc_guidance.pdf" TargetMode="External"/><Relationship Id="rId2" Type="http://schemas.openxmlformats.org/officeDocument/2006/relationships/slideLayout" Target="../slideLayouts/slideLayout13.xml"/>
</Relationships>
</file>

<file path=ppt/slides/_rels/slide26.xml.rels><?xml version="1.0" encoding="UTF-8"?>
<Relationships xmlns="http://schemas.openxmlformats.org/package/2006/relationships"><Relationship Id="rId1" Type="http://schemas.openxmlformats.org/officeDocument/2006/relationships/hyperlink" Target="https://www.housing.gov.ie/sites/default/files/publications/files/lg_07_-_2014_circular_est_of_spcs_and_cpg_-_spc_guidance.pdf" TargetMode="External"/><Relationship Id="rId2" Type="http://schemas.openxmlformats.org/officeDocument/2006/relationships/slideLayout" Target="../slideLayouts/slideLayout13.xml"/>
</Relationships>
</file>

<file path=ppt/slides/_rels/slide27.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8.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9.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3.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30.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31.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32.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33.xml.rels><?xml version="1.0" encoding="UTF-8"?>
<Relationships xmlns="http://schemas.openxmlformats.org/package/2006/relationships"><Relationship Id="rId1" Type="http://schemas.openxmlformats.org/officeDocument/2006/relationships/slideLayout" Target="../slideLayouts/slideLayout40.xml"/><Relationship Id="rId2" Type="http://schemas.openxmlformats.org/officeDocument/2006/relationships/notesSlide" Target="../notesSlides/notesSlide33.xml"/>
</Relationships>
</file>

<file path=ppt/slides/_rels/slide34.xml.rels><?xml version="1.0" encoding="UTF-8"?>
<Relationships xmlns="http://schemas.openxmlformats.org/package/2006/relationships"><Relationship Id="rId1" Type="http://schemas.openxmlformats.org/officeDocument/2006/relationships/slideLayout" Target="../slideLayouts/slideLayout40.xml"/><Relationship Id="rId2" Type="http://schemas.openxmlformats.org/officeDocument/2006/relationships/notesSlide" Target="../notesSlides/notesSlide34.xml"/>
</Relationships>
</file>

<file path=ppt/slides/_rels/slide35.xml.rels><?xml version="1.0" encoding="UTF-8"?>
<Relationships xmlns="http://schemas.openxmlformats.org/package/2006/relationships"><Relationship Id="rId1" Type="http://schemas.openxmlformats.org/officeDocument/2006/relationships/diagramData" Target="../diagrams/data2.xml"/><Relationship Id="rId2" Type="http://schemas.openxmlformats.org/officeDocument/2006/relationships/diagramLayout" Target="../diagrams/layout2.xml"/><Relationship Id="rId3" Type="http://schemas.openxmlformats.org/officeDocument/2006/relationships/diagramQuickStyle" Target="../diagrams/quickStyle2.xml"/><Relationship Id="rId4" Type="http://schemas.openxmlformats.org/officeDocument/2006/relationships/diagramColors" Target="../diagrams/colors2.xml"/><Relationship Id="rId5" Type="http://schemas.microsoft.com/office/2007/relationships/diagramDrawing" Target="../diagrams/drawing2.xml"/><Relationship Id="rId6" Type="http://schemas.openxmlformats.org/officeDocument/2006/relationships/slideLayout" Target="../slideLayouts/slideLayout40.xml"/><Relationship Id="rId7" Type="http://schemas.openxmlformats.org/officeDocument/2006/relationships/notesSlide" Target="../notesSlides/notesSlide35.xml"/>
</Relationships>
</file>

<file path=ppt/slides/_rels/slide36.xml.rels><?xml version="1.0" encoding="UTF-8"?>
<Relationships xmlns="http://schemas.openxmlformats.org/package/2006/relationships"><Relationship Id="rId1" Type="http://schemas.openxmlformats.org/officeDocument/2006/relationships/slideLayout" Target="../slideLayouts/slideLayout40.xml"/><Relationship Id="rId2" Type="http://schemas.openxmlformats.org/officeDocument/2006/relationships/notesSlide" Target="../notesSlides/notesSlide36.xml"/>
</Relationships>
</file>

<file path=ppt/slides/_rels/slide37.xml.rels><?xml version="1.0" encoding="UTF-8"?>
<Relationships xmlns="http://schemas.openxmlformats.org/package/2006/relationships"><Relationship Id="rId1" Type="http://schemas.openxmlformats.org/officeDocument/2006/relationships/slideLayout" Target="../slideLayouts/slideLayout40.xml"/><Relationship Id="rId2" Type="http://schemas.openxmlformats.org/officeDocument/2006/relationships/notesSlide" Target="../notesSlides/notesSlide37.xml"/>
</Relationships>
</file>

<file path=ppt/slides/_rels/slide38.xml.rels><?xml version="1.0" encoding="UTF-8"?>
<Relationships xmlns="http://schemas.openxmlformats.org/package/2006/relationships"><Relationship Id="rId1" Type="http://schemas.openxmlformats.org/officeDocument/2006/relationships/slideLayout" Target="../slideLayouts/slideLayout40.xml"/><Relationship Id="rId2" Type="http://schemas.openxmlformats.org/officeDocument/2006/relationships/notesSlide" Target="../notesSlides/notesSlide38.xml"/>
</Relationships>
</file>

<file path=ppt/slides/_rels/slide39.xml.rels><?xml version="1.0" encoding="UTF-8"?>
<Relationships xmlns="http://schemas.openxmlformats.org/package/2006/relationships"><Relationship Id="rId1" Type="http://schemas.openxmlformats.org/officeDocument/2006/relationships/slideLayout" Target="../slideLayouts/slideLayout40.xml"/><Relationship Id="rId2" Type="http://schemas.openxmlformats.org/officeDocument/2006/relationships/notesSlide" Target="../notesSlides/notesSlide39.xml"/>
</Relationships>
</file>

<file path=ppt/slides/_rels/slide4.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4.xml"/>
</Relationships>
</file>

<file path=ppt/slides/_rels/slide40.xml.rels><?xml version="1.0" encoding="UTF-8"?>
<Relationships xmlns="http://schemas.openxmlformats.org/package/2006/relationships"><Relationship Id="rId1" Type="http://schemas.openxmlformats.org/officeDocument/2006/relationships/slideLayout" Target="../slideLayouts/slideLayout40.xml"/><Relationship Id="rId2" Type="http://schemas.openxmlformats.org/officeDocument/2006/relationships/notesSlide" Target="../notesSlides/notesSlide40.xml"/>
</Relationships>
</file>

<file path=ppt/slides/_rels/slide41.xml.rels><?xml version="1.0" encoding="UTF-8"?>
<Relationships xmlns="http://schemas.openxmlformats.org/package/2006/relationships"><Relationship Id="rId1" Type="http://schemas.openxmlformats.org/officeDocument/2006/relationships/slideLayout" Target="../slideLayouts/slideLayout40.xml"/><Relationship Id="rId2" Type="http://schemas.openxmlformats.org/officeDocument/2006/relationships/notesSlide" Target="../notesSlides/notesSlide41.xml"/>
</Relationships>
</file>

<file path=ppt/slides/_rels/slide42.xml.rels><?xml version="1.0" encoding="UTF-8"?>
<Relationships xmlns="http://schemas.openxmlformats.org/package/2006/relationships"><Relationship Id="rId1" Type="http://schemas.openxmlformats.org/officeDocument/2006/relationships/slideLayout" Target="../slideLayouts/slideLayout40.xml"/><Relationship Id="rId2" Type="http://schemas.openxmlformats.org/officeDocument/2006/relationships/notesSlide" Target="../notesSlides/notesSlide42.xml"/>
</Relationships>
</file>

<file path=ppt/slides/_rels/slide43.xml.rels><?xml version="1.0" encoding="UTF-8"?>
<Relationships xmlns="http://schemas.openxmlformats.org/package/2006/relationships"><Relationship Id="rId1" Type="http://schemas.openxmlformats.org/officeDocument/2006/relationships/slideLayout" Target="../slideLayouts/slideLayout40.xml"/><Relationship Id="rId2" Type="http://schemas.openxmlformats.org/officeDocument/2006/relationships/notesSlide" Target="../notesSlides/notesSlide43.xml"/>
</Relationships>
</file>

<file path=ppt/slides/_rels/slide44.xml.rels><?xml version="1.0" encoding="UTF-8"?>
<Relationships xmlns="http://schemas.openxmlformats.org/package/2006/relationships"><Relationship Id="rId1" Type="http://schemas.openxmlformats.org/officeDocument/2006/relationships/image" Target="../media/image19.png"/><Relationship Id="rId2" Type="http://schemas.openxmlformats.org/officeDocument/2006/relationships/slideLayout" Target="../slideLayouts/slideLayout13.xml"/><Relationship Id="rId3" Type="http://schemas.openxmlformats.org/officeDocument/2006/relationships/notesSlide" Target="../notesSlides/notesSlide44.xml"/>
</Relationships>
</file>

<file path=ppt/slides/_rels/slide45.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46.xml.rels><?xml version="1.0" encoding="UTF-8"?>
<Relationships xmlns="http://schemas.openxmlformats.org/package/2006/relationships"><Relationship Id="rId1" Type="http://schemas.openxmlformats.org/officeDocument/2006/relationships/image" Target="../media/image20.jpeg"/><Relationship Id="rId2" Type="http://schemas.openxmlformats.org/officeDocument/2006/relationships/slideLayout" Target="../slideLayouts/slideLayout1.xml"/><Relationship Id="rId3" Type="http://schemas.openxmlformats.org/officeDocument/2006/relationships/notesSlide" Target="../notesSlides/notesSlide46.xml"/>
</Relationships>
</file>

<file path=ppt/slides/_rels/slide5.xml.rels><?xml version="1.0" encoding="UTF-8"?>
<Relationships xmlns="http://schemas.openxmlformats.org/package/2006/relationships"><Relationship Id="rId1" Type="http://schemas.openxmlformats.org/officeDocument/2006/relationships/slideLayout" Target="../slideLayouts/slideLayout40.xml"/>
</Relationships>
</file>

<file path=ppt/slides/_rels/slide6.xml.rels><?xml version="1.0" encoding="UTF-8"?>
<Relationships xmlns="http://schemas.openxmlformats.org/package/2006/relationships"><Relationship Id="rId1" Type="http://schemas.openxmlformats.org/officeDocument/2006/relationships/image" Target="../media/image8.png"/><Relationship Id="rId2" Type="http://schemas.openxmlformats.org/officeDocument/2006/relationships/slideLayout" Target="../slideLayouts/slideLayout13.xml"/><Relationship Id="rId3" Type="http://schemas.openxmlformats.org/officeDocument/2006/relationships/notesSlide" Target="../notesSlides/notesSlide6.xml"/>
</Relationships>
</file>

<file path=ppt/slides/_rels/slide7.xml.rels><?xml version="1.0" encoding="UTF-8"?>
<Relationships xmlns="http://schemas.openxmlformats.org/package/2006/relationships"><Relationship Id="rId1" Type="http://schemas.openxmlformats.org/officeDocument/2006/relationships/image" Target="../media/image9.png"/><Relationship Id="rId2" Type="http://schemas.openxmlformats.org/officeDocument/2006/relationships/slideLayout" Target="../slideLayouts/slideLayout13.xml"/><Relationship Id="rId3" Type="http://schemas.openxmlformats.org/officeDocument/2006/relationships/notesSlide" Target="../notesSlides/notesSlide7.xml"/>
</Relationships>
</file>

<file path=ppt/slides/_rels/slide8.xml.rels><?xml version="1.0" encoding="UTF-8"?>
<Relationships xmlns="http://schemas.openxmlformats.org/package/2006/relationships"><Relationship Id="rId1" Type="http://schemas.openxmlformats.org/officeDocument/2006/relationships/image" Target="../media/image10.jpeg"/><Relationship Id="rId2" Type="http://schemas.openxmlformats.org/officeDocument/2006/relationships/slideLayout" Target="../slideLayouts/slideLayout40.xml"/><Relationship Id="rId3" Type="http://schemas.openxmlformats.org/officeDocument/2006/relationships/notesSlide" Target="../notesSlides/notesSlide8.xml"/>
</Relationships>
</file>

<file path=ppt/slides/_rels/slide9.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9.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36" name="PlaceHolder 1"/>
          <p:cNvSpPr>
            <a:spLocks noGrp="1"/>
          </p:cNvSpPr>
          <p:nvPr>
            <p:ph type="title"/>
          </p:nvPr>
        </p:nvSpPr>
        <p:spPr>
          <a:xfrm>
            <a:off x="7534800" y="1137600"/>
            <a:ext cx="4011480" cy="3702960"/>
          </a:xfrm>
          <a:prstGeom prst="rect">
            <a:avLst/>
          </a:prstGeom>
          <a:noFill/>
          <a:ln w="0">
            <a:noFill/>
          </a:ln>
        </p:spPr>
        <p:txBody>
          <a:bodyPr lIns="0" rIns="0" tIns="0" bIns="0" anchor="b">
            <a:normAutofit/>
          </a:bodyPr>
          <a:p>
            <a:pPr>
              <a:lnSpc>
                <a:spcPct val="90000"/>
              </a:lnSpc>
              <a:buNone/>
            </a:pPr>
            <a:r>
              <a:rPr b="0" lang="en-IE" sz="4400" spc="-1" strike="noStrike">
                <a:solidFill>
                  <a:srgbClr val="000000"/>
                </a:solidFill>
                <a:latin typeface="Calibri Light"/>
              </a:rPr>
              <a:t>Session 5- Local Authorities and the PPN</a:t>
            </a:r>
            <a:br/>
            <a:endParaRPr b="0" lang="en-IE" sz="4400" spc="-1" strike="noStrike">
              <a:latin typeface="Arial"/>
            </a:endParaRPr>
          </a:p>
        </p:txBody>
      </p:sp>
      <p:sp>
        <p:nvSpPr>
          <p:cNvPr id="237" name="PlaceHolder 2"/>
          <p:cNvSpPr>
            <a:spLocks noGrp="1"/>
          </p:cNvSpPr>
          <p:nvPr>
            <p:ph type="subTitle"/>
          </p:nvPr>
        </p:nvSpPr>
        <p:spPr>
          <a:xfrm>
            <a:off x="8174880" y="5280120"/>
            <a:ext cx="3371400" cy="1640160"/>
          </a:xfrm>
          <a:prstGeom prst="rect">
            <a:avLst/>
          </a:prstGeom>
          <a:noFill/>
          <a:ln w="0">
            <a:noFill/>
          </a:ln>
        </p:spPr>
        <p:txBody>
          <a:bodyPr lIns="0" rIns="0" tIns="0" bIns="0" anchor="t">
            <a:normAutofit/>
          </a:bodyPr>
          <a:p>
            <a:pPr>
              <a:lnSpc>
                <a:spcPct val="90000"/>
              </a:lnSpc>
              <a:buNone/>
              <a:tabLst>
                <a:tab algn="l" pos="0"/>
              </a:tabLst>
            </a:pPr>
            <a:r>
              <a:rPr b="0" lang="en-IE" sz="2000" spc="-1" strike="noStrike">
                <a:solidFill>
                  <a:srgbClr val="000000"/>
                </a:solidFill>
                <a:latin typeface="Calibri"/>
              </a:rPr>
              <a:t>Susanne Rogers</a:t>
            </a:r>
            <a:endParaRPr b="0" lang="en-IE" sz="2000" spc="-1" strike="noStrike">
              <a:latin typeface="Arial"/>
            </a:endParaRPr>
          </a:p>
          <a:p>
            <a:pPr>
              <a:lnSpc>
                <a:spcPct val="90000"/>
              </a:lnSpc>
              <a:buNone/>
              <a:tabLst>
                <a:tab algn="l" pos="0"/>
              </a:tabLst>
            </a:pPr>
            <a:r>
              <a:rPr b="0" lang="en-IE" sz="2000" spc="-1" strike="noStrike">
                <a:solidFill>
                  <a:srgbClr val="000000"/>
                </a:solidFill>
                <a:latin typeface="Calibri"/>
              </a:rPr>
              <a:t>Research and Policy Analyst</a:t>
            </a:r>
            <a:endParaRPr b="0" lang="en-IE" sz="2000" spc="-1" strike="noStrike">
              <a:latin typeface="Arial"/>
            </a:endParaRPr>
          </a:p>
          <a:p>
            <a:pPr>
              <a:lnSpc>
                <a:spcPct val="90000"/>
              </a:lnSpc>
              <a:buNone/>
              <a:tabLst>
                <a:tab algn="l" pos="0"/>
              </a:tabLst>
            </a:pPr>
            <a:r>
              <a:rPr b="0" i="1" lang="en-IE" sz="2000" spc="-1" strike="noStrike">
                <a:solidFill>
                  <a:srgbClr val="000000"/>
                </a:solidFill>
                <a:latin typeface="Calibri"/>
              </a:rPr>
              <a:t>Social Justice Ireland</a:t>
            </a:r>
            <a:endParaRPr b="0" lang="en-IE" sz="2000" spc="-1" strike="noStrike">
              <a:latin typeface="Arial"/>
            </a:endParaRPr>
          </a:p>
        </p:txBody>
      </p:sp>
      <p:pic>
        <p:nvPicPr>
          <p:cNvPr id="238" name="Picture 4" descr="A close up of a logo&#10;&#10;Description generated with high confidence"/>
          <p:cNvPicPr/>
          <p:nvPr/>
        </p:nvPicPr>
        <p:blipFill>
          <a:blip r:embed="rId1"/>
          <a:srcRect l="0" t="5114" r="0" b="0"/>
          <a:stretch/>
        </p:blipFill>
        <p:spPr>
          <a:xfrm>
            <a:off x="1696320" y="2231640"/>
            <a:ext cx="2625480" cy="2389320"/>
          </a:xfrm>
          <a:prstGeom prst="rect">
            <a:avLst/>
          </a:prstGeom>
          <a:ln w="0">
            <a:noFill/>
          </a:ln>
        </p:spPr>
      </p:pic>
      <p:sp>
        <p:nvSpPr>
          <p:cNvPr id="239" name="PlaceHolder 3"/>
          <p:cNvSpPr>
            <a:spLocks noGrp="1"/>
          </p:cNvSpPr>
          <p:nvPr>
            <p:ph type="ftr"/>
          </p:nvPr>
        </p:nvSpPr>
        <p:spPr>
          <a:xfrm>
            <a:off x="7534800" y="6492960"/>
            <a:ext cx="4651560" cy="359280"/>
          </a:xfrm>
          <a:prstGeom prst="rect">
            <a:avLst/>
          </a:prstGeom>
          <a:noFill/>
          <a:ln w="0">
            <a:noFill/>
          </a:ln>
        </p:spPr>
        <p:txBody>
          <a:bodyPr lIns="90000" rIns="90000" tIns="45000" bIns="45000" anchor="ctr">
            <a:noAutofit/>
          </a:bodyPr>
          <a:p>
            <a:pPr algn="ctr">
              <a:lnSpc>
                <a:spcPct val="100000"/>
              </a:lnSpc>
              <a:buNone/>
            </a:pPr>
            <a:r>
              <a:rPr b="1" lang="en-GB" sz="1200" spc="-1" strike="noStrike">
                <a:solidFill>
                  <a:srgbClr val="8b8b8b"/>
                </a:solidFill>
                <a:latin typeface="Calibri"/>
              </a:rPr>
              <a:t>© Social Justice Ireland  </a:t>
            </a:r>
            <a:endParaRPr b="0" lang="en-IE" sz="1200" spc="-1" strike="noStrike">
              <a:latin typeface="Times New Roman"/>
            </a:endParaRPr>
          </a:p>
          <a:p>
            <a:pPr algn="ctr">
              <a:lnSpc>
                <a:spcPct val="100000"/>
              </a:lnSpc>
              <a:buNone/>
            </a:pPr>
            <a:r>
              <a:rPr b="1" lang="en-GB" sz="1200" spc="-1" strike="noStrike">
                <a:solidFill>
                  <a:srgbClr val="8b8b8b"/>
                </a:solidFill>
                <a:latin typeface="Calibri"/>
              </a:rPr>
              <a:t>W: www.socialjustice.ie   T: @SocialJusticeI  F: fb.me/SocialJusticeI </a:t>
            </a:r>
            <a:endParaRPr b="0" lang="en-IE" sz="1200" spc="-1" strike="noStrike">
              <a:latin typeface="Times New Roman"/>
            </a:endParaRPr>
          </a:p>
        </p:txBody>
      </p:sp>
    </p:spTree>
  </p:cSld>
  <mc:AlternateContent>
    <mc:Choice Requires="p14">
      <p:transition spd="slow" advTm="13000" p14:dur="2000"/>
    </mc:Choice>
    <mc:Fallback>
      <p:transition spd="slow" advTm="13000"/>
    </mc:Fallback>
  </mc:AlternateContent>
</p:sld>
</file>

<file path=ppt/slides/slide1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65" name="PlaceHolder 1"/>
          <p:cNvSpPr>
            <a:spLocks noGrp="1"/>
          </p:cNvSpPr>
          <p:nvPr>
            <p:ph type="title"/>
          </p:nvPr>
        </p:nvSpPr>
        <p:spPr>
          <a:xfrm>
            <a:off x="838080" y="365040"/>
            <a:ext cx="10513080" cy="1323000"/>
          </a:xfrm>
          <a:prstGeom prst="rect">
            <a:avLst/>
          </a:prstGeom>
          <a:noFill/>
          <a:ln w="0">
            <a:noFill/>
          </a:ln>
        </p:spPr>
        <p:txBody>
          <a:bodyPr lIns="0" rIns="0" tIns="0" bIns="0" anchor="ctr">
            <a:noAutofit/>
          </a:bodyPr>
          <a:p>
            <a:pPr>
              <a:lnSpc>
                <a:spcPct val="90000"/>
              </a:lnSpc>
              <a:buNone/>
            </a:pPr>
            <a:r>
              <a:rPr b="0" lang="en-US" sz="4400" spc="-1" strike="noStrike">
                <a:solidFill>
                  <a:srgbClr val="000000"/>
                </a:solidFill>
                <a:latin typeface="Calibri Light"/>
              </a:rPr>
              <a:t>What is the PPN?</a:t>
            </a:r>
            <a:endParaRPr b="0" lang="en-IE" sz="4400" spc="-1" strike="noStrike">
              <a:latin typeface="Arial"/>
            </a:endParaRPr>
          </a:p>
        </p:txBody>
      </p:sp>
      <p:sp>
        <p:nvSpPr>
          <p:cNvPr id="266" name="PlaceHolder 2"/>
          <p:cNvSpPr>
            <a:spLocks noGrp="1"/>
          </p:cNvSpPr>
          <p:nvPr>
            <p:ph/>
          </p:nvPr>
        </p:nvSpPr>
        <p:spPr>
          <a:xfrm>
            <a:off x="838080" y="1825560"/>
            <a:ext cx="5178960" cy="4348800"/>
          </a:xfrm>
          <a:prstGeom prst="rect">
            <a:avLst/>
          </a:prstGeom>
          <a:noFill/>
          <a:ln w="0">
            <a:noFill/>
          </a:ln>
        </p:spPr>
        <p:txBody>
          <a:bodyPr lIns="0" rIns="0" tIns="0" bIns="0" anchor="t">
            <a:normAutofit/>
          </a:bodyPr>
          <a:p>
            <a:pPr>
              <a:lnSpc>
                <a:spcPct val="90000"/>
              </a:lnSpc>
              <a:spcBef>
                <a:spcPts val="1001"/>
              </a:spcBef>
              <a:buNone/>
              <a:tabLst>
                <a:tab algn="l" pos="0"/>
              </a:tabLst>
            </a:pPr>
            <a:r>
              <a:rPr b="0" lang="en-US" sz="2800" spc="-1" strike="noStrike">
                <a:solidFill>
                  <a:srgbClr val="000000"/>
                </a:solidFill>
                <a:latin typeface="Calibri"/>
              </a:rPr>
              <a:t>“</a:t>
            </a:r>
            <a:r>
              <a:rPr b="0" lang="en-US" sz="2800" spc="-1" strike="noStrike">
                <a:solidFill>
                  <a:srgbClr val="000000"/>
                </a:solidFill>
                <a:latin typeface="Calibri"/>
              </a:rPr>
              <a:t>The primary purpose of the PPN is to enable the PPN member groups to input into and have their voices heard within the formal decision-making structures of the local authority. The PPN is now the main way that local authorities connect with groups active in their area.”</a:t>
            </a:r>
            <a:endParaRPr b="0" lang="en-IE" sz="2800" spc="-1" strike="noStrike">
              <a:latin typeface="Arial"/>
            </a:endParaRPr>
          </a:p>
          <a:p>
            <a:pPr algn="r">
              <a:lnSpc>
                <a:spcPct val="90000"/>
              </a:lnSpc>
              <a:spcBef>
                <a:spcPts val="1001"/>
              </a:spcBef>
              <a:buNone/>
              <a:tabLst>
                <a:tab algn="l" pos="0"/>
              </a:tabLst>
            </a:pPr>
            <a:r>
              <a:rPr b="0" lang="en-US" sz="2800" spc="-1" strike="noStrike">
                <a:solidFill>
                  <a:srgbClr val="000000"/>
                </a:solidFill>
                <a:latin typeface="Calibri"/>
              </a:rPr>
              <a:t>PPN Handbook</a:t>
            </a:r>
            <a:endParaRPr b="0" lang="en-IE" sz="2800" spc="-1" strike="noStrike">
              <a:latin typeface="Arial"/>
            </a:endParaRPr>
          </a:p>
        </p:txBody>
      </p:sp>
      <p:pic>
        <p:nvPicPr>
          <p:cNvPr id="267" name="Content Placeholder 9" descr=""/>
          <p:cNvPicPr/>
          <p:nvPr/>
        </p:nvPicPr>
        <p:blipFill>
          <a:blip r:embed="rId1"/>
          <a:stretch/>
        </p:blipFill>
        <p:spPr>
          <a:xfrm>
            <a:off x="6902280" y="2737080"/>
            <a:ext cx="4697640" cy="1698840"/>
          </a:xfrm>
          <a:prstGeom prst="rect">
            <a:avLst/>
          </a:prstGeom>
          <a:ln w="0">
            <a:noFill/>
          </a:ln>
        </p:spPr>
      </p:pic>
      <p:sp>
        <p:nvSpPr>
          <p:cNvPr id="268" name="PlaceHolder 3"/>
          <p:cNvSpPr>
            <a:spLocks noGrp="1"/>
          </p:cNvSpPr>
          <p:nvPr>
            <p:ph type="ftr"/>
          </p:nvPr>
        </p:nvSpPr>
        <p:spPr>
          <a:xfrm>
            <a:off x="3581280" y="6356520"/>
            <a:ext cx="4569480" cy="362520"/>
          </a:xfrm>
          <a:prstGeom prst="rect">
            <a:avLst/>
          </a:prstGeom>
          <a:noFill/>
          <a:ln w="0">
            <a:noFill/>
          </a:ln>
        </p:spPr>
        <p:txBody>
          <a:bodyPr lIns="90000" rIns="90000" tIns="45000" bIns="45000" anchor="ctr">
            <a:noAutofit/>
          </a:bodyPr>
          <a:p>
            <a:pPr algn="ctr">
              <a:lnSpc>
                <a:spcPct val="100000"/>
              </a:lnSpc>
              <a:buNone/>
            </a:pPr>
            <a:r>
              <a:rPr b="0" lang="fr-FR" sz="1200" spc="-1" strike="noStrike">
                <a:solidFill>
                  <a:srgbClr val="8b8b8b"/>
                </a:solidFill>
                <a:latin typeface="Calibri"/>
              </a:rPr>
              <a:t>© Social Justice Ireland   </a:t>
            </a:r>
            <a:endParaRPr b="0" lang="en-IE" sz="1200" spc="-1" strike="noStrike">
              <a:latin typeface="Times New Roman"/>
            </a:endParaRPr>
          </a:p>
          <a:p>
            <a:pPr algn="ctr">
              <a:lnSpc>
                <a:spcPct val="100000"/>
              </a:lnSpc>
              <a:buNone/>
            </a:pPr>
            <a:r>
              <a:rPr b="0" lang="fr-FR" sz="1200" spc="-1" strike="noStrike">
                <a:solidFill>
                  <a:srgbClr val="8b8b8b"/>
                </a:solidFill>
                <a:latin typeface="Calibri"/>
              </a:rPr>
              <a:t>W: www.socialjustice.ie   T: @SocialJusticeI  F: fb.me/SocialJusticeI </a:t>
            </a:r>
            <a:endParaRPr b="0" lang="en-IE" sz="1200" spc="-1" strike="noStrike">
              <a:latin typeface="Times New Roman"/>
            </a:endParaRPr>
          </a:p>
        </p:txBody>
      </p:sp>
    </p:spTree>
  </p:cSld>
  <mc:AlternateContent>
    <mc:Choice Requires="p14">
      <p:transition spd="slow" advTm="29000" p14:dur="2000"/>
    </mc:Choice>
    <mc:Fallback>
      <p:transition spd="slow" advTm="29000"/>
    </mc:Fallback>
  </mc:AlternateContent>
</p:sld>
</file>

<file path=ppt/slides/slide1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69" name="PlaceHolder 1"/>
          <p:cNvSpPr>
            <a:spLocks noGrp="1"/>
          </p:cNvSpPr>
          <p:nvPr>
            <p:ph type="title"/>
          </p:nvPr>
        </p:nvSpPr>
        <p:spPr>
          <a:xfrm>
            <a:off x="838080" y="365040"/>
            <a:ext cx="10513080" cy="1323000"/>
          </a:xfrm>
          <a:prstGeom prst="rect">
            <a:avLst/>
          </a:prstGeom>
          <a:noFill/>
          <a:ln w="0">
            <a:noFill/>
          </a:ln>
        </p:spPr>
        <p:txBody>
          <a:bodyPr lIns="0" rIns="0" tIns="0" bIns="0" anchor="ctr">
            <a:noAutofit/>
          </a:bodyPr>
          <a:p>
            <a:pPr>
              <a:lnSpc>
                <a:spcPct val="90000"/>
              </a:lnSpc>
              <a:buNone/>
            </a:pPr>
            <a:r>
              <a:rPr b="0" lang="en-US" sz="4400" spc="-1" strike="noStrike">
                <a:solidFill>
                  <a:srgbClr val="000000"/>
                </a:solidFill>
                <a:latin typeface="Calibri Light"/>
              </a:rPr>
              <a:t>What is the PPN?</a:t>
            </a:r>
            <a:endParaRPr b="0" lang="en-IE" sz="4400" spc="-1" strike="noStrike">
              <a:latin typeface="Arial"/>
            </a:endParaRPr>
          </a:p>
        </p:txBody>
      </p:sp>
      <p:sp>
        <p:nvSpPr>
          <p:cNvPr id="270" name="PlaceHolder 2"/>
          <p:cNvSpPr>
            <a:spLocks noGrp="1"/>
          </p:cNvSpPr>
          <p:nvPr>
            <p:ph/>
          </p:nvPr>
        </p:nvSpPr>
        <p:spPr>
          <a:xfrm>
            <a:off x="838080" y="1825560"/>
            <a:ext cx="5178960" cy="4348800"/>
          </a:xfrm>
          <a:prstGeom prst="rect">
            <a:avLst/>
          </a:prstGeom>
          <a:noFill/>
          <a:ln w="0">
            <a:noFill/>
          </a:ln>
        </p:spPr>
        <p:txBody>
          <a:bodyPr lIns="0" rIns="0" tIns="0" bIns="0" anchor="t">
            <a:normAutofit fontScale="88000"/>
          </a:bodyPr>
          <a:p>
            <a:pPr marL="228600" indent="-228600">
              <a:lnSpc>
                <a:spcPct val="90000"/>
              </a:lnSpc>
              <a:spcBef>
                <a:spcPts val="1001"/>
              </a:spcBef>
              <a:buClr>
                <a:srgbClr val="000000"/>
              </a:buClr>
              <a:buFont typeface="Arial"/>
              <a:buChar char="•"/>
            </a:pPr>
            <a:r>
              <a:rPr b="0" lang="en-US" sz="2800" spc="-1" strike="noStrike">
                <a:solidFill>
                  <a:srgbClr val="000000"/>
                </a:solidFill>
                <a:latin typeface="Calibri"/>
              </a:rPr>
              <a:t>Focused on PUBLIC PARTICIPATION</a:t>
            </a:r>
            <a:endParaRPr b="0" lang="en-IE" sz="2800" spc="-1" strike="noStrike">
              <a:latin typeface="Arial"/>
            </a:endParaRPr>
          </a:p>
          <a:p>
            <a:pPr>
              <a:lnSpc>
                <a:spcPct val="90000"/>
              </a:lnSpc>
              <a:spcBef>
                <a:spcPts val="1001"/>
              </a:spcBef>
              <a:buNone/>
            </a:pPr>
            <a:endParaRPr b="0" lang="en-IE" sz="2800" spc="-1" strike="noStrike">
              <a:latin typeface="Arial"/>
            </a:endParaRPr>
          </a:p>
          <a:p>
            <a:pPr marL="228600" indent="-228600">
              <a:lnSpc>
                <a:spcPct val="90000"/>
              </a:lnSpc>
              <a:spcBef>
                <a:spcPts val="1001"/>
              </a:spcBef>
              <a:buClr>
                <a:srgbClr val="000000"/>
              </a:buClr>
              <a:buFont typeface="Arial"/>
              <a:buChar char="•"/>
            </a:pPr>
            <a:r>
              <a:rPr b="0" lang="en-US" sz="2800" spc="-1" strike="noStrike">
                <a:solidFill>
                  <a:srgbClr val="000000"/>
                </a:solidFill>
                <a:latin typeface="Calibri"/>
              </a:rPr>
              <a:t>Statutory entity – established by the Local Government Reform Act, 2014</a:t>
            </a:r>
            <a:endParaRPr b="0" lang="en-IE" sz="2800" spc="-1" strike="noStrike">
              <a:latin typeface="Arial"/>
            </a:endParaRPr>
          </a:p>
          <a:p>
            <a:pPr>
              <a:lnSpc>
                <a:spcPct val="90000"/>
              </a:lnSpc>
              <a:spcBef>
                <a:spcPts val="1001"/>
              </a:spcBef>
              <a:buNone/>
            </a:pPr>
            <a:endParaRPr b="0" lang="en-IE" sz="2800" spc="-1" strike="noStrike">
              <a:latin typeface="Arial"/>
            </a:endParaRPr>
          </a:p>
          <a:p>
            <a:pPr marL="228600" indent="-228600">
              <a:lnSpc>
                <a:spcPct val="90000"/>
              </a:lnSpc>
              <a:spcBef>
                <a:spcPts val="1001"/>
              </a:spcBef>
              <a:buClr>
                <a:srgbClr val="000000"/>
              </a:buClr>
              <a:buFont typeface="Arial"/>
              <a:buChar char="•"/>
            </a:pPr>
            <a:r>
              <a:rPr b="0" lang="en-US" sz="2800" spc="-1" strike="noStrike">
                <a:solidFill>
                  <a:srgbClr val="000000"/>
                </a:solidFill>
                <a:latin typeface="Calibri"/>
              </a:rPr>
              <a:t>Giving a voice to community groups on Local Authority committees and boards</a:t>
            </a:r>
            <a:endParaRPr b="0" lang="en-IE" sz="2800" spc="-1" strike="noStrike">
              <a:latin typeface="Arial"/>
            </a:endParaRPr>
          </a:p>
          <a:p>
            <a:pPr>
              <a:lnSpc>
                <a:spcPct val="90000"/>
              </a:lnSpc>
              <a:spcBef>
                <a:spcPts val="1001"/>
              </a:spcBef>
              <a:buNone/>
            </a:pPr>
            <a:endParaRPr b="0" lang="en-IE" sz="2800" spc="-1" strike="noStrike">
              <a:latin typeface="Arial"/>
            </a:endParaRPr>
          </a:p>
          <a:p>
            <a:pPr marL="228600" indent="-228600">
              <a:lnSpc>
                <a:spcPct val="90000"/>
              </a:lnSpc>
              <a:spcBef>
                <a:spcPts val="1001"/>
              </a:spcBef>
              <a:buClr>
                <a:srgbClr val="000000"/>
              </a:buClr>
              <a:buFont typeface="Arial"/>
              <a:buChar char="•"/>
            </a:pPr>
            <a:r>
              <a:rPr b="0" lang="en-US" sz="2800" spc="-1" strike="noStrike">
                <a:solidFill>
                  <a:srgbClr val="000000"/>
                </a:solidFill>
                <a:latin typeface="Calibri"/>
              </a:rPr>
              <a:t>Main way for Local Authorities to engage with communities </a:t>
            </a:r>
            <a:endParaRPr b="0" lang="en-IE" sz="2800" spc="-1" strike="noStrike">
              <a:latin typeface="Arial"/>
            </a:endParaRPr>
          </a:p>
          <a:p>
            <a:pPr>
              <a:lnSpc>
                <a:spcPct val="90000"/>
              </a:lnSpc>
              <a:spcBef>
                <a:spcPts val="1001"/>
              </a:spcBef>
              <a:buNone/>
            </a:pPr>
            <a:endParaRPr b="0" lang="en-IE" sz="2800" spc="-1" strike="noStrike">
              <a:latin typeface="Arial"/>
            </a:endParaRPr>
          </a:p>
          <a:p>
            <a:pPr>
              <a:lnSpc>
                <a:spcPct val="90000"/>
              </a:lnSpc>
              <a:spcBef>
                <a:spcPts val="1001"/>
              </a:spcBef>
              <a:buNone/>
            </a:pPr>
            <a:endParaRPr b="0" lang="en-IE" sz="2800" spc="-1" strike="noStrike">
              <a:latin typeface="Arial"/>
            </a:endParaRPr>
          </a:p>
        </p:txBody>
      </p:sp>
      <p:sp>
        <p:nvSpPr>
          <p:cNvPr id="271" name="PlaceHolder 3"/>
          <p:cNvSpPr>
            <a:spLocks noGrp="1"/>
          </p:cNvSpPr>
          <p:nvPr>
            <p:ph type="ftr"/>
          </p:nvPr>
        </p:nvSpPr>
        <p:spPr>
          <a:xfrm>
            <a:off x="3581280" y="6356520"/>
            <a:ext cx="4569480" cy="362520"/>
          </a:xfrm>
          <a:prstGeom prst="rect">
            <a:avLst/>
          </a:prstGeom>
          <a:noFill/>
          <a:ln w="0">
            <a:noFill/>
          </a:ln>
        </p:spPr>
        <p:txBody>
          <a:bodyPr lIns="90000" rIns="90000" tIns="45000" bIns="45000" anchor="ctr">
            <a:noAutofit/>
          </a:bodyPr>
          <a:p>
            <a:pPr algn="ctr">
              <a:lnSpc>
                <a:spcPct val="100000"/>
              </a:lnSpc>
              <a:buNone/>
            </a:pPr>
            <a:r>
              <a:rPr b="0" lang="fr-FR" sz="1200" spc="-1" strike="noStrike">
                <a:solidFill>
                  <a:srgbClr val="8b8b8b"/>
                </a:solidFill>
                <a:latin typeface="Calibri"/>
              </a:rPr>
              <a:t>© Social Justice Ireland   </a:t>
            </a:r>
            <a:endParaRPr b="0" lang="en-IE" sz="1200" spc="-1" strike="noStrike">
              <a:latin typeface="Times New Roman"/>
            </a:endParaRPr>
          </a:p>
          <a:p>
            <a:pPr algn="ctr">
              <a:lnSpc>
                <a:spcPct val="100000"/>
              </a:lnSpc>
              <a:buNone/>
            </a:pPr>
            <a:r>
              <a:rPr b="0" lang="fr-FR" sz="1200" spc="-1" strike="noStrike">
                <a:solidFill>
                  <a:srgbClr val="8b8b8b"/>
                </a:solidFill>
                <a:latin typeface="Calibri"/>
              </a:rPr>
              <a:t>W: www.socialjustice.ie   T: @SocialJusticeI  F: fb.me/SocialJusticeI </a:t>
            </a:r>
            <a:endParaRPr b="0" lang="en-IE" sz="1200" spc="-1" strike="noStrike">
              <a:latin typeface="Times New Roman"/>
            </a:endParaRPr>
          </a:p>
        </p:txBody>
      </p:sp>
      <p:sp>
        <p:nvSpPr>
          <p:cNvPr id="272" name="PlaceHolder 4"/>
          <p:cNvSpPr>
            <a:spLocks noGrp="1"/>
          </p:cNvSpPr>
          <p:nvPr>
            <p:ph/>
          </p:nvPr>
        </p:nvSpPr>
        <p:spPr>
          <a:xfrm>
            <a:off x="6172200" y="1825560"/>
            <a:ext cx="5178960" cy="4348800"/>
          </a:xfrm>
          <a:prstGeom prst="rect">
            <a:avLst/>
          </a:prstGeom>
          <a:noFill/>
          <a:ln w="0">
            <a:noFill/>
          </a:ln>
        </p:spPr>
        <p:txBody>
          <a:bodyPr lIns="0" rIns="0" tIns="0" bIns="0" anchor="t">
            <a:normAutofit fontScale="91000"/>
          </a:bodyPr>
          <a:p>
            <a:pPr marL="228600" indent="-228600">
              <a:lnSpc>
                <a:spcPct val="90000"/>
              </a:lnSpc>
              <a:spcBef>
                <a:spcPts val="1001"/>
              </a:spcBef>
              <a:buClr>
                <a:srgbClr val="000000"/>
              </a:buClr>
              <a:buFont typeface="Arial"/>
              <a:buChar char="•"/>
            </a:pPr>
            <a:r>
              <a:rPr b="0" lang="en-US" sz="2800" spc="-1" strike="noStrike">
                <a:solidFill>
                  <a:srgbClr val="000000"/>
                </a:solidFill>
                <a:latin typeface="Calibri"/>
              </a:rPr>
              <a:t>Provides a pathway for communities to have a real voice in decision-making committees and boards at Local Authority level.</a:t>
            </a:r>
            <a:endParaRPr b="0" lang="en-IE" sz="2800" spc="-1" strike="noStrike">
              <a:latin typeface="Arial"/>
            </a:endParaRPr>
          </a:p>
          <a:p>
            <a:pPr>
              <a:lnSpc>
                <a:spcPct val="90000"/>
              </a:lnSpc>
              <a:spcBef>
                <a:spcPts val="1001"/>
              </a:spcBef>
              <a:buNone/>
              <a:tabLst>
                <a:tab algn="l" pos="0"/>
              </a:tabLst>
            </a:pPr>
            <a:endParaRPr b="0" lang="en-IE" sz="2800" spc="-1" strike="noStrike">
              <a:latin typeface="Arial"/>
            </a:endParaRPr>
          </a:p>
          <a:p>
            <a:pPr marL="228600" indent="-228600">
              <a:lnSpc>
                <a:spcPct val="90000"/>
              </a:lnSpc>
              <a:spcBef>
                <a:spcPts val="1001"/>
              </a:spcBef>
              <a:buClr>
                <a:srgbClr val="000000"/>
              </a:buClr>
              <a:buFont typeface="Arial"/>
              <a:buChar char="•"/>
              <a:tabLst>
                <a:tab algn="l" pos="0"/>
              </a:tabLst>
            </a:pPr>
            <a:r>
              <a:rPr b="0" lang="en-US" sz="2800" spc="-1" strike="noStrike">
                <a:solidFill>
                  <a:srgbClr val="000000"/>
                </a:solidFill>
                <a:latin typeface="Calibri"/>
              </a:rPr>
              <a:t>Providing a vision for change through social policy, participation and representation</a:t>
            </a:r>
            <a:endParaRPr b="0" lang="en-IE" sz="2800" spc="-1" strike="noStrike">
              <a:latin typeface="Arial"/>
            </a:endParaRPr>
          </a:p>
          <a:p>
            <a:pPr>
              <a:lnSpc>
                <a:spcPct val="90000"/>
              </a:lnSpc>
              <a:spcBef>
                <a:spcPts val="1001"/>
              </a:spcBef>
              <a:buNone/>
              <a:tabLst>
                <a:tab algn="l" pos="0"/>
              </a:tabLst>
            </a:pPr>
            <a:endParaRPr b="0" lang="en-IE" sz="2800" spc="-1" strike="noStrike">
              <a:latin typeface="Arial"/>
            </a:endParaRPr>
          </a:p>
          <a:p>
            <a:pPr marL="228600" indent="-228600">
              <a:lnSpc>
                <a:spcPct val="90000"/>
              </a:lnSpc>
              <a:spcBef>
                <a:spcPts val="1001"/>
              </a:spcBef>
              <a:buClr>
                <a:srgbClr val="000000"/>
              </a:buClr>
              <a:buFont typeface="Arial"/>
              <a:buChar char="•"/>
              <a:tabLst>
                <a:tab algn="l" pos="0"/>
              </a:tabLst>
            </a:pPr>
            <a:r>
              <a:rPr b="0" lang="en-US" sz="2800" spc="-1" strike="noStrike">
                <a:solidFill>
                  <a:srgbClr val="000000"/>
                </a:solidFill>
                <a:latin typeface="Calibri"/>
              </a:rPr>
              <a:t>It’s about coming together as a collective to shape your community</a:t>
            </a:r>
            <a:endParaRPr b="0" lang="en-IE" sz="2800" spc="-1" strike="noStrike">
              <a:latin typeface="Arial"/>
            </a:endParaRPr>
          </a:p>
          <a:p>
            <a:pPr>
              <a:lnSpc>
                <a:spcPct val="90000"/>
              </a:lnSpc>
              <a:spcBef>
                <a:spcPts val="1001"/>
              </a:spcBef>
              <a:buNone/>
              <a:tabLst>
                <a:tab algn="l" pos="0"/>
              </a:tabLst>
            </a:pPr>
            <a:endParaRPr b="0" lang="en-IE" sz="2800" spc="-1" strike="noStrike">
              <a:latin typeface="Arial"/>
            </a:endParaRPr>
          </a:p>
          <a:p>
            <a:pPr>
              <a:lnSpc>
                <a:spcPct val="90000"/>
              </a:lnSpc>
              <a:spcBef>
                <a:spcPts val="1001"/>
              </a:spcBef>
              <a:buNone/>
              <a:tabLst>
                <a:tab algn="l" pos="0"/>
              </a:tabLst>
            </a:pPr>
            <a:endParaRPr b="0" lang="en-IE" sz="2800" spc="-1" strike="noStrike">
              <a:latin typeface="Arial"/>
            </a:endParaRPr>
          </a:p>
          <a:p>
            <a:pPr>
              <a:lnSpc>
                <a:spcPct val="90000"/>
              </a:lnSpc>
              <a:spcBef>
                <a:spcPts val="1001"/>
              </a:spcBef>
              <a:buNone/>
              <a:tabLst>
                <a:tab algn="l" pos="0"/>
              </a:tabLst>
            </a:pPr>
            <a:endParaRPr b="0" lang="en-IE" sz="2800" spc="-1" strike="noStrike">
              <a:latin typeface="Arial"/>
            </a:endParaRPr>
          </a:p>
        </p:txBody>
      </p:sp>
    </p:spTree>
  </p:cSld>
  <mc:AlternateContent>
    <mc:Choice Requires="p14">
      <p:transition spd="slow" advTm="86000" p14:dur="2000"/>
    </mc:Choice>
    <mc:Fallback>
      <p:transition spd="slow" advTm="86000"/>
    </mc:Fallback>
  </mc:AlternateContent>
</p:sld>
</file>

<file path=ppt/slides/slide1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73" name="PlaceHolder 1"/>
          <p:cNvSpPr>
            <a:spLocks noGrp="1"/>
          </p:cNvSpPr>
          <p:nvPr>
            <p:ph type="title"/>
          </p:nvPr>
        </p:nvSpPr>
        <p:spPr>
          <a:xfrm>
            <a:off x="838080" y="365040"/>
            <a:ext cx="10513080" cy="1323000"/>
          </a:xfrm>
          <a:prstGeom prst="rect">
            <a:avLst/>
          </a:prstGeom>
          <a:noFill/>
          <a:ln w="0">
            <a:noFill/>
          </a:ln>
        </p:spPr>
        <p:txBody>
          <a:bodyPr lIns="0" rIns="0" tIns="0" bIns="0" anchor="ctr">
            <a:noAutofit/>
          </a:bodyPr>
          <a:p>
            <a:pPr>
              <a:lnSpc>
                <a:spcPct val="90000"/>
              </a:lnSpc>
              <a:buNone/>
            </a:pPr>
            <a:r>
              <a:rPr b="0" lang="en-US" sz="4400" spc="-1" strike="noStrike">
                <a:solidFill>
                  <a:srgbClr val="000000"/>
                </a:solidFill>
                <a:latin typeface="Calibri Light"/>
              </a:rPr>
              <a:t>Functions of the PPN</a:t>
            </a:r>
            <a:endParaRPr b="0" lang="en-IE" sz="4400" spc="-1" strike="noStrike">
              <a:latin typeface="Arial"/>
            </a:endParaRPr>
          </a:p>
        </p:txBody>
      </p:sp>
      <p:sp>
        <p:nvSpPr>
          <p:cNvPr id="274" name="PlaceHolder 2"/>
          <p:cNvSpPr>
            <a:spLocks noGrp="1"/>
          </p:cNvSpPr>
          <p:nvPr>
            <p:ph/>
          </p:nvPr>
        </p:nvSpPr>
        <p:spPr>
          <a:xfrm>
            <a:off x="838080" y="1825560"/>
            <a:ext cx="6255360" cy="4348800"/>
          </a:xfrm>
          <a:prstGeom prst="rect">
            <a:avLst/>
          </a:prstGeom>
          <a:noFill/>
          <a:ln w="0">
            <a:noFill/>
          </a:ln>
        </p:spPr>
        <p:txBody>
          <a:bodyPr lIns="0" rIns="0" tIns="0" bIns="0" anchor="t">
            <a:normAutofit fontScale="72000"/>
          </a:bodyPr>
          <a:p>
            <a:pPr marL="228600" indent="-228600">
              <a:lnSpc>
                <a:spcPct val="90000"/>
              </a:lnSpc>
              <a:spcBef>
                <a:spcPts val="1001"/>
              </a:spcBef>
              <a:buClr>
                <a:srgbClr val="000000"/>
              </a:buClr>
              <a:buFont typeface="Arial"/>
              <a:buChar char="•"/>
            </a:pPr>
            <a:r>
              <a:rPr b="0" lang="en-US" sz="2800" spc="-1" strike="noStrike">
                <a:solidFill>
                  <a:srgbClr val="000000"/>
                </a:solidFill>
                <a:latin typeface="Calibri"/>
              </a:rPr>
              <a:t>Facilitates the </a:t>
            </a:r>
            <a:r>
              <a:rPr b="1" lang="en-US" sz="2800" spc="-1" strike="noStrike">
                <a:solidFill>
                  <a:srgbClr val="000000"/>
                </a:solidFill>
                <a:latin typeface="Calibri"/>
              </a:rPr>
              <a:t>participation</a:t>
            </a:r>
            <a:r>
              <a:rPr b="0" lang="en-US" sz="2800" spc="-1" strike="noStrike">
                <a:solidFill>
                  <a:srgbClr val="000000"/>
                </a:solidFill>
                <a:latin typeface="Calibri"/>
              </a:rPr>
              <a:t> and </a:t>
            </a:r>
            <a:r>
              <a:rPr b="1" lang="en-US" sz="2800" spc="-1" strike="noStrike">
                <a:solidFill>
                  <a:srgbClr val="000000"/>
                </a:solidFill>
                <a:latin typeface="Calibri"/>
              </a:rPr>
              <a:t>representation</a:t>
            </a:r>
            <a:r>
              <a:rPr b="0" lang="en-US" sz="2800" spc="-1" strike="noStrike">
                <a:solidFill>
                  <a:srgbClr val="000000"/>
                </a:solidFill>
                <a:latin typeface="Calibri"/>
              </a:rPr>
              <a:t> of communities in a fair, equitable and transparent manner through the environmental, social inclusion, and community &amp; voluntary sectors on decision making bodies </a:t>
            </a:r>
            <a:endParaRPr b="0" lang="en-IE" sz="2800" spc="-1" strike="noStrike">
              <a:latin typeface="Arial"/>
            </a:endParaRPr>
          </a:p>
          <a:p>
            <a:pPr>
              <a:lnSpc>
                <a:spcPct val="90000"/>
              </a:lnSpc>
              <a:spcBef>
                <a:spcPts val="1001"/>
              </a:spcBef>
              <a:buNone/>
            </a:pPr>
            <a:endParaRPr b="0" lang="en-IE" sz="2800" spc="-1" strike="noStrike">
              <a:latin typeface="Arial"/>
            </a:endParaRPr>
          </a:p>
          <a:p>
            <a:pPr marL="228600" indent="-228600">
              <a:lnSpc>
                <a:spcPct val="90000"/>
              </a:lnSpc>
              <a:spcBef>
                <a:spcPts val="1001"/>
              </a:spcBef>
              <a:buClr>
                <a:srgbClr val="000000"/>
              </a:buClr>
              <a:buFont typeface="Arial"/>
              <a:buChar char="•"/>
            </a:pPr>
            <a:r>
              <a:rPr b="0" lang="en-US" sz="2800" spc="-1" strike="noStrike">
                <a:solidFill>
                  <a:srgbClr val="000000"/>
                </a:solidFill>
                <a:latin typeface="Calibri"/>
              </a:rPr>
              <a:t>Strengthens the </a:t>
            </a:r>
            <a:r>
              <a:rPr b="1" lang="en-US" sz="2800" spc="-1" strike="noStrike">
                <a:solidFill>
                  <a:srgbClr val="000000"/>
                </a:solidFill>
                <a:latin typeface="Calibri"/>
              </a:rPr>
              <a:t>capacity of communities </a:t>
            </a:r>
            <a:r>
              <a:rPr b="0" lang="en-US" sz="2800" spc="-1" strike="noStrike">
                <a:solidFill>
                  <a:srgbClr val="000000"/>
                </a:solidFill>
                <a:latin typeface="Calibri"/>
              </a:rPr>
              <a:t>and of the environmental, social inclusion, and community &amp; voluntary groups to contribute positively  to the community in which they reside/participate</a:t>
            </a:r>
            <a:endParaRPr b="0" lang="en-IE" sz="2800" spc="-1" strike="noStrike">
              <a:latin typeface="Arial"/>
            </a:endParaRPr>
          </a:p>
          <a:p>
            <a:pPr>
              <a:lnSpc>
                <a:spcPct val="90000"/>
              </a:lnSpc>
              <a:spcBef>
                <a:spcPts val="1001"/>
              </a:spcBef>
              <a:buNone/>
            </a:pPr>
            <a:endParaRPr b="0" lang="en-IE" sz="2800" spc="-1" strike="noStrike">
              <a:latin typeface="Arial"/>
            </a:endParaRPr>
          </a:p>
          <a:p>
            <a:pPr marL="228600" indent="-228600">
              <a:lnSpc>
                <a:spcPct val="90000"/>
              </a:lnSpc>
              <a:spcBef>
                <a:spcPts val="1001"/>
              </a:spcBef>
              <a:buClr>
                <a:srgbClr val="000000"/>
              </a:buClr>
              <a:buFont typeface="Arial"/>
              <a:buChar char="•"/>
            </a:pPr>
            <a:r>
              <a:rPr b="0" lang="en-US" sz="2800" spc="-1" strike="noStrike">
                <a:solidFill>
                  <a:srgbClr val="000000"/>
                </a:solidFill>
                <a:latin typeface="Calibri"/>
              </a:rPr>
              <a:t>Provides </a:t>
            </a:r>
            <a:r>
              <a:rPr b="1" lang="en-US" sz="2800" spc="-1" strike="noStrike">
                <a:solidFill>
                  <a:srgbClr val="000000"/>
                </a:solidFill>
                <a:latin typeface="Calibri"/>
              </a:rPr>
              <a:t>information</a:t>
            </a:r>
            <a:r>
              <a:rPr b="0" lang="en-US" sz="2800" spc="-1" strike="noStrike">
                <a:solidFill>
                  <a:srgbClr val="000000"/>
                </a:solidFill>
                <a:latin typeface="Calibri"/>
              </a:rPr>
              <a:t> relevant to the environmental, social inclusion, and community &amp; voluntary sector and acts as a hub around which information is distributed and received.</a:t>
            </a:r>
            <a:endParaRPr b="0" lang="en-IE" sz="2800" spc="-1" strike="noStrike">
              <a:latin typeface="Arial"/>
            </a:endParaRPr>
          </a:p>
          <a:p>
            <a:pPr>
              <a:lnSpc>
                <a:spcPct val="90000"/>
              </a:lnSpc>
              <a:spcBef>
                <a:spcPts val="1001"/>
              </a:spcBef>
              <a:buNone/>
            </a:pPr>
            <a:endParaRPr b="0" lang="en-IE" sz="2800" spc="-1" strike="noStrike">
              <a:latin typeface="Arial"/>
            </a:endParaRPr>
          </a:p>
        </p:txBody>
      </p:sp>
      <p:graphicFrame>
        <p:nvGraphicFramePr>
          <p:cNvPr id="1" name="Diagram1"/>
          <p:cNvGraphicFramePr/>
          <p:nvPr>
            <p:extLst>
              <p:ext uri="{D42A27DB-BD31-4B8C-83A1-F6EECF244321}">
                <p14:modId xmlns:p14="http://schemas.microsoft.com/office/powerpoint/2010/main" val="1150492589"/>
              </p:ext>
            </p:extLst>
          </p:nvPr>
        </p:nvGraphicFramePr>
        <p:xfrm>
          <a:off x="6172200" y="1825560"/>
          <a:ext cx="5178960" cy="4348800"/>
        </p:xfrm>
        <a:graphic>
          <a:graphicData uri="http://schemas.openxmlformats.org/drawingml/2006/diagram">
            <dgm:relIds xmlns:dgm="http://schemas.openxmlformats.org/drawingml/2006/diagram" xmlns:r="http://schemas.openxmlformats.org/officeDocument/2006/relationships" r:dm="rId1" r:lo="rId2" r:qs="rId3" r:cs="rId4"/>
          </a:graphicData>
        </a:graphic>
      </p:graphicFrame>
      <p:sp>
        <p:nvSpPr>
          <p:cNvPr id="275" name="PlaceHolder 3"/>
          <p:cNvSpPr>
            <a:spLocks noGrp="1"/>
          </p:cNvSpPr>
          <p:nvPr>
            <p:ph type="ftr"/>
          </p:nvPr>
        </p:nvSpPr>
        <p:spPr>
          <a:xfrm>
            <a:off x="3581280" y="6356520"/>
            <a:ext cx="4569480" cy="362520"/>
          </a:xfrm>
          <a:prstGeom prst="rect">
            <a:avLst/>
          </a:prstGeom>
          <a:noFill/>
          <a:ln w="0">
            <a:noFill/>
          </a:ln>
        </p:spPr>
        <p:txBody>
          <a:bodyPr lIns="90000" rIns="90000" tIns="45000" bIns="45000" anchor="ctr">
            <a:noAutofit/>
          </a:bodyPr>
          <a:p>
            <a:pPr algn="ctr">
              <a:lnSpc>
                <a:spcPct val="100000"/>
              </a:lnSpc>
              <a:buNone/>
            </a:pPr>
            <a:r>
              <a:rPr b="0" lang="fr-FR" sz="1200" spc="-1" strike="noStrike">
                <a:solidFill>
                  <a:srgbClr val="8b8b8b"/>
                </a:solidFill>
                <a:latin typeface="Calibri"/>
              </a:rPr>
              <a:t>© Social Justice Ireland   </a:t>
            </a:r>
            <a:endParaRPr b="0" lang="en-IE" sz="1200" spc="-1" strike="noStrike">
              <a:latin typeface="Times New Roman"/>
            </a:endParaRPr>
          </a:p>
          <a:p>
            <a:pPr algn="ctr">
              <a:lnSpc>
                <a:spcPct val="100000"/>
              </a:lnSpc>
              <a:buNone/>
            </a:pPr>
            <a:r>
              <a:rPr b="0" lang="fr-FR" sz="1200" spc="-1" strike="noStrike">
                <a:solidFill>
                  <a:srgbClr val="8b8b8b"/>
                </a:solidFill>
                <a:latin typeface="Calibri"/>
              </a:rPr>
              <a:t>W: www.socialjustice.ie   T: @SocialJusticeI  F: fb.me/SocialJusticeI </a:t>
            </a:r>
            <a:endParaRPr b="0" lang="en-IE" sz="1200" spc="-1" strike="noStrike">
              <a:latin typeface="Times New Roman"/>
            </a:endParaRPr>
          </a:p>
        </p:txBody>
      </p:sp>
    </p:spTree>
  </p:cSld>
  <mc:AlternateContent>
    <mc:Choice Requires="p14">
      <p:transition spd="slow" advTm="57000" p14:dur="2000"/>
    </mc:Choice>
    <mc:Fallback>
      <p:transition spd="slow" advTm="57000"/>
    </mc:Fallback>
  </mc:AlternateContent>
</p:sld>
</file>

<file path=ppt/slides/slide1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76" name="CustomShape 6"/>
          <p:cNvSpPr/>
          <p:nvPr/>
        </p:nvSpPr>
        <p:spPr>
          <a:xfrm>
            <a:off x="838080" y="365040"/>
            <a:ext cx="10512360" cy="1322280"/>
          </a:xfrm>
          <a:prstGeom prst="rect">
            <a:avLst/>
          </a:prstGeom>
          <a:noFill/>
          <a:ln w="0">
            <a:noFill/>
          </a:ln>
        </p:spPr>
        <p:style>
          <a:lnRef idx="0"/>
          <a:fillRef idx="0"/>
          <a:effectRef idx="0"/>
          <a:fontRef idx="minor"/>
        </p:style>
        <p:txBody>
          <a:bodyPr numCol="1" spcCol="1440" lIns="90000" rIns="90000" tIns="45000" bIns="45000" anchor="ctr">
            <a:noAutofit/>
          </a:bodyPr>
          <a:p>
            <a:pPr>
              <a:lnSpc>
                <a:spcPct val="90000"/>
              </a:lnSpc>
              <a:buNone/>
            </a:pPr>
            <a:r>
              <a:rPr b="0" lang="en-US" sz="4400" spc="-1" strike="noStrike">
                <a:solidFill>
                  <a:srgbClr val="000000"/>
                </a:solidFill>
                <a:latin typeface="Calibri Light"/>
                <a:ea typeface="DejaVu Sans"/>
              </a:rPr>
              <a:t>Purpose of the PPN</a:t>
            </a:r>
            <a:endParaRPr b="0" lang="en-IE" sz="4400" spc="-1" strike="noStrike">
              <a:latin typeface="Arial"/>
            </a:endParaRPr>
          </a:p>
        </p:txBody>
      </p:sp>
      <p:sp>
        <p:nvSpPr>
          <p:cNvPr id="277" name="CustomShape 7"/>
          <p:cNvSpPr/>
          <p:nvPr/>
        </p:nvSpPr>
        <p:spPr>
          <a:xfrm>
            <a:off x="838080" y="1825560"/>
            <a:ext cx="10512360" cy="4348080"/>
          </a:xfrm>
          <a:prstGeom prst="rect">
            <a:avLst/>
          </a:prstGeom>
          <a:noFill/>
          <a:ln w="0">
            <a:noFill/>
          </a:ln>
        </p:spPr>
        <p:style>
          <a:lnRef idx="0"/>
          <a:fillRef idx="0"/>
          <a:effectRef idx="0"/>
          <a:fontRef idx="minor"/>
        </p:style>
        <p:txBody>
          <a:bodyPr lIns="90000" rIns="90000" tIns="45000" bIns="45000" anchor="t">
            <a:noAutofit/>
          </a:bodyPr>
          <a:p>
            <a:pPr marL="228600" indent="-227880">
              <a:lnSpc>
                <a:spcPct val="90000"/>
              </a:lnSpc>
              <a:spcBef>
                <a:spcPts val="1001"/>
              </a:spcBef>
              <a:buClr>
                <a:srgbClr val="000000"/>
              </a:buClr>
              <a:buFont typeface="Arial"/>
              <a:buChar char="•"/>
            </a:pPr>
            <a:r>
              <a:rPr b="0" lang="en-US" sz="2800" spc="-1" strike="noStrike">
                <a:solidFill>
                  <a:srgbClr val="000000"/>
                </a:solidFill>
                <a:latin typeface="Calibri"/>
                <a:ea typeface="DejaVu Sans"/>
              </a:rPr>
              <a:t>Build community capacity – broadening understanding and participation</a:t>
            </a:r>
            <a:endParaRPr b="0" lang="en-IE" sz="2800" spc="-1" strike="noStrike">
              <a:latin typeface="Arial"/>
            </a:endParaRPr>
          </a:p>
          <a:p>
            <a:pPr marL="228600" indent="-227880">
              <a:lnSpc>
                <a:spcPct val="90000"/>
              </a:lnSpc>
              <a:spcBef>
                <a:spcPts val="1001"/>
              </a:spcBef>
              <a:buClr>
                <a:srgbClr val="000000"/>
              </a:buClr>
              <a:buFont typeface="Arial"/>
              <a:buChar char="•"/>
            </a:pPr>
            <a:r>
              <a:rPr b="0" lang="en-US" sz="2800" spc="-1" strike="noStrike">
                <a:solidFill>
                  <a:srgbClr val="000000"/>
                </a:solidFill>
                <a:latin typeface="Calibri"/>
                <a:ea typeface="DejaVu Sans"/>
              </a:rPr>
              <a:t>Bring community concerns to decision making arena</a:t>
            </a:r>
            <a:endParaRPr b="0" lang="en-IE" sz="2800" spc="-1" strike="noStrike">
              <a:latin typeface="Arial"/>
            </a:endParaRPr>
          </a:p>
          <a:p>
            <a:pPr marL="228600" indent="-227880">
              <a:lnSpc>
                <a:spcPct val="90000"/>
              </a:lnSpc>
              <a:spcBef>
                <a:spcPts val="1001"/>
              </a:spcBef>
              <a:buClr>
                <a:srgbClr val="000000"/>
              </a:buClr>
              <a:buFont typeface="Arial"/>
              <a:buChar char="•"/>
            </a:pPr>
            <a:r>
              <a:rPr b="0" lang="en-US" sz="2800" spc="-1" strike="noStrike">
                <a:solidFill>
                  <a:srgbClr val="000000"/>
                </a:solidFill>
                <a:latin typeface="Calibri"/>
                <a:ea typeface="DejaVu Sans"/>
              </a:rPr>
              <a:t>Linkage groups</a:t>
            </a:r>
            <a:endParaRPr b="0" lang="en-IE" sz="2800" spc="-1" strike="noStrike">
              <a:latin typeface="Arial"/>
            </a:endParaRPr>
          </a:p>
          <a:p>
            <a:pPr marL="228600" indent="-227880">
              <a:lnSpc>
                <a:spcPct val="90000"/>
              </a:lnSpc>
              <a:spcBef>
                <a:spcPts val="1001"/>
              </a:spcBef>
              <a:buClr>
                <a:srgbClr val="000000"/>
              </a:buClr>
              <a:buFont typeface="Arial"/>
              <a:buChar char="•"/>
            </a:pPr>
            <a:r>
              <a:rPr b="0" lang="en-US" sz="2800" spc="-1" strike="noStrike">
                <a:solidFill>
                  <a:srgbClr val="000000"/>
                </a:solidFill>
                <a:latin typeface="Calibri"/>
                <a:ea typeface="DejaVu Sans"/>
              </a:rPr>
              <a:t>Electing representatives</a:t>
            </a:r>
            <a:endParaRPr b="0" lang="en-IE" sz="2800" spc="-1" strike="noStrike">
              <a:latin typeface="Arial"/>
            </a:endParaRPr>
          </a:p>
          <a:p>
            <a:pPr marL="228600" indent="-227880">
              <a:lnSpc>
                <a:spcPct val="90000"/>
              </a:lnSpc>
              <a:spcBef>
                <a:spcPts val="1001"/>
              </a:spcBef>
              <a:buClr>
                <a:srgbClr val="000000"/>
              </a:buClr>
              <a:buFont typeface="Arial"/>
              <a:buChar char="•"/>
            </a:pPr>
            <a:r>
              <a:rPr b="0" lang="en-US" sz="2800" spc="-1" strike="noStrike">
                <a:solidFill>
                  <a:srgbClr val="000000"/>
                </a:solidFill>
                <a:latin typeface="Calibri"/>
                <a:ea typeface="DejaVu Sans"/>
              </a:rPr>
              <a:t>Participating in consultations etc.</a:t>
            </a:r>
            <a:endParaRPr b="0" lang="en-IE" sz="2800" spc="-1" strike="noStrike">
              <a:latin typeface="Arial"/>
            </a:endParaRPr>
          </a:p>
          <a:p>
            <a:pPr marL="228600" indent="-227880">
              <a:lnSpc>
                <a:spcPct val="90000"/>
              </a:lnSpc>
              <a:spcBef>
                <a:spcPts val="1001"/>
              </a:spcBef>
              <a:buClr>
                <a:srgbClr val="000000"/>
              </a:buClr>
              <a:buFont typeface="Arial"/>
              <a:buChar char="•"/>
            </a:pPr>
            <a:r>
              <a:rPr b="0" lang="en-US" sz="2800" spc="-1" strike="noStrike">
                <a:solidFill>
                  <a:srgbClr val="000000"/>
                </a:solidFill>
                <a:latin typeface="Calibri"/>
                <a:ea typeface="DejaVu Sans"/>
              </a:rPr>
              <a:t>Sharing information</a:t>
            </a:r>
            <a:endParaRPr b="0" lang="en-IE" sz="2800" spc="-1" strike="noStrike">
              <a:latin typeface="Arial"/>
            </a:endParaRPr>
          </a:p>
          <a:p>
            <a:pPr marL="228600" indent="-227880">
              <a:lnSpc>
                <a:spcPct val="90000"/>
              </a:lnSpc>
              <a:spcBef>
                <a:spcPts val="1001"/>
              </a:spcBef>
              <a:buClr>
                <a:srgbClr val="000000"/>
              </a:buClr>
              <a:buFont typeface="Arial"/>
              <a:buChar char="•"/>
            </a:pPr>
            <a:r>
              <a:rPr b="0" lang="en-US" sz="2800" spc="-1" strike="noStrike">
                <a:solidFill>
                  <a:srgbClr val="000000"/>
                </a:solidFill>
                <a:latin typeface="Calibri"/>
                <a:ea typeface="DejaVu Sans"/>
              </a:rPr>
              <a:t>Building relationships between communities and agencies</a:t>
            </a:r>
            <a:endParaRPr b="0" lang="en-IE" sz="2800" spc="-1" strike="noStrike">
              <a:latin typeface="Arial"/>
            </a:endParaRPr>
          </a:p>
          <a:p>
            <a:pPr>
              <a:lnSpc>
                <a:spcPct val="90000"/>
              </a:lnSpc>
              <a:spcBef>
                <a:spcPts val="1001"/>
              </a:spcBef>
              <a:buNone/>
            </a:pPr>
            <a:endParaRPr b="0" lang="en-IE" sz="2800" spc="-1" strike="noStrike">
              <a:latin typeface="Arial"/>
            </a:endParaRPr>
          </a:p>
        </p:txBody>
      </p:sp>
      <p:sp>
        <p:nvSpPr>
          <p:cNvPr id="278" name="CustomShape 8"/>
          <p:cNvSpPr/>
          <p:nvPr/>
        </p:nvSpPr>
        <p:spPr>
          <a:xfrm>
            <a:off x="3840480" y="6356520"/>
            <a:ext cx="4309560" cy="361800"/>
          </a:xfrm>
          <a:prstGeom prst="rect">
            <a:avLst/>
          </a:prstGeom>
          <a:noFill/>
          <a:ln w="0">
            <a:noFill/>
          </a:ln>
        </p:spPr>
        <p:style>
          <a:lnRef idx="0"/>
          <a:fillRef idx="0"/>
          <a:effectRef idx="0"/>
          <a:fontRef idx="minor"/>
        </p:style>
        <p:txBody>
          <a:bodyPr lIns="90000" rIns="90000" tIns="45000" bIns="45000" anchor="ctr">
            <a:noAutofit/>
          </a:bodyPr>
          <a:p>
            <a:pPr algn="ctr">
              <a:lnSpc>
                <a:spcPct val="100000"/>
              </a:lnSpc>
              <a:buNone/>
            </a:pPr>
            <a:r>
              <a:rPr b="0" lang="fr-FR" sz="1200" spc="-1" strike="noStrike">
                <a:solidFill>
                  <a:srgbClr val="8b8b8b"/>
                </a:solidFill>
                <a:latin typeface="Calibri"/>
                <a:ea typeface="DejaVu Sans"/>
              </a:rPr>
              <a:t>© Social Justice Ireland   </a:t>
            </a:r>
            <a:endParaRPr b="0" lang="en-IE" sz="1200" spc="-1" strike="noStrike">
              <a:latin typeface="Arial"/>
            </a:endParaRPr>
          </a:p>
          <a:p>
            <a:pPr algn="ctr">
              <a:lnSpc>
                <a:spcPct val="100000"/>
              </a:lnSpc>
              <a:buNone/>
            </a:pPr>
            <a:r>
              <a:rPr b="0" lang="fr-FR" sz="1200" spc="-1" strike="noStrike">
                <a:solidFill>
                  <a:srgbClr val="8b8b8b"/>
                </a:solidFill>
                <a:latin typeface="Calibri"/>
                <a:ea typeface="DejaVu Sans"/>
              </a:rPr>
              <a:t>W: www.socialjustice.ie   T: @SocialJusticeI  F: fb.me/SocialJusticeI </a:t>
            </a:r>
            <a:endParaRPr b="0" lang="en-IE" sz="1200" spc="-1" strike="noStrike">
              <a:latin typeface="Arial"/>
            </a:endParaRPr>
          </a:p>
        </p:txBody>
      </p:sp>
    </p:spTree>
  </p:cSld>
  <mc:AlternateContent>
    <mc:Choice Requires="p14">
      <p:transition spd="slow" advTm="88000" p14:dur="2000"/>
    </mc:Choice>
    <mc:Fallback>
      <p:transition spd="slow" advTm="88000"/>
    </mc:Fallback>
  </mc:AlternateContent>
</p:sld>
</file>

<file path=ppt/slides/slide1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79" name="PlaceHolder 1"/>
          <p:cNvSpPr>
            <a:spLocks noGrp="1"/>
          </p:cNvSpPr>
          <p:nvPr>
            <p:ph type="title"/>
          </p:nvPr>
        </p:nvSpPr>
        <p:spPr>
          <a:xfrm>
            <a:off x="838080" y="365040"/>
            <a:ext cx="10513080" cy="1323000"/>
          </a:xfrm>
          <a:prstGeom prst="rect">
            <a:avLst/>
          </a:prstGeom>
          <a:noFill/>
          <a:ln w="0">
            <a:noFill/>
          </a:ln>
        </p:spPr>
        <p:txBody>
          <a:bodyPr lIns="0" rIns="0" tIns="0" bIns="0" anchor="ctr">
            <a:noAutofit/>
          </a:bodyPr>
          <a:p>
            <a:pPr>
              <a:lnSpc>
                <a:spcPct val="90000"/>
              </a:lnSpc>
              <a:buNone/>
            </a:pPr>
            <a:r>
              <a:rPr b="0" lang="en-US" sz="4400" spc="-1" strike="noStrike">
                <a:solidFill>
                  <a:srgbClr val="000000"/>
                </a:solidFill>
                <a:latin typeface="Calibri Light"/>
              </a:rPr>
              <a:t>Role of the PPN</a:t>
            </a:r>
            <a:endParaRPr b="0" lang="en-IE" sz="4400" spc="-1" strike="noStrike">
              <a:latin typeface="Arial"/>
            </a:endParaRPr>
          </a:p>
        </p:txBody>
      </p:sp>
      <p:sp>
        <p:nvSpPr>
          <p:cNvPr id="280" name="PlaceHolder 2"/>
          <p:cNvSpPr>
            <a:spLocks noGrp="1"/>
          </p:cNvSpPr>
          <p:nvPr>
            <p:ph/>
          </p:nvPr>
        </p:nvSpPr>
        <p:spPr>
          <a:xfrm>
            <a:off x="838080" y="1391040"/>
            <a:ext cx="5178960" cy="4962960"/>
          </a:xfrm>
          <a:prstGeom prst="rect">
            <a:avLst/>
          </a:prstGeom>
          <a:noFill/>
          <a:ln w="0">
            <a:noFill/>
          </a:ln>
        </p:spPr>
        <p:txBody>
          <a:bodyPr lIns="0" rIns="0" tIns="0" bIns="0" anchor="t">
            <a:normAutofit fontScale="83000"/>
          </a:bodyPr>
          <a:p>
            <a:pPr marL="228600" indent="-228600">
              <a:lnSpc>
                <a:spcPct val="90000"/>
              </a:lnSpc>
              <a:spcBef>
                <a:spcPts val="1001"/>
              </a:spcBef>
              <a:buClr>
                <a:srgbClr val="000000"/>
              </a:buClr>
              <a:buFont typeface="Arial"/>
              <a:buChar char="•"/>
            </a:pPr>
            <a:r>
              <a:rPr b="0" lang="en-US" sz="2800" spc="-1" strike="noStrike">
                <a:solidFill>
                  <a:srgbClr val="000000"/>
                </a:solidFill>
                <a:latin typeface="Calibri"/>
              </a:rPr>
              <a:t>to </a:t>
            </a:r>
            <a:r>
              <a:rPr b="1" lang="en-US" sz="2800" spc="-1" strike="noStrike">
                <a:solidFill>
                  <a:srgbClr val="000000"/>
                </a:solidFill>
                <a:latin typeface="Calibri"/>
              </a:rPr>
              <a:t>encourage and enable public participation </a:t>
            </a:r>
            <a:r>
              <a:rPr b="0" lang="en-US" sz="2800" spc="-1" strike="noStrike">
                <a:solidFill>
                  <a:srgbClr val="000000"/>
                </a:solidFill>
                <a:latin typeface="Calibri"/>
              </a:rPr>
              <a:t>in local decision making and planning of services.</a:t>
            </a:r>
            <a:endParaRPr b="0" lang="en-IE" sz="2800" spc="-1" strike="noStrike">
              <a:latin typeface="Arial"/>
            </a:endParaRPr>
          </a:p>
          <a:p>
            <a:pPr>
              <a:lnSpc>
                <a:spcPct val="90000"/>
              </a:lnSpc>
              <a:spcBef>
                <a:spcPts val="1001"/>
              </a:spcBef>
              <a:buNone/>
            </a:pPr>
            <a:endParaRPr b="0" lang="en-IE" sz="2800" spc="-1" strike="noStrike">
              <a:latin typeface="Arial"/>
            </a:endParaRPr>
          </a:p>
          <a:p>
            <a:pPr marL="228600" indent="-228600">
              <a:lnSpc>
                <a:spcPct val="90000"/>
              </a:lnSpc>
              <a:spcBef>
                <a:spcPts val="1001"/>
              </a:spcBef>
              <a:buClr>
                <a:srgbClr val="000000"/>
              </a:buClr>
              <a:buFont typeface="Arial"/>
              <a:buChar char="•"/>
            </a:pPr>
            <a:r>
              <a:rPr b="0" lang="en-US" sz="2800" spc="-1" strike="noStrike">
                <a:solidFill>
                  <a:srgbClr val="000000"/>
                </a:solidFill>
                <a:latin typeface="Calibri"/>
              </a:rPr>
              <a:t>to </a:t>
            </a:r>
            <a:r>
              <a:rPr b="1" lang="en-US" sz="2800" spc="-1" strike="noStrike">
                <a:solidFill>
                  <a:srgbClr val="000000"/>
                </a:solidFill>
                <a:latin typeface="Calibri"/>
              </a:rPr>
              <a:t>identify issues </a:t>
            </a:r>
            <a:r>
              <a:rPr b="0" lang="en-US" sz="2800" spc="-1" strike="noStrike">
                <a:solidFill>
                  <a:srgbClr val="000000"/>
                </a:solidFill>
                <a:latin typeface="Calibri"/>
              </a:rPr>
              <a:t>of collective concern and work to influence policy locally.</a:t>
            </a:r>
            <a:endParaRPr b="0" lang="en-IE" sz="2800" spc="-1" strike="noStrike">
              <a:latin typeface="Arial"/>
            </a:endParaRPr>
          </a:p>
          <a:p>
            <a:pPr>
              <a:lnSpc>
                <a:spcPct val="90000"/>
              </a:lnSpc>
              <a:spcBef>
                <a:spcPts val="1001"/>
              </a:spcBef>
              <a:buNone/>
            </a:pPr>
            <a:endParaRPr b="0" lang="en-IE" sz="2800" spc="-1" strike="noStrike">
              <a:latin typeface="Arial"/>
            </a:endParaRPr>
          </a:p>
          <a:p>
            <a:pPr marL="228600" indent="-228600">
              <a:lnSpc>
                <a:spcPct val="90000"/>
              </a:lnSpc>
              <a:spcBef>
                <a:spcPts val="1001"/>
              </a:spcBef>
              <a:buClr>
                <a:srgbClr val="000000"/>
              </a:buClr>
              <a:buFont typeface="Arial"/>
              <a:buChar char="•"/>
            </a:pPr>
            <a:r>
              <a:rPr b="0" lang="en-US" sz="2800" spc="-1" strike="noStrike">
                <a:solidFill>
                  <a:srgbClr val="000000"/>
                </a:solidFill>
                <a:latin typeface="Calibri"/>
              </a:rPr>
              <a:t>to </a:t>
            </a:r>
            <a:r>
              <a:rPr b="1" lang="en-US" sz="2800" spc="-1" strike="noStrike">
                <a:solidFill>
                  <a:srgbClr val="000000"/>
                </a:solidFill>
                <a:latin typeface="Calibri"/>
              </a:rPr>
              <a:t>actively support inclusion </a:t>
            </a:r>
            <a:r>
              <a:rPr b="0" lang="en-US" sz="2800" spc="-1" strike="noStrike">
                <a:solidFill>
                  <a:srgbClr val="000000"/>
                </a:solidFill>
                <a:latin typeface="Calibri"/>
              </a:rPr>
              <a:t>of socially excluded groups, communities experiencing high levels of poverty, communities experiencing discrimination, including Travellers to enable them to participate at local and county level and to clearly demonstrate same.</a:t>
            </a:r>
            <a:endParaRPr b="0" lang="en-IE" sz="2800" spc="-1" strike="noStrike">
              <a:latin typeface="Arial"/>
            </a:endParaRPr>
          </a:p>
          <a:p>
            <a:pPr>
              <a:lnSpc>
                <a:spcPct val="90000"/>
              </a:lnSpc>
              <a:spcBef>
                <a:spcPts val="1001"/>
              </a:spcBef>
              <a:buNone/>
            </a:pPr>
            <a:endParaRPr b="0" lang="en-IE" sz="2800" spc="-1" strike="noStrike">
              <a:latin typeface="Arial"/>
            </a:endParaRPr>
          </a:p>
        </p:txBody>
      </p:sp>
      <p:pic>
        <p:nvPicPr>
          <p:cNvPr id="281" name="Content Placeholder 13" descr=""/>
          <p:cNvPicPr/>
          <p:nvPr/>
        </p:nvPicPr>
        <p:blipFill>
          <a:blip r:embed="rId1"/>
          <a:stretch/>
        </p:blipFill>
        <p:spPr>
          <a:xfrm>
            <a:off x="7280280" y="1870200"/>
            <a:ext cx="3444840" cy="3141000"/>
          </a:xfrm>
          <a:prstGeom prst="rect">
            <a:avLst/>
          </a:prstGeom>
          <a:ln w="0">
            <a:noFill/>
          </a:ln>
        </p:spPr>
      </p:pic>
      <p:sp>
        <p:nvSpPr>
          <p:cNvPr id="282" name="PlaceHolder 3"/>
          <p:cNvSpPr>
            <a:spLocks noGrp="1"/>
          </p:cNvSpPr>
          <p:nvPr>
            <p:ph type="ftr"/>
          </p:nvPr>
        </p:nvSpPr>
        <p:spPr>
          <a:xfrm>
            <a:off x="3581280" y="6356520"/>
            <a:ext cx="4569480" cy="362520"/>
          </a:xfrm>
          <a:prstGeom prst="rect">
            <a:avLst/>
          </a:prstGeom>
          <a:noFill/>
          <a:ln w="0">
            <a:noFill/>
          </a:ln>
        </p:spPr>
        <p:txBody>
          <a:bodyPr lIns="90000" rIns="90000" tIns="45000" bIns="45000" anchor="ctr">
            <a:noAutofit/>
          </a:bodyPr>
          <a:p>
            <a:pPr algn="ctr">
              <a:lnSpc>
                <a:spcPct val="100000"/>
              </a:lnSpc>
              <a:buNone/>
            </a:pPr>
            <a:r>
              <a:rPr b="0" lang="fr-FR" sz="1200" spc="-1" strike="noStrike">
                <a:solidFill>
                  <a:srgbClr val="8b8b8b"/>
                </a:solidFill>
                <a:latin typeface="Calibri"/>
              </a:rPr>
              <a:t>© Social Justice Ireland   </a:t>
            </a:r>
            <a:endParaRPr b="0" lang="en-IE" sz="1200" spc="-1" strike="noStrike">
              <a:latin typeface="Times New Roman"/>
            </a:endParaRPr>
          </a:p>
          <a:p>
            <a:pPr algn="ctr">
              <a:lnSpc>
                <a:spcPct val="100000"/>
              </a:lnSpc>
              <a:buNone/>
            </a:pPr>
            <a:r>
              <a:rPr b="0" lang="fr-FR" sz="1200" spc="-1" strike="noStrike">
                <a:solidFill>
                  <a:srgbClr val="8b8b8b"/>
                </a:solidFill>
                <a:latin typeface="Calibri"/>
              </a:rPr>
              <a:t>W: www.socialjustice.ie   T: @SocialJusticeI  F: fb.me/SocialJusticeI </a:t>
            </a:r>
            <a:endParaRPr b="0" lang="en-IE" sz="1200" spc="-1" strike="noStrike">
              <a:latin typeface="Times New Roman"/>
            </a:endParaRPr>
          </a:p>
        </p:txBody>
      </p:sp>
    </p:spTree>
  </p:cSld>
  <mc:AlternateContent>
    <mc:Choice Requires="p14">
      <p:transition spd="slow" advTm="75000" p14:dur="2000"/>
    </mc:Choice>
    <mc:Fallback>
      <p:transition spd="slow" advTm="75000"/>
    </mc:Fallback>
  </mc:AlternateContent>
</p:sld>
</file>

<file path=ppt/slides/slide1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83" name="PlaceHolder 1"/>
          <p:cNvSpPr>
            <a:spLocks noGrp="1"/>
          </p:cNvSpPr>
          <p:nvPr>
            <p:ph type="title"/>
          </p:nvPr>
        </p:nvSpPr>
        <p:spPr>
          <a:xfrm>
            <a:off x="1080000" y="365040"/>
            <a:ext cx="10513080" cy="1323000"/>
          </a:xfrm>
          <a:prstGeom prst="rect">
            <a:avLst/>
          </a:prstGeom>
          <a:noFill/>
          <a:ln w="0">
            <a:noFill/>
          </a:ln>
        </p:spPr>
        <p:txBody>
          <a:bodyPr lIns="0" rIns="0" tIns="0" bIns="0" anchor="ctr">
            <a:noAutofit/>
          </a:bodyPr>
          <a:p>
            <a:pPr>
              <a:lnSpc>
                <a:spcPct val="90000"/>
              </a:lnSpc>
              <a:buNone/>
            </a:pPr>
            <a:r>
              <a:rPr b="0" lang="en-US" sz="4400" spc="-1" strike="noStrike">
                <a:solidFill>
                  <a:srgbClr val="000000"/>
                </a:solidFill>
                <a:latin typeface="Calibri Light"/>
              </a:rPr>
              <a:t>Public Participation </a:t>
            </a:r>
            <a:endParaRPr b="0" lang="en-IE" sz="4400" spc="-1" strike="noStrike">
              <a:latin typeface="Arial"/>
            </a:endParaRPr>
          </a:p>
        </p:txBody>
      </p:sp>
      <p:sp>
        <p:nvSpPr>
          <p:cNvPr id="284" name="PlaceHolder 2"/>
          <p:cNvSpPr>
            <a:spLocks noGrp="1"/>
          </p:cNvSpPr>
          <p:nvPr>
            <p:ph/>
          </p:nvPr>
        </p:nvSpPr>
        <p:spPr>
          <a:xfrm>
            <a:off x="579240" y="1800000"/>
            <a:ext cx="5178960" cy="4348800"/>
          </a:xfrm>
          <a:prstGeom prst="rect">
            <a:avLst/>
          </a:prstGeom>
          <a:noFill/>
          <a:ln w="0">
            <a:noFill/>
          </a:ln>
        </p:spPr>
        <p:txBody>
          <a:bodyPr lIns="0" rIns="0" tIns="0" bIns="0" anchor="t">
            <a:normAutofit fontScale="97000"/>
          </a:bodyPr>
          <a:p>
            <a:pPr marL="228600" indent="-228600">
              <a:lnSpc>
                <a:spcPct val="90000"/>
              </a:lnSpc>
              <a:spcBef>
                <a:spcPts val="1001"/>
              </a:spcBef>
              <a:buClr>
                <a:srgbClr val="000000"/>
              </a:buClr>
              <a:buFont typeface="Arial"/>
              <a:buChar char="•"/>
            </a:pPr>
            <a:r>
              <a:rPr b="0" lang="en-US" sz="2800" spc="-1" strike="noStrike">
                <a:solidFill>
                  <a:srgbClr val="000000"/>
                </a:solidFill>
                <a:latin typeface="Calibri"/>
              </a:rPr>
              <a:t>...could rapidly improve our quality of life. It can contribute to creating more active citizens, help manage complex problems in public service design and delivery, help build the new relationships and shifts of power and resources required for 21</a:t>
            </a:r>
            <a:r>
              <a:rPr b="0" lang="en-US" sz="2800" spc="-1" strike="noStrike" baseline="14000000">
                <a:solidFill>
                  <a:srgbClr val="000000"/>
                </a:solidFill>
                <a:latin typeface="Calibri"/>
              </a:rPr>
              <a:t>st</a:t>
            </a:r>
            <a:r>
              <a:rPr b="0" lang="en-US" sz="2800" spc="-1" strike="noStrike">
                <a:solidFill>
                  <a:srgbClr val="000000"/>
                </a:solidFill>
                <a:latin typeface="Calibri"/>
              </a:rPr>
              <a:t> Century governance and develop individual’s skills, confidence, ambition and vision. (Mulgan,2005)</a:t>
            </a:r>
            <a:endParaRPr b="0" lang="en-IE" sz="2800" spc="-1" strike="noStrike">
              <a:latin typeface="Arial"/>
            </a:endParaRPr>
          </a:p>
          <a:p>
            <a:pPr>
              <a:lnSpc>
                <a:spcPct val="90000"/>
              </a:lnSpc>
              <a:spcBef>
                <a:spcPts val="1001"/>
              </a:spcBef>
              <a:buNone/>
            </a:pPr>
            <a:endParaRPr b="0" lang="en-IE" sz="2800" spc="-1" strike="noStrike">
              <a:latin typeface="Arial"/>
            </a:endParaRPr>
          </a:p>
          <a:p>
            <a:pPr>
              <a:lnSpc>
                <a:spcPct val="90000"/>
              </a:lnSpc>
              <a:spcBef>
                <a:spcPts val="1001"/>
              </a:spcBef>
              <a:buNone/>
            </a:pPr>
            <a:endParaRPr b="0" lang="en-IE" sz="2800" spc="-1" strike="noStrike">
              <a:latin typeface="Arial"/>
            </a:endParaRPr>
          </a:p>
        </p:txBody>
      </p:sp>
      <p:sp>
        <p:nvSpPr>
          <p:cNvPr id="285" name="PlaceHolder 3"/>
          <p:cNvSpPr>
            <a:spLocks noGrp="1"/>
          </p:cNvSpPr>
          <p:nvPr>
            <p:ph type="ftr"/>
          </p:nvPr>
        </p:nvSpPr>
        <p:spPr>
          <a:xfrm>
            <a:off x="3581280" y="6356520"/>
            <a:ext cx="4569480" cy="362520"/>
          </a:xfrm>
          <a:prstGeom prst="rect">
            <a:avLst/>
          </a:prstGeom>
          <a:noFill/>
          <a:ln w="0">
            <a:noFill/>
          </a:ln>
        </p:spPr>
        <p:txBody>
          <a:bodyPr lIns="90000" rIns="90000" tIns="45000" bIns="45000" anchor="ctr">
            <a:noAutofit/>
          </a:bodyPr>
          <a:p>
            <a:pPr algn="ctr">
              <a:lnSpc>
                <a:spcPct val="100000"/>
              </a:lnSpc>
              <a:buNone/>
            </a:pPr>
            <a:r>
              <a:rPr b="0" lang="fr-FR" sz="1200" spc="-1" strike="noStrike">
                <a:solidFill>
                  <a:srgbClr val="8b8b8b"/>
                </a:solidFill>
                <a:latin typeface="Calibri"/>
              </a:rPr>
              <a:t>© Social Justice Ireland   </a:t>
            </a:r>
            <a:endParaRPr b="0" lang="en-IE" sz="1200" spc="-1" strike="noStrike">
              <a:latin typeface="Times New Roman"/>
            </a:endParaRPr>
          </a:p>
          <a:p>
            <a:pPr algn="ctr">
              <a:lnSpc>
                <a:spcPct val="100000"/>
              </a:lnSpc>
              <a:buNone/>
            </a:pPr>
            <a:r>
              <a:rPr b="0" lang="fr-FR" sz="1200" spc="-1" strike="noStrike">
                <a:solidFill>
                  <a:srgbClr val="8b8b8b"/>
                </a:solidFill>
                <a:latin typeface="Calibri"/>
              </a:rPr>
              <a:t>W: www.socialjustice.ie   T: @SocialJusticeI  F: fb.me/SocialJusticeI </a:t>
            </a:r>
            <a:endParaRPr b="0" lang="en-IE" sz="1200" spc="-1" strike="noStrike">
              <a:latin typeface="Times New Roman"/>
            </a:endParaRPr>
          </a:p>
        </p:txBody>
      </p:sp>
      <p:sp>
        <p:nvSpPr>
          <p:cNvPr id="286" name="PlaceHolder 4"/>
          <p:cNvSpPr>
            <a:spLocks noGrp="1"/>
          </p:cNvSpPr>
          <p:nvPr>
            <p:ph/>
          </p:nvPr>
        </p:nvSpPr>
        <p:spPr>
          <a:xfrm>
            <a:off x="6172200" y="1825560"/>
            <a:ext cx="5178960" cy="4348800"/>
          </a:xfrm>
          <a:prstGeom prst="rect">
            <a:avLst/>
          </a:prstGeom>
          <a:noFill/>
          <a:ln w="0">
            <a:noFill/>
          </a:ln>
        </p:spPr>
        <p:txBody>
          <a:bodyPr lIns="0" rIns="0" tIns="0" bIns="0" anchor="t">
            <a:normAutofit/>
          </a:bodyPr>
          <a:p>
            <a:pPr lvl="1" marL="864000" indent="-324000">
              <a:lnSpc>
                <a:spcPct val="90000"/>
              </a:lnSpc>
              <a:spcBef>
                <a:spcPts val="1134"/>
              </a:spcBef>
              <a:buClr>
                <a:srgbClr val="000000"/>
              </a:buClr>
              <a:buSzPct val="75000"/>
              <a:buFont typeface="Symbol"/>
              <a:buChar char=""/>
            </a:pPr>
            <a:r>
              <a:rPr b="0" lang="en-US" sz="2800" spc="-1" strike="noStrike">
                <a:solidFill>
                  <a:srgbClr val="000000"/>
                </a:solidFill>
                <a:latin typeface="Calibri"/>
              </a:rPr>
              <a:t>Public service workers are being exposed to new experiences and encounters that have the capacity to change their orientations to what they do….does this represent a fundamental change in governance?Will it result in political renewal? (Barnes, Newman, Sullivan, 2007)</a:t>
            </a:r>
            <a:endParaRPr b="0" lang="en-IE" sz="2800" spc="-1" strike="noStrike">
              <a:latin typeface="Arial"/>
            </a:endParaRPr>
          </a:p>
          <a:p>
            <a:pPr>
              <a:lnSpc>
                <a:spcPct val="90000"/>
              </a:lnSpc>
              <a:spcBef>
                <a:spcPts val="1001"/>
              </a:spcBef>
              <a:buNone/>
              <a:tabLst>
                <a:tab algn="l" pos="0"/>
              </a:tabLst>
            </a:pPr>
            <a:endParaRPr b="0" lang="en-IE" sz="2800" spc="-1" strike="noStrike">
              <a:latin typeface="Arial"/>
            </a:endParaRPr>
          </a:p>
          <a:p>
            <a:pPr>
              <a:lnSpc>
                <a:spcPct val="90000"/>
              </a:lnSpc>
              <a:spcBef>
                <a:spcPts val="1001"/>
              </a:spcBef>
              <a:buNone/>
              <a:tabLst>
                <a:tab algn="l" pos="0"/>
              </a:tabLst>
            </a:pPr>
            <a:endParaRPr b="0" lang="en-IE" sz="2800" spc="-1" strike="noStrike">
              <a:latin typeface="Arial"/>
            </a:endParaRPr>
          </a:p>
        </p:txBody>
      </p:sp>
    </p:spTree>
  </p:cSld>
  <mc:AlternateContent>
    <mc:Choice Requires="p14">
      <p:transition spd="slow" advTm="86000" p14:dur="2000"/>
    </mc:Choice>
    <mc:Fallback>
      <p:transition spd="slow" advTm="86000"/>
    </mc:Fallback>
  </mc:AlternateContent>
</p:sld>
</file>

<file path=ppt/slides/slide1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87" name="PlaceHolder 1"/>
          <p:cNvSpPr>
            <a:spLocks noGrp="1"/>
          </p:cNvSpPr>
          <p:nvPr>
            <p:ph type="title"/>
          </p:nvPr>
        </p:nvSpPr>
        <p:spPr>
          <a:xfrm>
            <a:off x="1080000" y="365040"/>
            <a:ext cx="10513080" cy="1323000"/>
          </a:xfrm>
          <a:prstGeom prst="rect">
            <a:avLst/>
          </a:prstGeom>
          <a:noFill/>
          <a:ln w="0">
            <a:noFill/>
          </a:ln>
        </p:spPr>
        <p:txBody>
          <a:bodyPr lIns="0" rIns="0" tIns="0" bIns="0" anchor="ctr">
            <a:noAutofit/>
          </a:bodyPr>
          <a:p>
            <a:pPr>
              <a:lnSpc>
                <a:spcPct val="90000"/>
              </a:lnSpc>
              <a:buNone/>
            </a:pPr>
            <a:r>
              <a:rPr b="0" lang="en-US" sz="4400" spc="-1" strike="noStrike">
                <a:solidFill>
                  <a:srgbClr val="000000"/>
                </a:solidFill>
                <a:latin typeface="Calibri Light"/>
              </a:rPr>
              <a:t>Public Participation </a:t>
            </a:r>
            <a:endParaRPr b="0" lang="en-IE" sz="4400" spc="-1" strike="noStrike">
              <a:latin typeface="Arial"/>
            </a:endParaRPr>
          </a:p>
        </p:txBody>
      </p:sp>
      <p:sp>
        <p:nvSpPr>
          <p:cNvPr id="288" name="PlaceHolder 2"/>
          <p:cNvSpPr>
            <a:spLocks noGrp="1"/>
          </p:cNvSpPr>
          <p:nvPr>
            <p:ph/>
          </p:nvPr>
        </p:nvSpPr>
        <p:spPr>
          <a:xfrm>
            <a:off x="579240" y="1800000"/>
            <a:ext cx="5178960" cy="4348800"/>
          </a:xfrm>
          <a:prstGeom prst="rect">
            <a:avLst/>
          </a:prstGeom>
          <a:noFill/>
          <a:ln w="0">
            <a:noFill/>
          </a:ln>
        </p:spPr>
        <p:txBody>
          <a:bodyPr lIns="0" rIns="0" tIns="0" bIns="0" anchor="t">
            <a:normAutofit fontScale="97000"/>
          </a:bodyPr>
          <a:p>
            <a:pPr marL="228600" indent="-228600">
              <a:lnSpc>
                <a:spcPct val="90000"/>
              </a:lnSpc>
              <a:spcBef>
                <a:spcPts val="1001"/>
              </a:spcBef>
              <a:buClr>
                <a:srgbClr val="000000"/>
              </a:buClr>
              <a:buFont typeface="Arial"/>
              <a:buChar char="•"/>
            </a:pPr>
            <a:r>
              <a:rPr b="0" lang="en-US" sz="2800" spc="-1" strike="noStrike">
                <a:solidFill>
                  <a:srgbClr val="000000"/>
                </a:solidFill>
                <a:latin typeface="Calibri"/>
              </a:rPr>
              <a:t>Does it empower citizens?</a:t>
            </a:r>
            <a:endParaRPr b="0" lang="en-IE" sz="2800" spc="-1" strike="noStrike">
              <a:latin typeface="Arial"/>
            </a:endParaRPr>
          </a:p>
          <a:p>
            <a:pPr marL="228600" indent="-228600">
              <a:lnSpc>
                <a:spcPct val="90000"/>
              </a:lnSpc>
              <a:spcBef>
                <a:spcPts val="1001"/>
              </a:spcBef>
              <a:buClr>
                <a:srgbClr val="000000"/>
              </a:buClr>
              <a:buFont typeface="Arial"/>
              <a:buChar char="•"/>
            </a:pPr>
            <a:r>
              <a:rPr b="0" lang="en-US" sz="2800" spc="-1" strike="noStrike">
                <a:solidFill>
                  <a:srgbClr val="000000"/>
                </a:solidFill>
                <a:latin typeface="Calibri"/>
              </a:rPr>
              <a:t>Does it lead to public policy change?</a:t>
            </a:r>
            <a:endParaRPr b="0" lang="en-IE" sz="2800" spc="-1" strike="noStrike">
              <a:latin typeface="Arial"/>
            </a:endParaRPr>
          </a:p>
          <a:p>
            <a:pPr marL="228600" indent="-228600">
              <a:lnSpc>
                <a:spcPct val="90000"/>
              </a:lnSpc>
              <a:spcBef>
                <a:spcPts val="1001"/>
              </a:spcBef>
              <a:buClr>
                <a:srgbClr val="000000"/>
              </a:buClr>
              <a:buFont typeface="Arial"/>
              <a:buChar char="•"/>
            </a:pPr>
            <a:r>
              <a:rPr b="0" lang="en-US" sz="2800" spc="-1" strike="noStrike">
                <a:solidFill>
                  <a:srgbClr val="000000"/>
                </a:solidFill>
                <a:latin typeface="Calibri"/>
              </a:rPr>
              <a:t>Does it enhance democracy?</a:t>
            </a:r>
            <a:endParaRPr b="0" lang="en-IE" sz="2800" spc="-1" strike="noStrike">
              <a:latin typeface="Arial"/>
            </a:endParaRPr>
          </a:p>
          <a:p>
            <a:pPr marL="228600" indent="-228600">
              <a:lnSpc>
                <a:spcPct val="90000"/>
              </a:lnSpc>
              <a:spcBef>
                <a:spcPts val="1001"/>
              </a:spcBef>
              <a:buClr>
                <a:srgbClr val="000000"/>
              </a:buClr>
              <a:buFont typeface="Arial"/>
              <a:buChar char="•"/>
            </a:pPr>
            <a:r>
              <a:rPr b="0" lang="en-US" sz="2800" spc="-1" strike="noStrike">
                <a:solidFill>
                  <a:srgbClr val="000000"/>
                </a:solidFill>
                <a:latin typeface="Calibri"/>
              </a:rPr>
              <a:t>Does it change discourse both/either public or private?</a:t>
            </a:r>
            <a:endParaRPr b="0" lang="en-IE" sz="2800" spc="-1" strike="noStrike">
              <a:latin typeface="Arial"/>
            </a:endParaRPr>
          </a:p>
          <a:p>
            <a:pPr marL="228600" indent="-228600">
              <a:lnSpc>
                <a:spcPct val="90000"/>
              </a:lnSpc>
              <a:spcBef>
                <a:spcPts val="1001"/>
              </a:spcBef>
              <a:buClr>
                <a:srgbClr val="000000"/>
              </a:buClr>
              <a:buFont typeface="Arial"/>
              <a:buChar char="•"/>
            </a:pPr>
            <a:r>
              <a:rPr b="0" lang="en-US" sz="2800" spc="-1" strike="noStrike">
                <a:solidFill>
                  <a:srgbClr val="000000"/>
                </a:solidFill>
                <a:latin typeface="Calibri"/>
              </a:rPr>
              <a:t>Are institutional norms maintained?</a:t>
            </a:r>
            <a:endParaRPr b="0" lang="en-IE" sz="2800" spc="-1" strike="noStrike">
              <a:latin typeface="Arial"/>
            </a:endParaRPr>
          </a:p>
          <a:p>
            <a:pPr marL="228600" indent="-228600">
              <a:lnSpc>
                <a:spcPct val="90000"/>
              </a:lnSpc>
              <a:spcBef>
                <a:spcPts val="1001"/>
              </a:spcBef>
              <a:buClr>
                <a:srgbClr val="000000"/>
              </a:buClr>
              <a:buFont typeface="Arial"/>
              <a:buChar char="•"/>
            </a:pPr>
            <a:r>
              <a:rPr b="0" lang="en-US" sz="2800" spc="-1" strike="noStrike">
                <a:solidFill>
                  <a:srgbClr val="000000"/>
                </a:solidFill>
                <a:latin typeface="Calibri"/>
              </a:rPr>
              <a:t>Is it impossible to represent all views?</a:t>
            </a:r>
            <a:endParaRPr b="0" lang="en-IE" sz="2800" spc="-1" strike="noStrike">
              <a:latin typeface="Arial"/>
            </a:endParaRPr>
          </a:p>
          <a:p>
            <a:pPr>
              <a:lnSpc>
                <a:spcPct val="90000"/>
              </a:lnSpc>
              <a:spcBef>
                <a:spcPts val="1001"/>
              </a:spcBef>
              <a:buNone/>
            </a:pPr>
            <a:endParaRPr b="0" lang="en-IE" sz="2800" spc="-1" strike="noStrike">
              <a:latin typeface="Arial"/>
            </a:endParaRPr>
          </a:p>
          <a:p>
            <a:pPr>
              <a:lnSpc>
                <a:spcPct val="90000"/>
              </a:lnSpc>
              <a:spcBef>
                <a:spcPts val="1001"/>
              </a:spcBef>
              <a:buNone/>
            </a:pPr>
            <a:endParaRPr b="0" lang="en-IE" sz="2800" spc="-1" strike="noStrike">
              <a:latin typeface="Arial"/>
            </a:endParaRPr>
          </a:p>
        </p:txBody>
      </p:sp>
      <p:sp>
        <p:nvSpPr>
          <p:cNvPr id="289" name="PlaceHolder 3"/>
          <p:cNvSpPr>
            <a:spLocks noGrp="1"/>
          </p:cNvSpPr>
          <p:nvPr>
            <p:ph type="ftr"/>
          </p:nvPr>
        </p:nvSpPr>
        <p:spPr>
          <a:xfrm>
            <a:off x="3581280" y="6356520"/>
            <a:ext cx="4569480" cy="362520"/>
          </a:xfrm>
          <a:prstGeom prst="rect">
            <a:avLst/>
          </a:prstGeom>
          <a:noFill/>
          <a:ln w="0">
            <a:noFill/>
          </a:ln>
        </p:spPr>
        <p:txBody>
          <a:bodyPr lIns="90000" rIns="90000" tIns="45000" bIns="45000" anchor="ctr">
            <a:noAutofit/>
          </a:bodyPr>
          <a:p>
            <a:pPr algn="ctr">
              <a:lnSpc>
                <a:spcPct val="100000"/>
              </a:lnSpc>
              <a:buNone/>
            </a:pPr>
            <a:r>
              <a:rPr b="0" lang="fr-FR" sz="1200" spc="-1" strike="noStrike">
                <a:solidFill>
                  <a:srgbClr val="8b8b8b"/>
                </a:solidFill>
                <a:latin typeface="Calibri"/>
              </a:rPr>
              <a:t>© Social Justice Ireland   </a:t>
            </a:r>
            <a:endParaRPr b="0" lang="en-IE" sz="1200" spc="-1" strike="noStrike">
              <a:latin typeface="Times New Roman"/>
            </a:endParaRPr>
          </a:p>
          <a:p>
            <a:pPr algn="ctr">
              <a:lnSpc>
                <a:spcPct val="100000"/>
              </a:lnSpc>
              <a:buNone/>
            </a:pPr>
            <a:r>
              <a:rPr b="0" lang="fr-FR" sz="1200" spc="-1" strike="noStrike">
                <a:solidFill>
                  <a:srgbClr val="8b8b8b"/>
                </a:solidFill>
                <a:latin typeface="Calibri"/>
              </a:rPr>
              <a:t>W: www.socialjustice.ie   T: @SocialJusticeI  F: fb.me/SocialJusticeI </a:t>
            </a:r>
            <a:endParaRPr b="0" lang="en-IE" sz="1200" spc="-1" strike="noStrike">
              <a:latin typeface="Times New Roman"/>
            </a:endParaRPr>
          </a:p>
        </p:txBody>
      </p:sp>
      <p:sp>
        <p:nvSpPr>
          <p:cNvPr id="290" name="PlaceHolder 4"/>
          <p:cNvSpPr>
            <a:spLocks noGrp="1"/>
          </p:cNvSpPr>
          <p:nvPr>
            <p:ph/>
          </p:nvPr>
        </p:nvSpPr>
        <p:spPr>
          <a:xfrm>
            <a:off x="6172200" y="1825560"/>
            <a:ext cx="5178960" cy="4348800"/>
          </a:xfrm>
          <a:prstGeom prst="rect">
            <a:avLst/>
          </a:prstGeom>
          <a:noFill/>
          <a:ln w="0">
            <a:noFill/>
          </a:ln>
        </p:spPr>
        <p:txBody>
          <a:bodyPr lIns="0" rIns="0" tIns="0" bIns="0" anchor="t">
            <a:normAutofit/>
          </a:bodyPr>
          <a:p>
            <a:pPr lvl="1" marL="864000" indent="-324000">
              <a:lnSpc>
                <a:spcPct val="90000"/>
              </a:lnSpc>
              <a:spcBef>
                <a:spcPts val="1134"/>
              </a:spcBef>
              <a:buClr>
                <a:srgbClr val="000000"/>
              </a:buClr>
              <a:buSzPct val="75000"/>
              <a:buFont typeface="Symbol"/>
              <a:buChar char=""/>
            </a:pPr>
            <a:r>
              <a:rPr b="0" lang="en-US" sz="2800" spc="-1" strike="noStrike">
                <a:solidFill>
                  <a:srgbClr val="000000"/>
                </a:solidFill>
                <a:latin typeface="Calibri"/>
              </a:rPr>
              <a:t>Are participants changed by their engagement?</a:t>
            </a:r>
            <a:endParaRPr b="0" lang="en-IE" sz="2800" spc="-1" strike="noStrike">
              <a:latin typeface="Arial"/>
            </a:endParaRPr>
          </a:p>
          <a:p>
            <a:pPr lvl="1" marL="864000" indent="-324000">
              <a:lnSpc>
                <a:spcPct val="90000"/>
              </a:lnSpc>
              <a:spcBef>
                <a:spcPts val="1134"/>
              </a:spcBef>
              <a:buClr>
                <a:srgbClr val="000000"/>
              </a:buClr>
              <a:buSzPct val="75000"/>
              <a:buFont typeface="Symbol"/>
              <a:buChar char=""/>
            </a:pPr>
            <a:r>
              <a:rPr b="0" lang="en-US" sz="2800" spc="-1" strike="noStrike">
                <a:solidFill>
                  <a:srgbClr val="000000"/>
                </a:solidFill>
                <a:latin typeface="Calibri"/>
              </a:rPr>
              <a:t>Do identities and interests shift?</a:t>
            </a:r>
            <a:endParaRPr b="0" lang="en-IE" sz="2800" spc="-1" strike="noStrike">
              <a:latin typeface="Arial"/>
            </a:endParaRPr>
          </a:p>
          <a:p>
            <a:pPr lvl="1" marL="864000" indent="-324000">
              <a:lnSpc>
                <a:spcPct val="90000"/>
              </a:lnSpc>
              <a:spcBef>
                <a:spcPts val="1134"/>
              </a:spcBef>
              <a:buClr>
                <a:srgbClr val="000000"/>
              </a:buClr>
              <a:buSzPct val="75000"/>
              <a:buFont typeface="Symbol"/>
              <a:buChar char=""/>
            </a:pPr>
            <a:r>
              <a:rPr b="0" lang="en-US" sz="2800" spc="-1" strike="noStrike">
                <a:solidFill>
                  <a:srgbClr val="000000"/>
                </a:solidFill>
                <a:latin typeface="Calibri"/>
              </a:rPr>
              <a:t>Does the conduct of officials/volunteers change? </a:t>
            </a:r>
            <a:endParaRPr b="0" lang="en-IE" sz="2800" spc="-1" strike="noStrike">
              <a:latin typeface="Arial"/>
            </a:endParaRPr>
          </a:p>
          <a:p>
            <a:pPr lvl="1" marL="864000" indent="-324000">
              <a:lnSpc>
                <a:spcPct val="90000"/>
              </a:lnSpc>
              <a:spcBef>
                <a:spcPts val="1134"/>
              </a:spcBef>
              <a:buClr>
                <a:srgbClr val="000000"/>
              </a:buClr>
              <a:buSzPct val="75000"/>
              <a:buFont typeface="Symbol"/>
              <a:buChar char=""/>
            </a:pPr>
            <a:r>
              <a:rPr b="0" lang="en-US" sz="2800" spc="-1" strike="noStrike">
                <a:solidFill>
                  <a:srgbClr val="000000"/>
                </a:solidFill>
                <a:latin typeface="Calibri"/>
              </a:rPr>
              <a:t>Does the process of delivering public services change?</a:t>
            </a:r>
            <a:endParaRPr b="0" lang="en-IE" sz="2800" spc="-1" strike="noStrike">
              <a:latin typeface="Arial"/>
            </a:endParaRPr>
          </a:p>
          <a:p>
            <a:pPr>
              <a:lnSpc>
                <a:spcPct val="90000"/>
              </a:lnSpc>
              <a:spcBef>
                <a:spcPts val="1417"/>
              </a:spcBef>
              <a:buNone/>
            </a:pPr>
            <a:endParaRPr b="0" lang="en-IE" sz="2800" spc="-1" strike="noStrike">
              <a:latin typeface="Arial"/>
            </a:endParaRPr>
          </a:p>
          <a:p>
            <a:pPr>
              <a:lnSpc>
                <a:spcPct val="90000"/>
              </a:lnSpc>
              <a:spcBef>
                <a:spcPts val="1001"/>
              </a:spcBef>
              <a:buNone/>
              <a:tabLst>
                <a:tab algn="l" pos="0"/>
              </a:tabLst>
            </a:pPr>
            <a:endParaRPr b="0" lang="en-IE" sz="2800" spc="-1" strike="noStrike">
              <a:latin typeface="Arial"/>
            </a:endParaRPr>
          </a:p>
          <a:p>
            <a:pPr>
              <a:lnSpc>
                <a:spcPct val="90000"/>
              </a:lnSpc>
              <a:spcBef>
                <a:spcPts val="1001"/>
              </a:spcBef>
              <a:buNone/>
              <a:tabLst>
                <a:tab algn="l" pos="0"/>
              </a:tabLst>
            </a:pPr>
            <a:endParaRPr b="0" lang="en-IE" sz="2800" spc="-1" strike="noStrike">
              <a:latin typeface="Arial"/>
            </a:endParaRPr>
          </a:p>
        </p:txBody>
      </p:sp>
    </p:spTree>
  </p:cSld>
  <mc:AlternateContent>
    <mc:Choice Requires="p14">
      <p:transition spd="slow" advTm="86000" p14:dur="2000"/>
    </mc:Choice>
    <mc:Fallback>
      <p:transition spd="slow" advTm="86000"/>
    </mc:Fallback>
  </mc:AlternateContent>
</p:sld>
</file>

<file path=ppt/slides/slide1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91" name="CustomShape 18"/>
          <p:cNvSpPr/>
          <p:nvPr/>
        </p:nvSpPr>
        <p:spPr>
          <a:xfrm>
            <a:off x="838080" y="365040"/>
            <a:ext cx="10512360" cy="1322280"/>
          </a:xfrm>
          <a:prstGeom prst="rect">
            <a:avLst/>
          </a:prstGeom>
          <a:noFill/>
          <a:ln w="0">
            <a:noFill/>
          </a:ln>
        </p:spPr>
        <p:style>
          <a:lnRef idx="0"/>
          <a:fillRef idx="0"/>
          <a:effectRef idx="0"/>
          <a:fontRef idx="minor"/>
        </p:style>
        <p:txBody>
          <a:bodyPr lIns="90000" rIns="90000" tIns="45000" bIns="45000" anchor="ctr">
            <a:noAutofit/>
          </a:bodyPr>
          <a:p>
            <a:pPr>
              <a:lnSpc>
                <a:spcPct val="90000"/>
              </a:lnSpc>
              <a:buNone/>
            </a:pPr>
            <a:r>
              <a:rPr b="0" lang="en-US" sz="4400" spc="-1" strike="noStrike">
                <a:solidFill>
                  <a:srgbClr val="000000"/>
                </a:solidFill>
                <a:latin typeface="Calibri Light"/>
                <a:ea typeface="DejaVu Sans"/>
              </a:rPr>
              <a:t>Purpose of the PPN – for Member Groups</a:t>
            </a:r>
            <a:endParaRPr b="0" lang="en-IE" sz="4400" spc="-1" strike="noStrike">
              <a:latin typeface="Arial"/>
            </a:endParaRPr>
          </a:p>
        </p:txBody>
      </p:sp>
      <p:pic>
        <p:nvPicPr>
          <p:cNvPr id="292" name="Content Placeholder 17" descr=""/>
          <p:cNvPicPr/>
          <p:nvPr/>
        </p:nvPicPr>
        <p:blipFill>
          <a:blip r:embed="rId1"/>
          <a:stretch/>
        </p:blipFill>
        <p:spPr>
          <a:xfrm>
            <a:off x="3451680" y="2073600"/>
            <a:ext cx="5285160" cy="2950560"/>
          </a:xfrm>
          <a:prstGeom prst="rect">
            <a:avLst/>
          </a:prstGeom>
          <a:ln w="0">
            <a:noFill/>
          </a:ln>
        </p:spPr>
      </p:pic>
      <p:sp>
        <p:nvSpPr>
          <p:cNvPr id="293" name="CustomShape 19"/>
          <p:cNvSpPr/>
          <p:nvPr/>
        </p:nvSpPr>
        <p:spPr>
          <a:xfrm>
            <a:off x="3840480" y="6356520"/>
            <a:ext cx="4309560" cy="361800"/>
          </a:xfrm>
          <a:prstGeom prst="rect">
            <a:avLst/>
          </a:prstGeom>
          <a:noFill/>
          <a:ln w="0">
            <a:noFill/>
          </a:ln>
        </p:spPr>
        <p:style>
          <a:lnRef idx="0"/>
          <a:fillRef idx="0"/>
          <a:effectRef idx="0"/>
          <a:fontRef idx="minor"/>
        </p:style>
        <p:txBody>
          <a:bodyPr lIns="90000" rIns="90000" tIns="45000" bIns="45000" anchor="ctr">
            <a:noAutofit/>
          </a:bodyPr>
          <a:p>
            <a:pPr algn="ctr">
              <a:lnSpc>
                <a:spcPct val="100000"/>
              </a:lnSpc>
              <a:buNone/>
            </a:pPr>
            <a:r>
              <a:rPr b="0" lang="fr-FR" sz="1200" spc="-1" strike="noStrike">
                <a:solidFill>
                  <a:srgbClr val="8b8b8b"/>
                </a:solidFill>
                <a:latin typeface="Calibri"/>
                <a:ea typeface="DejaVu Sans"/>
              </a:rPr>
              <a:t>© Social Justice Ireland   </a:t>
            </a:r>
            <a:endParaRPr b="0" lang="en-IE" sz="1200" spc="-1" strike="noStrike">
              <a:latin typeface="Arial"/>
            </a:endParaRPr>
          </a:p>
          <a:p>
            <a:pPr algn="ctr">
              <a:lnSpc>
                <a:spcPct val="100000"/>
              </a:lnSpc>
              <a:buNone/>
            </a:pPr>
            <a:r>
              <a:rPr b="0" lang="fr-FR" sz="1200" spc="-1" strike="noStrike">
                <a:solidFill>
                  <a:srgbClr val="8b8b8b"/>
                </a:solidFill>
                <a:latin typeface="Calibri"/>
                <a:ea typeface="DejaVu Sans"/>
              </a:rPr>
              <a:t>W: www.socialjustice.ie   T: @SocialJusticeI  F: fb.me/SocialJusticeI </a:t>
            </a:r>
            <a:endParaRPr b="0" lang="en-IE" sz="1200" spc="-1" strike="noStrike">
              <a:latin typeface="Arial"/>
            </a:endParaRPr>
          </a:p>
        </p:txBody>
      </p:sp>
    </p:spTree>
  </p:cSld>
  <mc:AlternateContent>
    <mc:Choice Requires="p14">
      <p:transition spd="slow" advTm="55000" p14:dur="2000"/>
    </mc:Choice>
    <mc:Fallback>
      <p:transition spd="slow" advTm="55000"/>
    </mc:Fallback>
  </mc:AlternateContent>
</p:sld>
</file>

<file path=ppt/slides/slide1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94" name="CustomShape 21"/>
          <p:cNvSpPr/>
          <p:nvPr/>
        </p:nvSpPr>
        <p:spPr>
          <a:xfrm>
            <a:off x="838080" y="365040"/>
            <a:ext cx="10512360" cy="1322280"/>
          </a:xfrm>
          <a:prstGeom prst="rect">
            <a:avLst/>
          </a:prstGeom>
          <a:noFill/>
          <a:ln w="0">
            <a:noFill/>
          </a:ln>
        </p:spPr>
        <p:style>
          <a:lnRef idx="0"/>
          <a:fillRef idx="0"/>
          <a:effectRef idx="0"/>
          <a:fontRef idx="minor"/>
        </p:style>
        <p:txBody>
          <a:bodyPr lIns="90000" rIns="90000" tIns="45000" bIns="45000" anchor="ctr">
            <a:noAutofit/>
          </a:bodyPr>
          <a:p>
            <a:pPr>
              <a:lnSpc>
                <a:spcPct val="90000"/>
              </a:lnSpc>
              <a:buNone/>
            </a:pPr>
            <a:r>
              <a:rPr b="0" lang="en-US" sz="4400" spc="-1" strike="noStrike">
                <a:solidFill>
                  <a:srgbClr val="000000"/>
                </a:solidFill>
                <a:latin typeface="Calibri Light"/>
                <a:ea typeface="DejaVu Sans"/>
              </a:rPr>
              <a:t>Benefits of the PPN – for Member Groups</a:t>
            </a:r>
            <a:endParaRPr b="0" lang="en-IE" sz="4400" spc="-1" strike="noStrike">
              <a:latin typeface="Arial"/>
            </a:endParaRPr>
          </a:p>
        </p:txBody>
      </p:sp>
      <p:sp>
        <p:nvSpPr>
          <p:cNvPr id="295" name="CustomShape 22"/>
          <p:cNvSpPr/>
          <p:nvPr/>
        </p:nvSpPr>
        <p:spPr>
          <a:xfrm>
            <a:off x="838080" y="1825560"/>
            <a:ext cx="5178240" cy="4348080"/>
          </a:xfrm>
          <a:prstGeom prst="rect">
            <a:avLst/>
          </a:prstGeom>
          <a:noFill/>
          <a:ln w="0">
            <a:noFill/>
          </a:ln>
        </p:spPr>
        <p:style>
          <a:lnRef idx="0"/>
          <a:fillRef idx="0"/>
          <a:effectRef idx="0"/>
          <a:fontRef idx="minor"/>
        </p:style>
        <p:txBody>
          <a:bodyPr lIns="90000" rIns="90000" tIns="45000" bIns="45000" anchor="t">
            <a:noAutofit/>
          </a:bodyPr>
          <a:p>
            <a:pPr marL="228600" indent="-227880">
              <a:lnSpc>
                <a:spcPct val="90000"/>
              </a:lnSpc>
              <a:spcBef>
                <a:spcPts val="1001"/>
              </a:spcBef>
              <a:buClr>
                <a:srgbClr val="000000"/>
              </a:buClr>
              <a:buFont typeface="Arial"/>
              <a:buChar char="•"/>
            </a:pPr>
            <a:r>
              <a:rPr b="0" lang="en-US" sz="2800" spc="-1" strike="noStrike">
                <a:solidFill>
                  <a:srgbClr val="000000"/>
                </a:solidFill>
                <a:latin typeface="Calibri"/>
                <a:ea typeface="DejaVu Sans"/>
              </a:rPr>
              <a:t>Have your voice heard in policy</a:t>
            </a:r>
            <a:endParaRPr b="0" lang="en-IE" sz="2800" spc="-1" strike="noStrike">
              <a:latin typeface="Arial"/>
            </a:endParaRPr>
          </a:p>
          <a:p>
            <a:pPr>
              <a:lnSpc>
                <a:spcPct val="90000"/>
              </a:lnSpc>
              <a:spcBef>
                <a:spcPts val="1001"/>
              </a:spcBef>
              <a:buNone/>
            </a:pPr>
            <a:endParaRPr b="0" lang="en-IE" sz="2800" spc="-1" strike="noStrike">
              <a:latin typeface="Arial"/>
            </a:endParaRPr>
          </a:p>
          <a:p>
            <a:pPr marL="228600" indent="-227880">
              <a:lnSpc>
                <a:spcPct val="90000"/>
              </a:lnSpc>
              <a:spcBef>
                <a:spcPts val="1001"/>
              </a:spcBef>
              <a:buClr>
                <a:srgbClr val="000000"/>
              </a:buClr>
              <a:buFont typeface="Arial"/>
              <a:buChar char="•"/>
            </a:pPr>
            <a:r>
              <a:rPr b="0" lang="en-US" sz="2800" spc="-1" strike="noStrike">
                <a:solidFill>
                  <a:srgbClr val="000000"/>
                </a:solidFill>
                <a:latin typeface="Calibri"/>
                <a:ea typeface="DejaVu Sans"/>
              </a:rPr>
              <a:t>Deliberative Democracy</a:t>
            </a:r>
            <a:endParaRPr b="0" lang="en-IE" sz="2800" spc="-1" strike="noStrike">
              <a:latin typeface="Arial"/>
            </a:endParaRPr>
          </a:p>
          <a:p>
            <a:pPr>
              <a:lnSpc>
                <a:spcPct val="90000"/>
              </a:lnSpc>
              <a:spcBef>
                <a:spcPts val="1001"/>
              </a:spcBef>
              <a:buNone/>
            </a:pPr>
            <a:endParaRPr b="0" lang="en-IE" sz="2800" spc="-1" strike="noStrike">
              <a:latin typeface="Arial"/>
            </a:endParaRPr>
          </a:p>
          <a:p>
            <a:pPr marL="228600" indent="-227880">
              <a:lnSpc>
                <a:spcPct val="90000"/>
              </a:lnSpc>
              <a:spcBef>
                <a:spcPts val="1001"/>
              </a:spcBef>
              <a:buClr>
                <a:srgbClr val="000000"/>
              </a:buClr>
              <a:buFont typeface="Arial"/>
              <a:buChar char="•"/>
            </a:pPr>
            <a:r>
              <a:rPr b="0" lang="en-US" sz="2800" spc="-1" strike="noStrike">
                <a:solidFill>
                  <a:srgbClr val="000000"/>
                </a:solidFill>
                <a:latin typeface="Calibri"/>
                <a:ea typeface="DejaVu Sans"/>
              </a:rPr>
              <a:t>Membership Supports</a:t>
            </a:r>
            <a:endParaRPr b="0" lang="en-IE" sz="2800" spc="-1" strike="noStrike">
              <a:latin typeface="Arial"/>
            </a:endParaRPr>
          </a:p>
          <a:p>
            <a:pPr>
              <a:lnSpc>
                <a:spcPct val="90000"/>
              </a:lnSpc>
              <a:spcBef>
                <a:spcPts val="1001"/>
              </a:spcBef>
              <a:buNone/>
            </a:pPr>
            <a:endParaRPr b="0" lang="en-IE" sz="2800" spc="-1" strike="noStrike">
              <a:latin typeface="Arial"/>
            </a:endParaRPr>
          </a:p>
          <a:p>
            <a:pPr marL="228600" indent="-227880">
              <a:lnSpc>
                <a:spcPct val="90000"/>
              </a:lnSpc>
              <a:spcBef>
                <a:spcPts val="1001"/>
              </a:spcBef>
              <a:buClr>
                <a:srgbClr val="000000"/>
              </a:buClr>
              <a:buFont typeface="Arial"/>
              <a:buChar char="•"/>
            </a:pPr>
            <a:r>
              <a:rPr b="0" lang="en-US" sz="2800" spc="-1" strike="noStrike">
                <a:solidFill>
                  <a:srgbClr val="000000"/>
                </a:solidFill>
                <a:latin typeface="Calibri"/>
                <a:ea typeface="DejaVu Sans"/>
              </a:rPr>
              <a:t>Information </a:t>
            </a:r>
            <a:endParaRPr b="0" lang="en-IE" sz="2800" spc="-1" strike="noStrike">
              <a:latin typeface="Arial"/>
            </a:endParaRPr>
          </a:p>
        </p:txBody>
      </p:sp>
      <p:sp>
        <p:nvSpPr>
          <p:cNvPr id="296" name="CustomShape 23"/>
          <p:cNvSpPr/>
          <p:nvPr/>
        </p:nvSpPr>
        <p:spPr>
          <a:xfrm>
            <a:off x="3581280" y="6356520"/>
            <a:ext cx="4568760" cy="361800"/>
          </a:xfrm>
          <a:prstGeom prst="rect">
            <a:avLst/>
          </a:prstGeom>
          <a:noFill/>
          <a:ln w="0">
            <a:noFill/>
          </a:ln>
        </p:spPr>
        <p:style>
          <a:lnRef idx="0"/>
          <a:fillRef idx="0"/>
          <a:effectRef idx="0"/>
          <a:fontRef idx="minor"/>
        </p:style>
        <p:txBody>
          <a:bodyPr lIns="90000" rIns="90000" tIns="45000" bIns="45000" anchor="ctr">
            <a:noAutofit/>
          </a:bodyPr>
          <a:p>
            <a:pPr algn="ctr">
              <a:lnSpc>
                <a:spcPct val="100000"/>
              </a:lnSpc>
              <a:buNone/>
            </a:pPr>
            <a:r>
              <a:rPr b="0" lang="fr-FR" sz="1200" spc="-1" strike="noStrike">
                <a:solidFill>
                  <a:srgbClr val="8b8b8b"/>
                </a:solidFill>
                <a:latin typeface="Calibri"/>
                <a:ea typeface="DejaVu Sans"/>
              </a:rPr>
              <a:t>© Social Justice Ireland   </a:t>
            </a:r>
            <a:endParaRPr b="0" lang="en-IE" sz="1200" spc="-1" strike="noStrike">
              <a:latin typeface="Arial"/>
            </a:endParaRPr>
          </a:p>
          <a:p>
            <a:pPr algn="ctr">
              <a:lnSpc>
                <a:spcPct val="100000"/>
              </a:lnSpc>
              <a:buNone/>
            </a:pPr>
            <a:r>
              <a:rPr b="0" lang="fr-FR" sz="1200" spc="-1" strike="noStrike">
                <a:solidFill>
                  <a:srgbClr val="8b8b8b"/>
                </a:solidFill>
                <a:latin typeface="Calibri"/>
                <a:ea typeface="DejaVu Sans"/>
              </a:rPr>
              <a:t>W: www.socialjustice.ie   T: @SocialJusticeI  F: fb.me/SocialJusticeI </a:t>
            </a:r>
            <a:endParaRPr b="0" lang="en-IE" sz="1200" spc="-1" strike="noStrike">
              <a:latin typeface="Arial"/>
            </a:endParaRPr>
          </a:p>
        </p:txBody>
      </p:sp>
      <p:pic>
        <p:nvPicPr>
          <p:cNvPr id="297" name="Content Placeholder 18" descr=""/>
          <p:cNvPicPr/>
          <p:nvPr/>
        </p:nvPicPr>
        <p:blipFill>
          <a:blip r:embed="rId1"/>
          <a:stretch/>
        </p:blipFill>
        <p:spPr>
          <a:xfrm>
            <a:off x="7499520" y="2237760"/>
            <a:ext cx="2942280" cy="2682720"/>
          </a:xfrm>
          <a:prstGeom prst="rect">
            <a:avLst/>
          </a:prstGeom>
          <a:ln w="0">
            <a:noFill/>
          </a:ln>
        </p:spPr>
      </p:pic>
    </p:spTree>
  </p:cSld>
  <mc:AlternateContent>
    <mc:Choice Requires="p14">
      <p:transition spd="slow" advTm="145000" p14:dur="2000"/>
    </mc:Choice>
    <mc:Fallback>
      <p:transition spd="slow" advTm="145000"/>
    </mc:Fallback>
  </mc:AlternateContent>
</p:sld>
</file>

<file path=ppt/slides/slide1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98" name="CustomShape 9"/>
          <p:cNvSpPr/>
          <p:nvPr/>
        </p:nvSpPr>
        <p:spPr>
          <a:xfrm>
            <a:off x="838080" y="365040"/>
            <a:ext cx="10512360" cy="1322280"/>
          </a:xfrm>
          <a:prstGeom prst="rect">
            <a:avLst/>
          </a:prstGeom>
          <a:noFill/>
          <a:ln w="0">
            <a:noFill/>
          </a:ln>
        </p:spPr>
        <p:style>
          <a:lnRef idx="0"/>
          <a:fillRef idx="0"/>
          <a:effectRef idx="0"/>
          <a:fontRef idx="minor"/>
        </p:style>
        <p:txBody>
          <a:bodyPr lIns="90000" rIns="90000" tIns="45000" bIns="45000" anchor="ctr">
            <a:noAutofit/>
          </a:bodyPr>
          <a:p>
            <a:pPr>
              <a:lnSpc>
                <a:spcPct val="90000"/>
              </a:lnSpc>
              <a:buNone/>
            </a:pPr>
            <a:r>
              <a:rPr b="0" lang="en-US" sz="4400" spc="-1" strike="noStrike">
                <a:solidFill>
                  <a:srgbClr val="000000"/>
                </a:solidFill>
                <a:latin typeface="Calibri Light"/>
                <a:ea typeface="DejaVu Sans"/>
              </a:rPr>
              <a:t>Purpose of the PPN – for Local Authorities</a:t>
            </a:r>
            <a:endParaRPr b="0" lang="en-IE" sz="4400" spc="-1" strike="noStrike">
              <a:latin typeface="Arial"/>
            </a:endParaRPr>
          </a:p>
        </p:txBody>
      </p:sp>
      <p:sp>
        <p:nvSpPr>
          <p:cNvPr id="299" name="CustomShape 10"/>
          <p:cNvSpPr/>
          <p:nvPr/>
        </p:nvSpPr>
        <p:spPr>
          <a:xfrm>
            <a:off x="838080" y="1825560"/>
            <a:ext cx="10512360" cy="4348080"/>
          </a:xfrm>
          <a:prstGeom prst="rect">
            <a:avLst/>
          </a:prstGeom>
          <a:noFill/>
          <a:ln w="0">
            <a:noFill/>
          </a:ln>
        </p:spPr>
        <p:style>
          <a:lnRef idx="0"/>
          <a:fillRef idx="0"/>
          <a:effectRef idx="0"/>
          <a:fontRef idx="minor"/>
        </p:style>
      </p:sp>
      <p:sp>
        <p:nvSpPr>
          <p:cNvPr id="300" name="CustomShape 11"/>
          <p:cNvSpPr/>
          <p:nvPr/>
        </p:nvSpPr>
        <p:spPr>
          <a:xfrm>
            <a:off x="3840480" y="6356520"/>
            <a:ext cx="4309560" cy="361800"/>
          </a:xfrm>
          <a:prstGeom prst="rect">
            <a:avLst/>
          </a:prstGeom>
          <a:noFill/>
          <a:ln w="0">
            <a:noFill/>
          </a:ln>
        </p:spPr>
        <p:style>
          <a:lnRef idx="0"/>
          <a:fillRef idx="0"/>
          <a:effectRef idx="0"/>
          <a:fontRef idx="minor"/>
        </p:style>
        <p:txBody>
          <a:bodyPr lIns="90000" rIns="90000" tIns="45000" bIns="45000" anchor="ctr">
            <a:noAutofit/>
          </a:bodyPr>
          <a:p>
            <a:pPr algn="ctr">
              <a:lnSpc>
                <a:spcPct val="100000"/>
              </a:lnSpc>
              <a:buNone/>
            </a:pPr>
            <a:r>
              <a:rPr b="0" lang="fr-FR" sz="1200" spc="-1" strike="noStrike">
                <a:solidFill>
                  <a:srgbClr val="8b8b8b"/>
                </a:solidFill>
                <a:latin typeface="Calibri"/>
                <a:ea typeface="DejaVu Sans"/>
              </a:rPr>
              <a:t>© Social Justice Ireland   </a:t>
            </a:r>
            <a:endParaRPr b="0" lang="en-IE" sz="1200" spc="-1" strike="noStrike">
              <a:latin typeface="Arial"/>
            </a:endParaRPr>
          </a:p>
          <a:p>
            <a:pPr algn="ctr">
              <a:lnSpc>
                <a:spcPct val="100000"/>
              </a:lnSpc>
              <a:buNone/>
            </a:pPr>
            <a:r>
              <a:rPr b="0" lang="fr-FR" sz="1200" spc="-1" strike="noStrike">
                <a:solidFill>
                  <a:srgbClr val="8b8b8b"/>
                </a:solidFill>
                <a:latin typeface="Calibri"/>
                <a:ea typeface="DejaVu Sans"/>
              </a:rPr>
              <a:t>W: www.socialjustice.ie   T: @SocialJusticeI  F: fb.me/SocialJusticeI </a:t>
            </a:r>
            <a:endParaRPr b="0" lang="en-IE" sz="1200" spc="-1" strike="noStrike">
              <a:latin typeface="Arial"/>
            </a:endParaRPr>
          </a:p>
        </p:txBody>
      </p:sp>
      <p:pic>
        <p:nvPicPr>
          <p:cNvPr id="301" name="Content Placeholder 15" descr=""/>
          <p:cNvPicPr/>
          <p:nvPr/>
        </p:nvPicPr>
        <p:blipFill>
          <a:blip r:embed="rId1"/>
          <a:stretch/>
        </p:blipFill>
        <p:spPr>
          <a:xfrm>
            <a:off x="3632040" y="2678760"/>
            <a:ext cx="4924800" cy="2281680"/>
          </a:xfrm>
          <a:prstGeom prst="rect">
            <a:avLst/>
          </a:prstGeom>
          <a:ln w="0">
            <a:noFill/>
          </a:ln>
        </p:spPr>
      </p:pic>
    </p:spTree>
  </p:cSld>
  <mc:AlternateContent>
    <mc:Choice Requires="p14">
      <p:transition spd="slow" advTm="72000" p14:dur="2000"/>
    </mc:Choice>
    <mc:Fallback>
      <p:transition spd="slow" advTm="72000"/>
    </mc:Fallback>
  </mc:AlternateContent>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40" name="PlaceHolder 1"/>
          <p:cNvSpPr>
            <a:spLocks noGrp="1"/>
          </p:cNvSpPr>
          <p:nvPr>
            <p:ph type="title"/>
          </p:nvPr>
        </p:nvSpPr>
        <p:spPr>
          <a:xfrm>
            <a:off x="838080" y="365040"/>
            <a:ext cx="10509840" cy="1319760"/>
          </a:xfrm>
          <a:prstGeom prst="rect">
            <a:avLst/>
          </a:prstGeom>
          <a:noFill/>
          <a:ln w="0">
            <a:noFill/>
          </a:ln>
        </p:spPr>
        <p:txBody>
          <a:bodyPr lIns="90000" rIns="90000" tIns="45000" bIns="45000" anchor="ctr">
            <a:noAutofit/>
          </a:bodyPr>
          <a:p>
            <a:pPr>
              <a:lnSpc>
                <a:spcPct val="90000"/>
              </a:lnSpc>
              <a:buNone/>
            </a:pPr>
            <a:r>
              <a:rPr b="0" lang="en-US" sz="4400" spc="-1" strike="noStrike">
                <a:solidFill>
                  <a:srgbClr val="000000"/>
                </a:solidFill>
                <a:latin typeface="Calibri Light"/>
              </a:rPr>
              <a:t>So – what’s going to be covered?</a:t>
            </a:r>
            <a:endParaRPr b="0" lang="en-IE" sz="4400" spc="-1" strike="noStrike">
              <a:latin typeface="Arial"/>
            </a:endParaRPr>
          </a:p>
        </p:txBody>
      </p:sp>
      <p:sp>
        <p:nvSpPr>
          <p:cNvPr id="241" name="PlaceHolder 2"/>
          <p:cNvSpPr>
            <a:spLocks noGrp="1"/>
          </p:cNvSpPr>
          <p:nvPr>
            <p:ph/>
          </p:nvPr>
        </p:nvSpPr>
        <p:spPr>
          <a:xfrm>
            <a:off x="838080" y="1825560"/>
            <a:ext cx="10509840" cy="4345560"/>
          </a:xfrm>
          <a:prstGeom prst="rect">
            <a:avLst/>
          </a:prstGeom>
          <a:noFill/>
          <a:ln w="0">
            <a:noFill/>
          </a:ln>
        </p:spPr>
        <p:txBody>
          <a:bodyPr lIns="90000" rIns="90000" tIns="45000" bIns="45000" anchor="t">
            <a:noAutofit/>
          </a:bodyPr>
          <a:p>
            <a:pPr marL="228600" indent="-228600">
              <a:lnSpc>
                <a:spcPct val="90000"/>
              </a:lnSpc>
              <a:spcBef>
                <a:spcPts val="1001"/>
              </a:spcBef>
              <a:buClr>
                <a:srgbClr val="000000"/>
              </a:buClr>
              <a:buFont typeface="Arial"/>
              <a:buChar char="•"/>
            </a:pPr>
            <a:r>
              <a:rPr b="0" lang="en-US" sz="2800" spc="-1" strike="noStrike">
                <a:solidFill>
                  <a:srgbClr val="000000"/>
                </a:solidFill>
                <a:latin typeface="Calibri"/>
              </a:rPr>
              <a:t>Section 1:  Making Connections</a:t>
            </a:r>
            <a:endParaRPr b="0" lang="en-IE" sz="2800" spc="-1" strike="noStrike">
              <a:latin typeface="Arial"/>
            </a:endParaRPr>
          </a:p>
          <a:p>
            <a:pPr>
              <a:lnSpc>
                <a:spcPct val="90000"/>
              </a:lnSpc>
              <a:spcBef>
                <a:spcPts val="1001"/>
              </a:spcBef>
              <a:buNone/>
            </a:pPr>
            <a:endParaRPr b="0" lang="en-IE" sz="2800" spc="-1" strike="noStrike">
              <a:latin typeface="Arial"/>
            </a:endParaRPr>
          </a:p>
          <a:p>
            <a:pPr marL="228600" indent="-228600">
              <a:lnSpc>
                <a:spcPct val="90000"/>
              </a:lnSpc>
              <a:spcBef>
                <a:spcPts val="1001"/>
              </a:spcBef>
              <a:buClr>
                <a:srgbClr val="000000"/>
              </a:buClr>
              <a:buFont typeface="Arial"/>
              <a:buChar char="•"/>
            </a:pPr>
            <a:r>
              <a:rPr b="0" lang="en-US" sz="2800" spc="-1" strike="noStrike">
                <a:solidFill>
                  <a:srgbClr val="000000"/>
                </a:solidFill>
                <a:latin typeface="Calibri"/>
              </a:rPr>
              <a:t>Section 2:  Working together</a:t>
            </a:r>
            <a:endParaRPr b="0" lang="en-IE" sz="2800" spc="-1" strike="noStrike">
              <a:latin typeface="Arial"/>
            </a:endParaRPr>
          </a:p>
        </p:txBody>
      </p:sp>
      <p:sp>
        <p:nvSpPr>
          <p:cNvPr id="242" name="PlaceHolder 3"/>
          <p:cNvSpPr>
            <a:spLocks noGrp="1"/>
          </p:cNvSpPr>
          <p:nvPr>
            <p:ph type="ftr"/>
          </p:nvPr>
        </p:nvSpPr>
        <p:spPr>
          <a:xfrm>
            <a:off x="3840480" y="6356520"/>
            <a:ext cx="4307040" cy="359280"/>
          </a:xfrm>
          <a:prstGeom prst="rect">
            <a:avLst/>
          </a:prstGeom>
          <a:noFill/>
          <a:ln w="0">
            <a:noFill/>
          </a:ln>
        </p:spPr>
        <p:txBody>
          <a:bodyPr lIns="90000" rIns="90000" tIns="45000" bIns="45000" anchor="ctr">
            <a:noAutofit/>
          </a:bodyPr>
          <a:p>
            <a:pPr algn="ctr">
              <a:lnSpc>
                <a:spcPct val="100000"/>
              </a:lnSpc>
              <a:buNone/>
            </a:pPr>
            <a:r>
              <a:rPr b="0" lang="fr-FR" sz="1200" spc="-1" strike="noStrike">
                <a:solidFill>
                  <a:srgbClr val="8b8b8b"/>
                </a:solidFill>
                <a:latin typeface="Calibri"/>
              </a:rPr>
              <a:t>© Social Justice Ireland   </a:t>
            </a:r>
            <a:endParaRPr b="0" lang="en-IE" sz="1200" spc="-1" strike="noStrike">
              <a:latin typeface="Times New Roman"/>
            </a:endParaRPr>
          </a:p>
          <a:p>
            <a:pPr algn="ctr">
              <a:lnSpc>
                <a:spcPct val="100000"/>
              </a:lnSpc>
              <a:buNone/>
            </a:pPr>
            <a:r>
              <a:rPr b="0" lang="fr-FR" sz="1200" spc="-1" strike="noStrike">
                <a:solidFill>
                  <a:srgbClr val="8b8b8b"/>
                </a:solidFill>
                <a:latin typeface="Calibri"/>
              </a:rPr>
              <a:t>W: www.socialjustice.ie   T: @SocialJusticeI  F: fb.me/SocialJusticeI </a:t>
            </a:r>
            <a:endParaRPr b="0" lang="en-IE" sz="1200" spc="-1" strike="noStrike">
              <a:latin typeface="Times New Roman"/>
            </a:endParaRPr>
          </a:p>
        </p:txBody>
      </p:sp>
    </p:spTree>
  </p:cSld>
  <mc:AlternateContent>
    <mc:Choice Requires="p14">
      <p:transition spd="slow" advTm="12000" p14:dur="2000"/>
    </mc:Choice>
    <mc:Fallback>
      <p:transition spd="slow" advTm="12000"/>
    </mc:Fallback>
  </mc:AlternateContent>
</p:sld>
</file>

<file path=ppt/slides/slide2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02" name="CustomShape 13"/>
          <p:cNvSpPr/>
          <p:nvPr/>
        </p:nvSpPr>
        <p:spPr>
          <a:xfrm>
            <a:off x="838080" y="365040"/>
            <a:ext cx="10512360" cy="1322280"/>
          </a:xfrm>
          <a:prstGeom prst="rect">
            <a:avLst/>
          </a:prstGeom>
          <a:noFill/>
          <a:ln w="0">
            <a:noFill/>
          </a:ln>
        </p:spPr>
        <p:style>
          <a:lnRef idx="0"/>
          <a:fillRef idx="0"/>
          <a:effectRef idx="0"/>
          <a:fontRef idx="minor"/>
        </p:style>
        <p:txBody>
          <a:bodyPr lIns="90000" rIns="90000" tIns="45000" bIns="45000" anchor="ctr">
            <a:noAutofit/>
          </a:bodyPr>
          <a:p>
            <a:pPr>
              <a:lnSpc>
                <a:spcPct val="90000"/>
              </a:lnSpc>
              <a:buNone/>
            </a:pPr>
            <a:r>
              <a:rPr b="0" lang="en-US" sz="4400" spc="-1" strike="noStrike">
                <a:solidFill>
                  <a:srgbClr val="000000"/>
                </a:solidFill>
                <a:latin typeface="Calibri Light"/>
                <a:ea typeface="DejaVu Sans"/>
              </a:rPr>
              <a:t>Benefits of the PPN – for Local Authorities</a:t>
            </a:r>
            <a:endParaRPr b="0" lang="en-IE" sz="4400" spc="-1" strike="noStrike">
              <a:latin typeface="Arial"/>
            </a:endParaRPr>
          </a:p>
        </p:txBody>
      </p:sp>
      <p:sp>
        <p:nvSpPr>
          <p:cNvPr id="303" name="CustomShape 14"/>
          <p:cNvSpPr/>
          <p:nvPr/>
        </p:nvSpPr>
        <p:spPr>
          <a:xfrm>
            <a:off x="838080" y="1825560"/>
            <a:ext cx="5178240" cy="4348080"/>
          </a:xfrm>
          <a:prstGeom prst="rect">
            <a:avLst/>
          </a:prstGeom>
          <a:noFill/>
          <a:ln w="0">
            <a:noFill/>
          </a:ln>
        </p:spPr>
        <p:style>
          <a:lnRef idx="0"/>
          <a:fillRef idx="0"/>
          <a:effectRef idx="0"/>
          <a:fontRef idx="minor"/>
        </p:style>
        <p:txBody>
          <a:bodyPr lIns="90000" rIns="90000" tIns="45000" bIns="45000" anchor="t">
            <a:noAutofit/>
          </a:bodyPr>
          <a:p>
            <a:pPr marL="228600" indent="-227880">
              <a:lnSpc>
                <a:spcPct val="90000"/>
              </a:lnSpc>
              <a:spcBef>
                <a:spcPts val="1001"/>
              </a:spcBef>
              <a:buClr>
                <a:srgbClr val="000000"/>
              </a:buClr>
              <a:buFont typeface="Arial"/>
              <a:buChar char="•"/>
            </a:pPr>
            <a:r>
              <a:rPr b="0" lang="en-US" sz="2800" spc="-1" strike="noStrike">
                <a:solidFill>
                  <a:srgbClr val="000000"/>
                </a:solidFill>
                <a:latin typeface="Calibri"/>
                <a:ea typeface="DejaVu Sans"/>
              </a:rPr>
              <a:t>Voice of the Community</a:t>
            </a:r>
            <a:endParaRPr b="0" lang="en-IE" sz="2800" spc="-1" strike="noStrike">
              <a:latin typeface="Arial"/>
            </a:endParaRPr>
          </a:p>
          <a:p>
            <a:pPr>
              <a:lnSpc>
                <a:spcPct val="90000"/>
              </a:lnSpc>
              <a:spcBef>
                <a:spcPts val="1001"/>
              </a:spcBef>
              <a:buNone/>
            </a:pPr>
            <a:endParaRPr b="0" lang="en-IE" sz="2800" spc="-1" strike="noStrike">
              <a:latin typeface="Arial"/>
            </a:endParaRPr>
          </a:p>
          <a:p>
            <a:pPr marL="228600" indent="-227880">
              <a:lnSpc>
                <a:spcPct val="90000"/>
              </a:lnSpc>
              <a:spcBef>
                <a:spcPts val="1001"/>
              </a:spcBef>
              <a:buClr>
                <a:srgbClr val="000000"/>
              </a:buClr>
              <a:buFont typeface="Arial"/>
              <a:buChar char="•"/>
            </a:pPr>
            <a:r>
              <a:rPr b="0" lang="en-US" sz="2800" spc="-1" strike="noStrike">
                <a:solidFill>
                  <a:srgbClr val="000000"/>
                </a:solidFill>
                <a:latin typeface="Calibri"/>
                <a:ea typeface="DejaVu Sans"/>
              </a:rPr>
              <a:t>Deliberative Democracy</a:t>
            </a:r>
            <a:endParaRPr b="0" lang="en-IE" sz="2800" spc="-1" strike="noStrike">
              <a:latin typeface="Arial"/>
            </a:endParaRPr>
          </a:p>
          <a:p>
            <a:pPr>
              <a:lnSpc>
                <a:spcPct val="90000"/>
              </a:lnSpc>
              <a:spcBef>
                <a:spcPts val="1001"/>
              </a:spcBef>
              <a:buNone/>
            </a:pPr>
            <a:endParaRPr b="0" lang="en-IE" sz="2800" spc="-1" strike="noStrike">
              <a:latin typeface="Arial"/>
            </a:endParaRPr>
          </a:p>
          <a:p>
            <a:pPr marL="228600" indent="-227880">
              <a:lnSpc>
                <a:spcPct val="90000"/>
              </a:lnSpc>
              <a:spcBef>
                <a:spcPts val="1001"/>
              </a:spcBef>
              <a:buClr>
                <a:srgbClr val="000000"/>
              </a:buClr>
              <a:buFont typeface="Arial"/>
              <a:buChar char="•"/>
            </a:pPr>
            <a:r>
              <a:rPr b="0" lang="en-US" sz="2800" spc="-1" strike="noStrike">
                <a:solidFill>
                  <a:srgbClr val="000000"/>
                </a:solidFill>
                <a:latin typeface="Calibri"/>
                <a:ea typeface="DejaVu Sans"/>
              </a:rPr>
              <a:t>Better decision-making</a:t>
            </a:r>
            <a:endParaRPr b="0" lang="en-IE" sz="2800" spc="-1" strike="noStrike">
              <a:latin typeface="Arial"/>
            </a:endParaRPr>
          </a:p>
          <a:p>
            <a:pPr>
              <a:lnSpc>
                <a:spcPct val="90000"/>
              </a:lnSpc>
              <a:spcBef>
                <a:spcPts val="1001"/>
              </a:spcBef>
              <a:buNone/>
            </a:pPr>
            <a:endParaRPr b="0" lang="en-IE" sz="2800" spc="-1" strike="noStrike">
              <a:latin typeface="Arial"/>
            </a:endParaRPr>
          </a:p>
          <a:p>
            <a:pPr marL="228600" indent="-227880">
              <a:lnSpc>
                <a:spcPct val="90000"/>
              </a:lnSpc>
              <a:spcBef>
                <a:spcPts val="1001"/>
              </a:spcBef>
              <a:buClr>
                <a:srgbClr val="000000"/>
              </a:buClr>
              <a:buFont typeface="Arial"/>
              <a:buChar char="•"/>
            </a:pPr>
            <a:r>
              <a:rPr b="0" lang="en-US" sz="2800" spc="-1" strike="noStrike">
                <a:solidFill>
                  <a:srgbClr val="000000"/>
                </a:solidFill>
                <a:latin typeface="Calibri"/>
                <a:ea typeface="DejaVu Sans"/>
              </a:rPr>
              <a:t>More sustainable policies</a:t>
            </a:r>
            <a:endParaRPr b="0" lang="en-IE" sz="2800" spc="-1" strike="noStrike">
              <a:latin typeface="Arial"/>
            </a:endParaRPr>
          </a:p>
        </p:txBody>
      </p:sp>
      <p:sp>
        <p:nvSpPr>
          <p:cNvPr id="304" name="CustomShape 15"/>
          <p:cNvSpPr/>
          <p:nvPr/>
        </p:nvSpPr>
        <p:spPr>
          <a:xfrm>
            <a:off x="3581280" y="6356520"/>
            <a:ext cx="4568760" cy="361800"/>
          </a:xfrm>
          <a:prstGeom prst="rect">
            <a:avLst/>
          </a:prstGeom>
          <a:noFill/>
          <a:ln w="0">
            <a:noFill/>
          </a:ln>
        </p:spPr>
        <p:style>
          <a:lnRef idx="0"/>
          <a:fillRef idx="0"/>
          <a:effectRef idx="0"/>
          <a:fontRef idx="minor"/>
        </p:style>
        <p:txBody>
          <a:bodyPr lIns="90000" rIns="90000" tIns="45000" bIns="45000" anchor="ctr">
            <a:noAutofit/>
          </a:bodyPr>
          <a:p>
            <a:pPr algn="ctr">
              <a:lnSpc>
                <a:spcPct val="100000"/>
              </a:lnSpc>
              <a:buNone/>
            </a:pPr>
            <a:r>
              <a:rPr b="0" lang="fr-FR" sz="1200" spc="-1" strike="noStrike">
                <a:solidFill>
                  <a:srgbClr val="8b8b8b"/>
                </a:solidFill>
                <a:latin typeface="Calibri"/>
                <a:ea typeface="DejaVu Sans"/>
              </a:rPr>
              <a:t>© Social Justice Ireland   </a:t>
            </a:r>
            <a:endParaRPr b="0" lang="en-IE" sz="1200" spc="-1" strike="noStrike">
              <a:latin typeface="Arial"/>
            </a:endParaRPr>
          </a:p>
          <a:p>
            <a:pPr algn="ctr">
              <a:lnSpc>
                <a:spcPct val="100000"/>
              </a:lnSpc>
              <a:buNone/>
            </a:pPr>
            <a:r>
              <a:rPr b="0" lang="fr-FR" sz="1200" spc="-1" strike="noStrike">
                <a:solidFill>
                  <a:srgbClr val="8b8b8b"/>
                </a:solidFill>
                <a:latin typeface="Calibri"/>
                <a:ea typeface="DejaVu Sans"/>
              </a:rPr>
              <a:t>W: www.socialjustice.ie   T: @SocialJusticeI  F: fb.me/SocialJusticeI </a:t>
            </a:r>
            <a:endParaRPr b="0" lang="en-IE" sz="1200" spc="-1" strike="noStrike">
              <a:latin typeface="Arial"/>
            </a:endParaRPr>
          </a:p>
        </p:txBody>
      </p:sp>
      <p:pic>
        <p:nvPicPr>
          <p:cNvPr id="305" name="Content Placeholder 16" descr=""/>
          <p:cNvPicPr/>
          <p:nvPr/>
        </p:nvPicPr>
        <p:blipFill>
          <a:blip r:embed="rId1"/>
          <a:stretch/>
        </p:blipFill>
        <p:spPr>
          <a:xfrm>
            <a:off x="7552080" y="2280240"/>
            <a:ext cx="3185640" cy="2764080"/>
          </a:xfrm>
          <a:prstGeom prst="rect">
            <a:avLst/>
          </a:prstGeom>
          <a:ln w="0">
            <a:noFill/>
          </a:ln>
        </p:spPr>
      </p:pic>
      <p:sp>
        <p:nvSpPr>
          <p:cNvPr id="306" name="CustomShape 16"/>
          <p:cNvSpPr/>
          <p:nvPr/>
        </p:nvSpPr>
        <p:spPr>
          <a:xfrm>
            <a:off x="6172200" y="1825560"/>
            <a:ext cx="5178240" cy="4348080"/>
          </a:xfrm>
          <a:prstGeom prst="rect">
            <a:avLst/>
          </a:prstGeom>
          <a:noFill/>
          <a:ln w="0">
            <a:noFill/>
          </a:ln>
        </p:spPr>
        <p:style>
          <a:lnRef idx="0"/>
          <a:fillRef idx="0"/>
          <a:effectRef idx="0"/>
          <a:fontRef idx="minor"/>
        </p:style>
      </p:sp>
    </p:spTree>
  </p:cSld>
  <mc:AlternateContent>
    <mc:Choice Requires="p14">
      <p:transition spd="slow" advTm="110000" p14:dur="2000"/>
    </mc:Choice>
    <mc:Fallback>
      <p:transition spd="slow" advTm="110000"/>
    </mc:Fallback>
  </mc:AlternateContent>
</p:sld>
</file>

<file path=ppt/slides/slide2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07" name="PlaceHolder 1"/>
          <p:cNvSpPr>
            <a:spLocks noGrp="1"/>
          </p:cNvSpPr>
          <p:nvPr>
            <p:ph type="title"/>
          </p:nvPr>
        </p:nvSpPr>
        <p:spPr>
          <a:xfrm>
            <a:off x="1523880" y="1600200"/>
            <a:ext cx="9141480" cy="4159440"/>
          </a:xfrm>
          <a:prstGeom prst="rect">
            <a:avLst/>
          </a:prstGeom>
          <a:noFill/>
          <a:ln w="0">
            <a:noFill/>
          </a:ln>
        </p:spPr>
        <p:txBody>
          <a:bodyPr lIns="0" rIns="0" tIns="0" bIns="0" anchor="b">
            <a:noAutofit/>
          </a:bodyPr>
          <a:p>
            <a:pPr algn="ctr">
              <a:lnSpc>
                <a:spcPct val="90000"/>
              </a:lnSpc>
              <a:buNone/>
            </a:pPr>
            <a:r>
              <a:rPr b="0" lang="en-US" sz="4400" spc="-1" strike="noStrike">
                <a:latin typeface="Calibri Light"/>
              </a:rPr>
              <a:t>So….a more active and engaged citizenry …..met by a more responsive and effective state (Barnes,2007)</a:t>
            </a:r>
            <a:br/>
            <a:br/>
            <a:r>
              <a:rPr b="0" lang="en-US" sz="4400" spc="-1" strike="noStrike">
                <a:latin typeface="Calibri Light"/>
              </a:rPr>
              <a:t>Partners? Expertise acknowledged? Where does power lie?</a:t>
            </a:r>
            <a:endParaRPr b="0" lang="en-IE" sz="4400" spc="-1" strike="noStrike">
              <a:latin typeface="Arial"/>
            </a:endParaRPr>
          </a:p>
        </p:txBody>
      </p:sp>
      <p:sp>
        <p:nvSpPr>
          <p:cNvPr id="308" name="PlaceHolder 2"/>
          <p:cNvSpPr>
            <a:spLocks noGrp="1"/>
          </p:cNvSpPr>
          <p:nvPr>
            <p:ph type="ftr"/>
          </p:nvPr>
        </p:nvSpPr>
        <p:spPr>
          <a:xfrm>
            <a:off x="3736080" y="6356520"/>
            <a:ext cx="4415040" cy="362520"/>
          </a:xfrm>
          <a:prstGeom prst="rect">
            <a:avLst/>
          </a:prstGeom>
          <a:noFill/>
          <a:ln w="0">
            <a:noFill/>
          </a:ln>
        </p:spPr>
        <p:txBody>
          <a:bodyPr lIns="90000" rIns="90000" tIns="45000" bIns="45000" anchor="ctr">
            <a:noAutofit/>
          </a:bodyPr>
          <a:p>
            <a:pPr algn="ctr">
              <a:lnSpc>
                <a:spcPct val="100000"/>
              </a:lnSpc>
              <a:buNone/>
            </a:pPr>
            <a:r>
              <a:rPr b="0" lang="fr-FR" sz="1200" spc="-1" strike="noStrike">
                <a:solidFill>
                  <a:srgbClr val="8b8b8b"/>
                </a:solidFill>
                <a:latin typeface="Calibri"/>
              </a:rPr>
              <a:t>© Social Justice Ireland   </a:t>
            </a:r>
            <a:endParaRPr b="0" lang="en-IE" sz="1200" spc="-1" strike="noStrike">
              <a:latin typeface="Times New Roman"/>
            </a:endParaRPr>
          </a:p>
          <a:p>
            <a:pPr algn="ctr">
              <a:lnSpc>
                <a:spcPct val="100000"/>
              </a:lnSpc>
              <a:buNone/>
            </a:pPr>
            <a:r>
              <a:rPr b="0" lang="fr-FR" sz="1200" spc="-1" strike="noStrike">
                <a:solidFill>
                  <a:srgbClr val="8b8b8b"/>
                </a:solidFill>
                <a:latin typeface="Calibri"/>
              </a:rPr>
              <a:t>W: www.socialjustice.ie   T: @SocialJusticeI  F: fb.me/SocialJusticeI </a:t>
            </a:r>
            <a:endParaRPr b="0" lang="en-IE" sz="1200" spc="-1" strike="noStrike">
              <a:latin typeface="Times New Roman"/>
            </a:endParaRPr>
          </a:p>
        </p:txBody>
      </p:sp>
    </p:spTree>
  </p:cSld>
  <mc:AlternateContent>
    <mc:Choice Requires="p14">
      <p:transition spd="slow" advTm="5000" p14:dur="2000"/>
    </mc:Choice>
    <mc:Fallback>
      <p:transition spd="slow" advTm="5000"/>
    </mc:Fallback>
  </mc:AlternateContent>
</p:sld>
</file>

<file path=ppt/slides/slide2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09" name="PlaceHolder 1"/>
          <p:cNvSpPr>
            <a:spLocks noGrp="1"/>
          </p:cNvSpPr>
          <p:nvPr>
            <p:ph type="title"/>
          </p:nvPr>
        </p:nvSpPr>
        <p:spPr>
          <a:xfrm>
            <a:off x="1523880" y="1600200"/>
            <a:ext cx="9141480" cy="2385000"/>
          </a:xfrm>
          <a:prstGeom prst="rect">
            <a:avLst/>
          </a:prstGeom>
          <a:noFill/>
          <a:ln w="0">
            <a:noFill/>
          </a:ln>
        </p:spPr>
        <p:txBody>
          <a:bodyPr lIns="0" rIns="0" tIns="0" bIns="0" anchor="b">
            <a:noAutofit/>
          </a:bodyPr>
          <a:p>
            <a:pPr algn="ctr">
              <a:lnSpc>
                <a:spcPct val="90000"/>
              </a:lnSpc>
              <a:buNone/>
            </a:pPr>
            <a:r>
              <a:rPr b="0" lang="en-US" sz="5400" spc="-1" strike="noStrike">
                <a:solidFill>
                  <a:srgbClr val="000000"/>
                </a:solidFill>
                <a:latin typeface="Calibri Light"/>
              </a:rPr>
              <a:t>Section 2: Working Together. </a:t>
            </a:r>
            <a:br/>
            <a:r>
              <a:rPr b="0" lang="en-US" sz="5400" spc="-1" strike="noStrike">
                <a:solidFill>
                  <a:srgbClr val="000000"/>
                </a:solidFill>
                <a:latin typeface="Calibri Light"/>
              </a:rPr>
              <a:t>How PPNs can support Local Authorities to shape policy?</a:t>
            </a:r>
            <a:endParaRPr b="0" lang="en-IE" sz="5400" spc="-1" strike="noStrike">
              <a:latin typeface="Arial"/>
            </a:endParaRPr>
          </a:p>
        </p:txBody>
      </p:sp>
      <p:sp>
        <p:nvSpPr>
          <p:cNvPr id="310" name="PlaceHolder 2"/>
          <p:cNvSpPr>
            <a:spLocks noGrp="1"/>
          </p:cNvSpPr>
          <p:nvPr>
            <p:ph type="ftr"/>
          </p:nvPr>
        </p:nvSpPr>
        <p:spPr>
          <a:xfrm>
            <a:off x="3736080" y="6356520"/>
            <a:ext cx="4415040" cy="362520"/>
          </a:xfrm>
          <a:prstGeom prst="rect">
            <a:avLst/>
          </a:prstGeom>
          <a:noFill/>
          <a:ln w="0">
            <a:noFill/>
          </a:ln>
        </p:spPr>
        <p:txBody>
          <a:bodyPr lIns="90000" rIns="90000" tIns="45000" bIns="45000" anchor="ctr">
            <a:noAutofit/>
          </a:bodyPr>
          <a:p>
            <a:pPr algn="ctr">
              <a:lnSpc>
                <a:spcPct val="100000"/>
              </a:lnSpc>
              <a:buNone/>
            </a:pPr>
            <a:r>
              <a:rPr b="0" lang="fr-FR" sz="1200" spc="-1" strike="noStrike">
                <a:solidFill>
                  <a:srgbClr val="8b8b8b"/>
                </a:solidFill>
                <a:latin typeface="Calibri"/>
              </a:rPr>
              <a:t>© Social Justice Ireland   </a:t>
            </a:r>
            <a:endParaRPr b="0" lang="en-IE" sz="1200" spc="-1" strike="noStrike">
              <a:latin typeface="Times New Roman"/>
            </a:endParaRPr>
          </a:p>
          <a:p>
            <a:pPr algn="ctr">
              <a:lnSpc>
                <a:spcPct val="100000"/>
              </a:lnSpc>
              <a:buNone/>
            </a:pPr>
            <a:r>
              <a:rPr b="0" lang="fr-FR" sz="1200" spc="-1" strike="noStrike">
                <a:solidFill>
                  <a:srgbClr val="8b8b8b"/>
                </a:solidFill>
                <a:latin typeface="Calibri"/>
              </a:rPr>
              <a:t>W: www.socialjustice.ie   T: @SocialJusticeI  F: fb.me/SocialJusticeI </a:t>
            </a:r>
            <a:endParaRPr b="0" lang="en-IE" sz="1200" spc="-1" strike="noStrike">
              <a:latin typeface="Times New Roman"/>
            </a:endParaRPr>
          </a:p>
        </p:txBody>
      </p:sp>
    </p:spTree>
  </p:cSld>
  <mc:AlternateContent>
    <mc:Choice Requires="p14">
      <p:transition spd="slow" advTm="5000" p14:dur="2000"/>
    </mc:Choice>
    <mc:Fallback>
      <p:transition spd="slow" advTm="5000"/>
    </mc:Fallback>
  </mc:AlternateContent>
</p:sld>
</file>

<file path=ppt/slides/slide2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11" name="PlaceHolder 1"/>
          <p:cNvSpPr>
            <a:spLocks noGrp="1"/>
          </p:cNvSpPr>
          <p:nvPr>
            <p:ph type="title"/>
          </p:nvPr>
        </p:nvSpPr>
        <p:spPr>
          <a:xfrm>
            <a:off x="838080" y="365040"/>
            <a:ext cx="10513080" cy="1323000"/>
          </a:xfrm>
          <a:prstGeom prst="rect">
            <a:avLst/>
          </a:prstGeom>
          <a:noFill/>
          <a:ln w="0">
            <a:noFill/>
          </a:ln>
        </p:spPr>
        <p:txBody>
          <a:bodyPr lIns="0" rIns="0" tIns="0" bIns="0" anchor="ctr">
            <a:noAutofit/>
          </a:bodyPr>
          <a:p>
            <a:pPr>
              <a:lnSpc>
                <a:spcPct val="90000"/>
              </a:lnSpc>
              <a:buNone/>
            </a:pPr>
            <a:r>
              <a:rPr b="0" lang="en-US" sz="4400" spc="-1" strike="noStrike">
                <a:solidFill>
                  <a:srgbClr val="000000"/>
                </a:solidFill>
                <a:latin typeface="Calibri Light"/>
              </a:rPr>
              <a:t>Looking Back: </a:t>
            </a:r>
            <a:br/>
            <a:r>
              <a:rPr b="0" lang="en-US" sz="4400" spc="-1" strike="noStrike">
                <a:solidFill>
                  <a:srgbClr val="000000"/>
                </a:solidFill>
                <a:latin typeface="Calibri Light"/>
              </a:rPr>
              <a:t>Strategic Aspects of Participation</a:t>
            </a:r>
            <a:endParaRPr b="0" lang="en-IE" sz="4400" spc="-1" strike="noStrike">
              <a:latin typeface="Arial"/>
            </a:endParaRPr>
          </a:p>
        </p:txBody>
      </p:sp>
      <p:sp>
        <p:nvSpPr>
          <p:cNvPr id="312" name="PlaceHolder 2"/>
          <p:cNvSpPr>
            <a:spLocks noGrp="1"/>
          </p:cNvSpPr>
          <p:nvPr>
            <p:ph/>
          </p:nvPr>
        </p:nvSpPr>
        <p:spPr>
          <a:xfrm>
            <a:off x="838080" y="1825560"/>
            <a:ext cx="5178960" cy="4348800"/>
          </a:xfrm>
          <a:prstGeom prst="rect">
            <a:avLst/>
          </a:prstGeom>
          <a:noFill/>
          <a:ln w="0">
            <a:noFill/>
          </a:ln>
        </p:spPr>
        <p:txBody>
          <a:bodyPr lIns="0" rIns="0" tIns="0" bIns="0" anchor="t">
            <a:normAutofit fontScale="97000"/>
          </a:bodyPr>
          <a:p>
            <a:pPr marL="228600" indent="-228600">
              <a:lnSpc>
                <a:spcPct val="90000"/>
              </a:lnSpc>
              <a:spcBef>
                <a:spcPts val="1001"/>
              </a:spcBef>
              <a:buClr>
                <a:srgbClr val="000000"/>
              </a:buClr>
              <a:buFont typeface="Arial"/>
              <a:buChar char="•"/>
            </a:pPr>
            <a:r>
              <a:rPr b="0" lang="en-US" sz="2800" spc="-1" strike="noStrike">
                <a:solidFill>
                  <a:srgbClr val="000000"/>
                </a:solidFill>
                <a:latin typeface="Calibri"/>
              </a:rPr>
              <a:t>Start with the agenda / issue</a:t>
            </a:r>
            <a:endParaRPr b="0" lang="en-IE" sz="2800" spc="-1" strike="noStrike">
              <a:latin typeface="Arial"/>
            </a:endParaRPr>
          </a:p>
          <a:p>
            <a:pPr>
              <a:lnSpc>
                <a:spcPct val="90000"/>
              </a:lnSpc>
              <a:spcBef>
                <a:spcPts val="1001"/>
              </a:spcBef>
              <a:buNone/>
            </a:pPr>
            <a:endParaRPr b="0" lang="en-IE" sz="2800" spc="-1" strike="noStrike">
              <a:latin typeface="Arial"/>
            </a:endParaRPr>
          </a:p>
          <a:p>
            <a:pPr marL="228600" indent="-228600">
              <a:lnSpc>
                <a:spcPct val="90000"/>
              </a:lnSpc>
              <a:spcBef>
                <a:spcPts val="1001"/>
              </a:spcBef>
              <a:buClr>
                <a:srgbClr val="000000"/>
              </a:buClr>
              <a:buFont typeface="Arial"/>
              <a:buChar char="•"/>
            </a:pPr>
            <a:r>
              <a:rPr b="0" lang="en-US" sz="2800" spc="-1" strike="noStrike">
                <a:solidFill>
                  <a:srgbClr val="000000"/>
                </a:solidFill>
                <a:latin typeface="Calibri"/>
              </a:rPr>
              <a:t>Know your mandate</a:t>
            </a:r>
            <a:endParaRPr b="0" lang="en-IE" sz="2800" spc="-1" strike="noStrike">
              <a:latin typeface="Arial"/>
            </a:endParaRPr>
          </a:p>
          <a:p>
            <a:pPr>
              <a:lnSpc>
                <a:spcPct val="90000"/>
              </a:lnSpc>
              <a:spcBef>
                <a:spcPts val="1001"/>
              </a:spcBef>
              <a:buNone/>
            </a:pPr>
            <a:endParaRPr b="0" lang="en-IE" sz="2800" spc="-1" strike="noStrike">
              <a:latin typeface="Arial"/>
            </a:endParaRPr>
          </a:p>
          <a:p>
            <a:pPr marL="228600" indent="-228600">
              <a:lnSpc>
                <a:spcPct val="90000"/>
              </a:lnSpc>
              <a:spcBef>
                <a:spcPts val="1001"/>
              </a:spcBef>
              <a:buClr>
                <a:srgbClr val="000000"/>
              </a:buClr>
              <a:buFont typeface="Arial"/>
              <a:buChar char="•"/>
            </a:pPr>
            <a:r>
              <a:rPr b="0" lang="en-US" sz="2800" spc="-1" strike="noStrike">
                <a:solidFill>
                  <a:srgbClr val="000000"/>
                </a:solidFill>
                <a:latin typeface="Calibri"/>
              </a:rPr>
              <a:t>Do your research</a:t>
            </a:r>
            <a:endParaRPr b="0" lang="en-IE" sz="2800" spc="-1" strike="noStrike">
              <a:latin typeface="Arial"/>
            </a:endParaRPr>
          </a:p>
          <a:p>
            <a:pPr>
              <a:lnSpc>
                <a:spcPct val="90000"/>
              </a:lnSpc>
              <a:spcBef>
                <a:spcPts val="1001"/>
              </a:spcBef>
              <a:buNone/>
            </a:pPr>
            <a:endParaRPr b="0" lang="en-IE" sz="2800" spc="-1" strike="noStrike">
              <a:latin typeface="Arial"/>
            </a:endParaRPr>
          </a:p>
          <a:p>
            <a:pPr marL="228600" indent="-228600">
              <a:lnSpc>
                <a:spcPct val="90000"/>
              </a:lnSpc>
              <a:spcBef>
                <a:spcPts val="1001"/>
              </a:spcBef>
              <a:buClr>
                <a:srgbClr val="000000"/>
              </a:buClr>
              <a:buFont typeface="Arial"/>
              <a:buChar char="•"/>
            </a:pPr>
            <a:r>
              <a:rPr b="0" lang="en-US" sz="2800" spc="-1" strike="noStrike">
                <a:solidFill>
                  <a:srgbClr val="000000"/>
                </a:solidFill>
                <a:latin typeface="Calibri"/>
              </a:rPr>
              <a:t>Network</a:t>
            </a:r>
            <a:endParaRPr b="0" lang="en-IE" sz="2800" spc="-1" strike="noStrike">
              <a:latin typeface="Arial"/>
            </a:endParaRPr>
          </a:p>
          <a:p>
            <a:pPr>
              <a:lnSpc>
                <a:spcPct val="90000"/>
              </a:lnSpc>
              <a:spcBef>
                <a:spcPts val="1001"/>
              </a:spcBef>
              <a:buNone/>
            </a:pPr>
            <a:endParaRPr b="0" lang="en-IE" sz="2800" spc="-1" strike="noStrike">
              <a:latin typeface="Arial"/>
            </a:endParaRPr>
          </a:p>
          <a:p>
            <a:pPr marL="228600" indent="-228600">
              <a:lnSpc>
                <a:spcPct val="90000"/>
              </a:lnSpc>
              <a:spcBef>
                <a:spcPts val="1001"/>
              </a:spcBef>
              <a:buClr>
                <a:srgbClr val="000000"/>
              </a:buClr>
              <a:buFont typeface="Arial"/>
              <a:buChar char="•"/>
            </a:pPr>
            <a:r>
              <a:rPr b="0" lang="en-US" sz="2800" spc="-1" strike="noStrike">
                <a:solidFill>
                  <a:srgbClr val="000000"/>
                </a:solidFill>
                <a:latin typeface="Calibri"/>
              </a:rPr>
              <a:t>Engage</a:t>
            </a:r>
            <a:endParaRPr b="0" lang="en-IE" sz="2800" spc="-1" strike="noStrike">
              <a:latin typeface="Arial"/>
            </a:endParaRPr>
          </a:p>
        </p:txBody>
      </p:sp>
      <p:pic>
        <p:nvPicPr>
          <p:cNvPr id="313" name="Content Placeholder 20" descr=""/>
          <p:cNvPicPr/>
          <p:nvPr/>
        </p:nvPicPr>
        <p:blipFill>
          <a:blip r:embed="rId1"/>
          <a:stretch/>
        </p:blipFill>
        <p:spPr>
          <a:xfrm>
            <a:off x="6172200" y="2984760"/>
            <a:ext cx="5178960" cy="2030400"/>
          </a:xfrm>
          <a:prstGeom prst="rect">
            <a:avLst/>
          </a:prstGeom>
          <a:ln w="0">
            <a:noFill/>
          </a:ln>
        </p:spPr>
      </p:pic>
      <p:sp>
        <p:nvSpPr>
          <p:cNvPr id="314" name="PlaceHolder 3"/>
          <p:cNvSpPr>
            <a:spLocks noGrp="1"/>
          </p:cNvSpPr>
          <p:nvPr>
            <p:ph type="ftr"/>
          </p:nvPr>
        </p:nvSpPr>
        <p:spPr>
          <a:xfrm>
            <a:off x="3581280" y="6356520"/>
            <a:ext cx="4569480" cy="362520"/>
          </a:xfrm>
          <a:prstGeom prst="rect">
            <a:avLst/>
          </a:prstGeom>
          <a:noFill/>
          <a:ln w="0">
            <a:noFill/>
          </a:ln>
        </p:spPr>
        <p:txBody>
          <a:bodyPr lIns="90000" rIns="90000" tIns="45000" bIns="45000" anchor="ctr">
            <a:noAutofit/>
          </a:bodyPr>
          <a:p>
            <a:pPr algn="ctr">
              <a:lnSpc>
                <a:spcPct val="100000"/>
              </a:lnSpc>
              <a:buNone/>
            </a:pPr>
            <a:r>
              <a:rPr b="0" lang="fr-FR" sz="1200" spc="-1" strike="noStrike">
                <a:solidFill>
                  <a:srgbClr val="8b8b8b"/>
                </a:solidFill>
                <a:latin typeface="Calibri"/>
              </a:rPr>
              <a:t>© Social Justice Ireland   </a:t>
            </a:r>
            <a:endParaRPr b="0" lang="en-IE" sz="1200" spc="-1" strike="noStrike">
              <a:latin typeface="Times New Roman"/>
            </a:endParaRPr>
          </a:p>
          <a:p>
            <a:pPr algn="ctr">
              <a:lnSpc>
                <a:spcPct val="100000"/>
              </a:lnSpc>
              <a:buNone/>
            </a:pPr>
            <a:r>
              <a:rPr b="0" lang="fr-FR" sz="1200" spc="-1" strike="noStrike">
                <a:solidFill>
                  <a:srgbClr val="8b8b8b"/>
                </a:solidFill>
                <a:latin typeface="Calibri"/>
              </a:rPr>
              <a:t>W: www.socialjustice.ie   T: @SocialJusticeI  F: fb.me/SocialJusticeI </a:t>
            </a:r>
            <a:endParaRPr b="0" lang="en-IE" sz="1200" spc="-1" strike="noStrike">
              <a:latin typeface="Times New Roman"/>
            </a:endParaRPr>
          </a:p>
        </p:txBody>
      </p:sp>
    </p:spTree>
  </p:cSld>
  <mc:AlternateContent>
    <mc:Choice Requires="p14">
      <p:transition spd="slow" advTm="39000" p14:dur="2000"/>
    </mc:Choice>
    <mc:Fallback>
      <p:transition spd="slow" advTm="39000"/>
    </mc:Fallback>
  </mc:AlternateContent>
</p:sld>
</file>

<file path=ppt/slides/slide2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15" name="CustomShape 1"/>
          <p:cNvSpPr/>
          <p:nvPr/>
        </p:nvSpPr>
        <p:spPr>
          <a:xfrm>
            <a:off x="838080" y="365040"/>
            <a:ext cx="10512360" cy="1322280"/>
          </a:xfrm>
          <a:prstGeom prst="rect">
            <a:avLst/>
          </a:prstGeom>
          <a:noFill/>
          <a:ln w="0">
            <a:noFill/>
          </a:ln>
        </p:spPr>
        <p:style>
          <a:lnRef idx="0"/>
          <a:fillRef idx="0"/>
          <a:effectRef idx="0"/>
          <a:fontRef idx="minor"/>
        </p:style>
        <p:txBody>
          <a:bodyPr lIns="90000" rIns="90000" tIns="45000" bIns="45000" anchor="ctr">
            <a:noAutofit/>
          </a:bodyPr>
          <a:p>
            <a:pPr>
              <a:lnSpc>
                <a:spcPct val="90000"/>
              </a:lnSpc>
              <a:buNone/>
            </a:pPr>
            <a:r>
              <a:rPr b="0" lang="en-US" sz="4400" spc="-1" strike="noStrike">
                <a:solidFill>
                  <a:srgbClr val="000000"/>
                </a:solidFill>
                <a:latin typeface="Calibri Light"/>
                <a:ea typeface="DejaVu Sans"/>
              </a:rPr>
              <a:t>Delivering Deliberative Democracy</a:t>
            </a:r>
            <a:endParaRPr b="0" lang="en-IE" sz="4400" spc="-1" strike="noStrike">
              <a:latin typeface="Arial"/>
            </a:endParaRPr>
          </a:p>
        </p:txBody>
      </p:sp>
      <p:sp>
        <p:nvSpPr>
          <p:cNvPr id="316" name="CustomShape 2"/>
          <p:cNvSpPr/>
          <p:nvPr/>
        </p:nvSpPr>
        <p:spPr>
          <a:xfrm>
            <a:off x="838080" y="1825560"/>
            <a:ext cx="5178240" cy="4348080"/>
          </a:xfrm>
          <a:prstGeom prst="rect">
            <a:avLst/>
          </a:prstGeom>
          <a:noFill/>
          <a:ln w="0">
            <a:noFill/>
          </a:ln>
        </p:spPr>
        <p:style>
          <a:lnRef idx="0"/>
          <a:fillRef idx="0"/>
          <a:effectRef idx="0"/>
          <a:fontRef idx="minor"/>
        </p:style>
        <p:txBody>
          <a:bodyPr lIns="90000" rIns="90000" tIns="45000" bIns="45000" anchor="t">
            <a:noAutofit/>
          </a:bodyPr>
          <a:p>
            <a:pPr marL="228600" indent="-227880">
              <a:lnSpc>
                <a:spcPct val="90000"/>
              </a:lnSpc>
              <a:spcBef>
                <a:spcPts val="1001"/>
              </a:spcBef>
              <a:buClr>
                <a:srgbClr val="000000"/>
              </a:buClr>
              <a:buFont typeface="Arial"/>
              <a:buChar char="•"/>
            </a:pPr>
            <a:r>
              <a:rPr b="0" lang="en-US" sz="2800" spc="-1" strike="noStrike">
                <a:solidFill>
                  <a:srgbClr val="000000"/>
                </a:solidFill>
                <a:latin typeface="Calibri"/>
                <a:ea typeface="DejaVu Sans"/>
              </a:rPr>
              <a:t>Delivering on the Sustainable Development Goals</a:t>
            </a:r>
            <a:endParaRPr b="0" lang="en-IE" sz="2800" spc="-1" strike="noStrike">
              <a:latin typeface="Arial"/>
            </a:endParaRPr>
          </a:p>
          <a:p>
            <a:pPr>
              <a:lnSpc>
                <a:spcPct val="90000"/>
              </a:lnSpc>
              <a:spcBef>
                <a:spcPts val="1001"/>
              </a:spcBef>
              <a:buNone/>
            </a:pPr>
            <a:endParaRPr b="0" lang="en-IE" sz="2800" spc="-1" strike="noStrike">
              <a:latin typeface="Arial"/>
            </a:endParaRPr>
          </a:p>
          <a:p>
            <a:pPr marL="228600" indent="-227880">
              <a:lnSpc>
                <a:spcPct val="90000"/>
              </a:lnSpc>
              <a:spcBef>
                <a:spcPts val="1001"/>
              </a:spcBef>
              <a:buClr>
                <a:srgbClr val="000000"/>
              </a:buClr>
              <a:buFont typeface="Arial"/>
              <a:buChar char="•"/>
            </a:pPr>
            <a:r>
              <a:rPr b="0" lang="en-US" sz="2800" spc="-1" strike="noStrike">
                <a:solidFill>
                  <a:srgbClr val="000000"/>
                </a:solidFill>
                <a:latin typeface="Calibri"/>
                <a:ea typeface="DejaVu Sans"/>
              </a:rPr>
              <a:t>EU Conventions and Treaties</a:t>
            </a:r>
            <a:endParaRPr b="0" lang="en-IE" sz="2800" spc="-1" strike="noStrike">
              <a:latin typeface="Arial"/>
            </a:endParaRPr>
          </a:p>
          <a:p>
            <a:pPr>
              <a:lnSpc>
                <a:spcPct val="90000"/>
              </a:lnSpc>
              <a:spcBef>
                <a:spcPts val="1001"/>
              </a:spcBef>
              <a:buNone/>
            </a:pPr>
            <a:endParaRPr b="0" lang="en-IE" sz="2800" spc="-1" strike="noStrike">
              <a:latin typeface="Arial"/>
            </a:endParaRPr>
          </a:p>
          <a:p>
            <a:pPr marL="228600" indent="-227880">
              <a:lnSpc>
                <a:spcPct val="90000"/>
              </a:lnSpc>
              <a:spcBef>
                <a:spcPts val="1001"/>
              </a:spcBef>
              <a:buClr>
                <a:srgbClr val="000000"/>
              </a:buClr>
              <a:buFont typeface="Arial"/>
              <a:buChar char="•"/>
            </a:pPr>
            <a:r>
              <a:rPr b="0" lang="en-US" sz="2800" spc="-1" strike="noStrike">
                <a:solidFill>
                  <a:srgbClr val="000000"/>
                </a:solidFill>
                <a:latin typeface="Calibri"/>
                <a:ea typeface="DejaVu Sans"/>
              </a:rPr>
              <a:t>Delivering Shared Responsibility</a:t>
            </a:r>
            <a:endParaRPr b="0" lang="en-IE" sz="2800" spc="-1" strike="noStrike">
              <a:latin typeface="Arial"/>
            </a:endParaRPr>
          </a:p>
          <a:p>
            <a:pPr>
              <a:lnSpc>
                <a:spcPct val="90000"/>
              </a:lnSpc>
              <a:spcBef>
                <a:spcPts val="1001"/>
              </a:spcBef>
              <a:buNone/>
            </a:pPr>
            <a:endParaRPr b="0" lang="en-IE" sz="2800" spc="-1" strike="noStrike">
              <a:latin typeface="Arial"/>
            </a:endParaRPr>
          </a:p>
          <a:p>
            <a:pPr marL="228600" indent="-227880">
              <a:lnSpc>
                <a:spcPct val="90000"/>
              </a:lnSpc>
              <a:spcBef>
                <a:spcPts val="1001"/>
              </a:spcBef>
              <a:buClr>
                <a:srgbClr val="000000"/>
              </a:buClr>
              <a:buFont typeface="Arial"/>
              <a:buChar char="•"/>
            </a:pPr>
            <a:r>
              <a:rPr b="0" lang="en-US" sz="2800" spc="-1" strike="noStrike">
                <a:solidFill>
                  <a:srgbClr val="000000"/>
                </a:solidFill>
                <a:latin typeface="Calibri"/>
                <a:ea typeface="DejaVu Sans"/>
              </a:rPr>
              <a:t>Irish Commitments</a:t>
            </a:r>
            <a:endParaRPr b="0" lang="en-IE" sz="2800" spc="-1" strike="noStrike">
              <a:latin typeface="Arial"/>
            </a:endParaRPr>
          </a:p>
          <a:p>
            <a:pPr>
              <a:lnSpc>
                <a:spcPct val="90000"/>
              </a:lnSpc>
              <a:spcBef>
                <a:spcPts val="1001"/>
              </a:spcBef>
              <a:buNone/>
            </a:pPr>
            <a:endParaRPr b="0" lang="en-IE" sz="2800" spc="-1" strike="noStrike">
              <a:latin typeface="Arial"/>
            </a:endParaRPr>
          </a:p>
          <a:p>
            <a:pPr>
              <a:lnSpc>
                <a:spcPct val="90000"/>
              </a:lnSpc>
              <a:spcBef>
                <a:spcPts val="1001"/>
              </a:spcBef>
              <a:buNone/>
            </a:pPr>
            <a:endParaRPr b="0" lang="en-IE" sz="2800" spc="-1" strike="noStrike">
              <a:latin typeface="Arial"/>
            </a:endParaRPr>
          </a:p>
          <a:p>
            <a:pPr>
              <a:lnSpc>
                <a:spcPct val="90000"/>
              </a:lnSpc>
              <a:spcBef>
                <a:spcPts val="1001"/>
              </a:spcBef>
              <a:buNone/>
            </a:pPr>
            <a:endParaRPr b="0" lang="en-IE" sz="2800" spc="-1" strike="noStrike">
              <a:latin typeface="Arial"/>
            </a:endParaRPr>
          </a:p>
          <a:p>
            <a:pPr>
              <a:lnSpc>
                <a:spcPct val="90000"/>
              </a:lnSpc>
              <a:spcBef>
                <a:spcPts val="1001"/>
              </a:spcBef>
              <a:buNone/>
            </a:pPr>
            <a:endParaRPr b="0" lang="en-IE" sz="2800" spc="-1" strike="noStrike">
              <a:latin typeface="Arial"/>
            </a:endParaRPr>
          </a:p>
        </p:txBody>
      </p:sp>
      <p:pic>
        <p:nvPicPr>
          <p:cNvPr id="317" name="Content Placeholder 14" descr=""/>
          <p:cNvPicPr/>
          <p:nvPr/>
        </p:nvPicPr>
        <p:blipFill>
          <a:blip r:embed="rId1"/>
          <a:stretch/>
        </p:blipFill>
        <p:spPr>
          <a:xfrm>
            <a:off x="6587280" y="1825560"/>
            <a:ext cx="4348080" cy="4348080"/>
          </a:xfrm>
          <a:prstGeom prst="rect">
            <a:avLst/>
          </a:prstGeom>
          <a:ln w="0">
            <a:noFill/>
          </a:ln>
        </p:spPr>
      </p:pic>
      <p:sp>
        <p:nvSpPr>
          <p:cNvPr id="318" name="CustomShape 3"/>
          <p:cNvSpPr/>
          <p:nvPr/>
        </p:nvSpPr>
        <p:spPr>
          <a:xfrm>
            <a:off x="3581280" y="6356520"/>
            <a:ext cx="4568760" cy="361800"/>
          </a:xfrm>
          <a:prstGeom prst="rect">
            <a:avLst/>
          </a:prstGeom>
          <a:noFill/>
          <a:ln w="0">
            <a:noFill/>
          </a:ln>
        </p:spPr>
        <p:style>
          <a:lnRef idx="0"/>
          <a:fillRef idx="0"/>
          <a:effectRef idx="0"/>
          <a:fontRef idx="minor"/>
        </p:style>
        <p:txBody>
          <a:bodyPr lIns="90000" rIns="90000" tIns="45000" bIns="45000" anchor="ctr">
            <a:noAutofit/>
          </a:bodyPr>
          <a:p>
            <a:pPr algn="ctr">
              <a:lnSpc>
                <a:spcPct val="100000"/>
              </a:lnSpc>
              <a:buNone/>
            </a:pPr>
            <a:r>
              <a:rPr b="0" lang="fr-FR" sz="1200" spc="-1" strike="noStrike">
                <a:solidFill>
                  <a:srgbClr val="8b8b8b"/>
                </a:solidFill>
                <a:latin typeface="Calibri"/>
                <a:ea typeface="DejaVu Sans"/>
              </a:rPr>
              <a:t>© Social Justice Ireland   </a:t>
            </a:r>
            <a:endParaRPr b="0" lang="en-IE" sz="1200" spc="-1" strike="noStrike">
              <a:latin typeface="Arial"/>
            </a:endParaRPr>
          </a:p>
          <a:p>
            <a:pPr algn="ctr">
              <a:lnSpc>
                <a:spcPct val="100000"/>
              </a:lnSpc>
              <a:buNone/>
            </a:pPr>
            <a:r>
              <a:rPr b="0" lang="fr-FR" sz="1200" spc="-1" strike="noStrike">
                <a:solidFill>
                  <a:srgbClr val="8b8b8b"/>
                </a:solidFill>
                <a:latin typeface="Calibri"/>
                <a:ea typeface="DejaVu Sans"/>
              </a:rPr>
              <a:t>W: www.socialjustice.ie   T: @SocialJusticeI  F: fb.me/SocialJusticeI </a:t>
            </a:r>
            <a:endParaRPr b="0" lang="en-IE" sz="1200" spc="-1" strike="noStrike">
              <a:latin typeface="Arial"/>
            </a:endParaRPr>
          </a:p>
        </p:txBody>
      </p:sp>
    </p:spTree>
  </p:cSld>
  <mc:AlternateContent>
    <mc:Choice Requires="p14">
      <p:transition spd="slow" advTm="180000" p14:dur="2000"/>
    </mc:Choice>
    <mc:Fallback>
      <p:transition spd="slow" advTm="180000"/>
    </mc:Fallback>
  </mc:AlternateContent>
</p:sld>
</file>

<file path=ppt/slides/slide2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19" name="PlaceHolder 1"/>
          <p:cNvSpPr>
            <a:spLocks noGrp="1"/>
          </p:cNvSpPr>
          <p:nvPr>
            <p:ph type="title"/>
          </p:nvPr>
        </p:nvSpPr>
        <p:spPr>
          <a:xfrm>
            <a:off x="838080" y="365040"/>
            <a:ext cx="10509840" cy="1319760"/>
          </a:xfrm>
          <a:prstGeom prst="rect">
            <a:avLst/>
          </a:prstGeom>
          <a:noFill/>
          <a:ln w="0">
            <a:noFill/>
          </a:ln>
        </p:spPr>
        <p:txBody>
          <a:bodyPr lIns="90000" rIns="90000" tIns="45000" bIns="45000" anchor="ctr">
            <a:noAutofit/>
          </a:bodyPr>
          <a:p>
            <a:pPr>
              <a:lnSpc>
                <a:spcPct val="90000"/>
              </a:lnSpc>
              <a:buNone/>
            </a:pPr>
            <a:r>
              <a:rPr b="0" lang="en-US" sz="4400" spc="-1" strike="noStrike">
                <a:solidFill>
                  <a:srgbClr val="000000"/>
                </a:solidFill>
                <a:latin typeface="Calibri Light"/>
              </a:rPr>
              <a:t>Corporate Policy Group</a:t>
            </a:r>
            <a:endParaRPr b="0" lang="en-IE" sz="4400" spc="-1" strike="noStrike">
              <a:latin typeface="Arial"/>
            </a:endParaRPr>
          </a:p>
        </p:txBody>
      </p:sp>
      <p:sp>
        <p:nvSpPr>
          <p:cNvPr id="320" name="PlaceHolder 2"/>
          <p:cNvSpPr>
            <a:spLocks noGrp="1"/>
          </p:cNvSpPr>
          <p:nvPr>
            <p:ph/>
          </p:nvPr>
        </p:nvSpPr>
        <p:spPr>
          <a:xfrm>
            <a:off x="838080" y="1825560"/>
            <a:ext cx="10509840" cy="4345560"/>
          </a:xfrm>
          <a:prstGeom prst="rect">
            <a:avLst/>
          </a:prstGeom>
          <a:noFill/>
          <a:ln w="0">
            <a:noFill/>
          </a:ln>
        </p:spPr>
        <p:txBody>
          <a:bodyPr lIns="90000" rIns="90000" tIns="45000" bIns="45000" anchor="t">
            <a:normAutofit fontScale="77000"/>
          </a:bodyPr>
          <a:p>
            <a:pPr marL="228600" indent="-228600">
              <a:lnSpc>
                <a:spcPct val="90000"/>
              </a:lnSpc>
              <a:spcBef>
                <a:spcPts val="1001"/>
              </a:spcBef>
              <a:buClr>
                <a:srgbClr val="000000"/>
              </a:buClr>
              <a:buFont typeface="Arial"/>
              <a:buChar char="•"/>
            </a:pPr>
            <a:r>
              <a:rPr b="0" lang="en-US" sz="2800" spc="-1" strike="noStrike">
                <a:solidFill>
                  <a:srgbClr val="000000"/>
                </a:solidFill>
                <a:latin typeface="Calibri"/>
              </a:rPr>
              <a:t>Established under section 133(10) of the Local Government Act, 2001 and developed as amended by section 48 of the Local Government Reform Act 2014 with </a:t>
            </a:r>
            <a:r>
              <a:rPr b="0" lang="en-US" sz="2800" spc="-1" strike="noStrike" u="sng">
                <a:solidFill>
                  <a:srgbClr val="0563c1"/>
                </a:solidFill>
                <a:uFillTx/>
                <a:latin typeface="Calibri"/>
                <a:hlinkClick r:id="rId1"/>
              </a:rPr>
              <a:t>Circular LG 07/2014</a:t>
            </a:r>
            <a:r>
              <a:rPr b="0" lang="en-US" sz="2800" spc="-1" strike="noStrike">
                <a:solidFill>
                  <a:srgbClr val="000000"/>
                </a:solidFill>
                <a:latin typeface="Calibri"/>
              </a:rPr>
              <a:t> </a:t>
            </a:r>
            <a:endParaRPr b="0" lang="en-IE" sz="2800" spc="-1" strike="noStrike">
              <a:latin typeface="Arial"/>
            </a:endParaRPr>
          </a:p>
          <a:p>
            <a:pPr marL="228600" indent="-228600">
              <a:lnSpc>
                <a:spcPct val="90000"/>
              </a:lnSpc>
              <a:spcBef>
                <a:spcPts val="1001"/>
              </a:spcBef>
              <a:buClr>
                <a:srgbClr val="000000"/>
              </a:buClr>
              <a:buFont typeface="Arial"/>
              <a:buChar char="•"/>
            </a:pPr>
            <a:r>
              <a:rPr b="0" lang="en-IE" sz="2800" spc="-1" strike="noStrike">
                <a:solidFill>
                  <a:srgbClr val="000000"/>
                </a:solidFill>
                <a:latin typeface="Calibri"/>
              </a:rPr>
              <a:t>Sets the agenda and policy options positions for whole council</a:t>
            </a:r>
            <a:endParaRPr b="0" lang="en-IE" sz="2800" spc="-1" strike="noStrike">
              <a:latin typeface="Arial"/>
            </a:endParaRPr>
          </a:p>
          <a:p>
            <a:pPr marL="228600" indent="-228600">
              <a:lnSpc>
                <a:spcPct val="90000"/>
              </a:lnSpc>
              <a:spcBef>
                <a:spcPts val="1001"/>
              </a:spcBef>
              <a:buClr>
                <a:srgbClr val="000000"/>
              </a:buClr>
              <a:buFont typeface="Arial"/>
              <a:buChar char="•"/>
            </a:pPr>
            <a:r>
              <a:rPr b="0" lang="en-IE" sz="2800" spc="-1" strike="noStrike">
                <a:solidFill>
                  <a:srgbClr val="000000"/>
                </a:solidFill>
                <a:latin typeface="Calibri"/>
              </a:rPr>
              <a:t>May ask SPCs to look at certain issues</a:t>
            </a:r>
            <a:endParaRPr b="0" lang="en-IE" sz="2800" spc="-1" strike="noStrike">
              <a:latin typeface="Arial"/>
            </a:endParaRPr>
          </a:p>
          <a:p>
            <a:pPr marL="228600" indent="-228600">
              <a:lnSpc>
                <a:spcPct val="90000"/>
              </a:lnSpc>
              <a:spcBef>
                <a:spcPts val="1001"/>
              </a:spcBef>
              <a:buClr>
                <a:srgbClr val="000000"/>
              </a:buClr>
              <a:buFont typeface="Arial"/>
              <a:buChar char="•"/>
            </a:pPr>
            <a:r>
              <a:rPr b="0" lang="en-IE" sz="2800" spc="-1" strike="noStrike">
                <a:solidFill>
                  <a:srgbClr val="000000"/>
                </a:solidFill>
                <a:latin typeface="Calibri"/>
              </a:rPr>
              <a:t>Key role in preparing budget</a:t>
            </a:r>
            <a:endParaRPr b="0" lang="en-IE" sz="2800" spc="-1" strike="noStrike">
              <a:latin typeface="Arial"/>
            </a:endParaRPr>
          </a:p>
          <a:p>
            <a:pPr marL="228600" indent="-228600">
              <a:lnSpc>
                <a:spcPct val="90000"/>
              </a:lnSpc>
              <a:spcBef>
                <a:spcPts val="1001"/>
              </a:spcBef>
              <a:buClr>
                <a:srgbClr val="000000"/>
              </a:buClr>
              <a:buFont typeface="Arial"/>
              <a:buChar char="•"/>
            </a:pPr>
            <a:r>
              <a:rPr b="0" lang="en-IE" sz="2800" spc="-1" strike="noStrike">
                <a:solidFill>
                  <a:srgbClr val="000000"/>
                </a:solidFill>
                <a:latin typeface="Calibri"/>
              </a:rPr>
              <a:t>Monitor overall performance</a:t>
            </a:r>
            <a:endParaRPr b="0" lang="en-IE" sz="2800" spc="-1" strike="noStrike">
              <a:latin typeface="Arial"/>
            </a:endParaRPr>
          </a:p>
          <a:p>
            <a:pPr marL="228600" indent="-228600">
              <a:lnSpc>
                <a:spcPct val="90000"/>
              </a:lnSpc>
              <a:spcBef>
                <a:spcPts val="1001"/>
              </a:spcBef>
              <a:buClr>
                <a:srgbClr val="000000"/>
              </a:buClr>
              <a:buFont typeface="Arial"/>
              <a:buChar char="•"/>
            </a:pPr>
            <a:r>
              <a:rPr b="0" lang="en-IE" sz="2800" spc="-1" strike="noStrike">
                <a:solidFill>
                  <a:srgbClr val="000000"/>
                </a:solidFill>
                <a:latin typeface="Calibri"/>
              </a:rPr>
              <a:t>Oversee reserved functions</a:t>
            </a:r>
            <a:endParaRPr b="0" lang="en-IE" sz="2800" spc="-1" strike="noStrike">
              <a:latin typeface="Arial"/>
            </a:endParaRPr>
          </a:p>
          <a:p>
            <a:pPr marL="228600" indent="-228600">
              <a:lnSpc>
                <a:spcPct val="90000"/>
              </a:lnSpc>
              <a:spcBef>
                <a:spcPts val="1001"/>
              </a:spcBef>
              <a:buClr>
                <a:srgbClr val="000000"/>
              </a:buClr>
              <a:buFont typeface="Arial"/>
              <a:buChar char="•"/>
            </a:pPr>
            <a:r>
              <a:rPr b="0" lang="en-IE" sz="2800" spc="-1" strike="noStrike">
                <a:solidFill>
                  <a:srgbClr val="000000"/>
                </a:solidFill>
                <a:latin typeface="Calibri"/>
              </a:rPr>
              <a:t>Membership consists of</a:t>
            </a:r>
            <a:endParaRPr b="0" lang="en-IE" sz="2800" spc="-1" strike="noStrike">
              <a:latin typeface="Arial"/>
            </a:endParaRPr>
          </a:p>
          <a:p>
            <a:pPr lvl="1" marL="685800" indent="-228600">
              <a:lnSpc>
                <a:spcPct val="90000"/>
              </a:lnSpc>
              <a:spcBef>
                <a:spcPts val="499"/>
              </a:spcBef>
              <a:buClr>
                <a:srgbClr val="000000"/>
              </a:buClr>
              <a:buFont typeface="Arial"/>
              <a:buChar char="•"/>
            </a:pPr>
            <a:r>
              <a:rPr b="0" lang="en-IE" sz="2400" spc="-1" strike="noStrike">
                <a:solidFill>
                  <a:srgbClr val="000000"/>
                </a:solidFill>
                <a:latin typeface="Calibri"/>
              </a:rPr>
              <a:t>Chair of Council</a:t>
            </a:r>
            <a:endParaRPr b="0" lang="en-IE" sz="2400" spc="-1" strike="noStrike">
              <a:latin typeface="Arial"/>
            </a:endParaRPr>
          </a:p>
          <a:p>
            <a:pPr lvl="1" marL="685800" indent="-228600">
              <a:lnSpc>
                <a:spcPct val="90000"/>
              </a:lnSpc>
              <a:spcBef>
                <a:spcPts val="499"/>
              </a:spcBef>
              <a:buClr>
                <a:srgbClr val="000000"/>
              </a:buClr>
              <a:buFont typeface="Arial"/>
              <a:buChar char="•"/>
            </a:pPr>
            <a:r>
              <a:rPr b="0" lang="en-IE" sz="2400" spc="-1" strike="noStrike">
                <a:solidFill>
                  <a:srgbClr val="000000"/>
                </a:solidFill>
                <a:latin typeface="Calibri"/>
              </a:rPr>
              <a:t>Chairs of SPCs </a:t>
            </a:r>
            <a:endParaRPr b="0" lang="en-IE" sz="2400" spc="-1" strike="noStrike">
              <a:latin typeface="Arial"/>
            </a:endParaRPr>
          </a:p>
          <a:p>
            <a:pPr lvl="1" marL="685800" indent="-228600">
              <a:lnSpc>
                <a:spcPct val="90000"/>
              </a:lnSpc>
              <a:spcBef>
                <a:spcPts val="499"/>
              </a:spcBef>
              <a:buClr>
                <a:srgbClr val="000000"/>
              </a:buClr>
              <a:buFont typeface="Arial"/>
              <a:buChar char="•"/>
            </a:pPr>
            <a:r>
              <a:rPr b="0" lang="en-IE" sz="2400" spc="-1" strike="noStrike">
                <a:solidFill>
                  <a:srgbClr val="000000"/>
                </a:solidFill>
                <a:latin typeface="Calibri"/>
              </a:rPr>
              <a:t>MD Chairs (if not already SPC chairs)</a:t>
            </a:r>
            <a:endParaRPr b="0" lang="en-IE" sz="2400" spc="-1" strike="noStrike">
              <a:latin typeface="Arial"/>
            </a:endParaRPr>
          </a:p>
          <a:p>
            <a:pPr lvl="1" marL="685800" indent="-228600">
              <a:lnSpc>
                <a:spcPct val="90000"/>
              </a:lnSpc>
              <a:spcBef>
                <a:spcPts val="499"/>
              </a:spcBef>
              <a:buClr>
                <a:srgbClr val="000000"/>
              </a:buClr>
              <a:buFont typeface="Arial"/>
              <a:buChar char="•"/>
            </a:pPr>
            <a:r>
              <a:rPr b="0" lang="en-IE" sz="2400" spc="-1" strike="noStrike">
                <a:solidFill>
                  <a:srgbClr val="000000"/>
                </a:solidFill>
                <a:latin typeface="Calibri"/>
              </a:rPr>
              <a:t>Supported by CEO</a:t>
            </a:r>
            <a:endParaRPr b="0" lang="en-IE" sz="2400" spc="-1" strike="noStrike">
              <a:latin typeface="Arial"/>
            </a:endParaRPr>
          </a:p>
          <a:p>
            <a:pPr>
              <a:lnSpc>
                <a:spcPct val="90000"/>
              </a:lnSpc>
              <a:spcBef>
                <a:spcPts val="1001"/>
              </a:spcBef>
              <a:buNone/>
            </a:pPr>
            <a:endParaRPr b="0" lang="en-IE" sz="2400" spc="-1" strike="noStrike">
              <a:latin typeface="Arial"/>
            </a:endParaRPr>
          </a:p>
        </p:txBody>
      </p:sp>
      <p:sp>
        <p:nvSpPr>
          <p:cNvPr id="321" name="PlaceHolder 3"/>
          <p:cNvSpPr>
            <a:spLocks noGrp="1"/>
          </p:cNvSpPr>
          <p:nvPr>
            <p:ph type="ftr"/>
          </p:nvPr>
        </p:nvSpPr>
        <p:spPr>
          <a:xfrm>
            <a:off x="3840480" y="6356520"/>
            <a:ext cx="4307040" cy="359280"/>
          </a:xfrm>
          <a:prstGeom prst="rect">
            <a:avLst/>
          </a:prstGeom>
          <a:noFill/>
          <a:ln w="0">
            <a:noFill/>
          </a:ln>
        </p:spPr>
        <p:txBody>
          <a:bodyPr lIns="90000" rIns="90000" tIns="45000" bIns="45000" anchor="ctr">
            <a:noAutofit/>
          </a:bodyPr>
          <a:p>
            <a:pPr algn="ctr">
              <a:lnSpc>
                <a:spcPct val="100000"/>
              </a:lnSpc>
              <a:buNone/>
            </a:pPr>
            <a:r>
              <a:rPr b="0" lang="fr-FR" sz="1200" spc="-1" strike="noStrike">
                <a:solidFill>
                  <a:srgbClr val="8b8b8b"/>
                </a:solidFill>
                <a:latin typeface="Calibri"/>
              </a:rPr>
              <a:t>© Social Justice Ireland   </a:t>
            </a:r>
            <a:endParaRPr b="0" lang="en-IE" sz="1200" spc="-1" strike="noStrike">
              <a:latin typeface="Times New Roman"/>
            </a:endParaRPr>
          </a:p>
          <a:p>
            <a:pPr algn="ctr">
              <a:lnSpc>
                <a:spcPct val="100000"/>
              </a:lnSpc>
              <a:buNone/>
            </a:pPr>
            <a:r>
              <a:rPr b="0" lang="fr-FR" sz="1200" spc="-1" strike="noStrike">
                <a:solidFill>
                  <a:srgbClr val="8b8b8b"/>
                </a:solidFill>
                <a:latin typeface="Calibri"/>
              </a:rPr>
              <a:t>W: www.socialjustice.ie   T: @SocialJusticeI  F: fb.me/SocialJusticeI </a:t>
            </a:r>
            <a:endParaRPr b="0" lang="en-IE" sz="1200" spc="-1" strike="noStrike">
              <a:latin typeface="Times New Roman"/>
            </a:endParaRPr>
          </a:p>
        </p:txBody>
      </p:sp>
    </p:spTree>
  </p:cSld>
  <mc:AlternateContent>
    <mc:Choice Requires="p14">
      <p:transition spd="slow" advTm="63000" p14:dur="2000"/>
    </mc:Choice>
    <mc:Fallback>
      <p:transition spd="slow" advTm="63000"/>
    </mc:Fallback>
  </mc:AlternateContent>
</p:sld>
</file>

<file path=ppt/slides/slide2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22" name="PlaceHolder 1"/>
          <p:cNvSpPr>
            <a:spLocks noGrp="1"/>
          </p:cNvSpPr>
          <p:nvPr>
            <p:ph type="title"/>
          </p:nvPr>
        </p:nvSpPr>
        <p:spPr>
          <a:xfrm>
            <a:off x="838080" y="365040"/>
            <a:ext cx="10509840" cy="1319760"/>
          </a:xfrm>
          <a:prstGeom prst="rect">
            <a:avLst/>
          </a:prstGeom>
          <a:noFill/>
          <a:ln w="0">
            <a:noFill/>
          </a:ln>
        </p:spPr>
        <p:txBody>
          <a:bodyPr lIns="90000" rIns="90000" tIns="45000" bIns="45000" anchor="ctr">
            <a:noAutofit/>
          </a:bodyPr>
          <a:p>
            <a:pPr>
              <a:lnSpc>
                <a:spcPct val="90000"/>
              </a:lnSpc>
              <a:buNone/>
            </a:pPr>
            <a:r>
              <a:rPr b="0" lang="en-US" sz="4400" spc="-1" strike="noStrike">
                <a:solidFill>
                  <a:srgbClr val="000000"/>
                </a:solidFill>
                <a:latin typeface="Calibri Light"/>
              </a:rPr>
              <a:t>Strategic Policy Committees</a:t>
            </a:r>
            <a:endParaRPr b="0" lang="en-IE" sz="4400" spc="-1" strike="noStrike">
              <a:latin typeface="Arial"/>
            </a:endParaRPr>
          </a:p>
        </p:txBody>
      </p:sp>
      <p:sp>
        <p:nvSpPr>
          <p:cNvPr id="323" name="PlaceHolder 2"/>
          <p:cNvSpPr>
            <a:spLocks noGrp="1"/>
          </p:cNvSpPr>
          <p:nvPr>
            <p:ph/>
          </p:nvPr>
        </p:nvSpPr>
        <p:spPr>
          <a:xfrm>
            <a:off x="838080" y="1825560"/>
            <a:ext cx="10509840" cy="4345560"/>
          </a:xfrm>
          <a:prstGeom prst="rect">
            <a:avLst/>
          </a:prstGeom>
          <a:noFill/>
          <a:ln w="0">
            <a:noFill/>
          </a:ln>
        </p:spPr>
        <p:txBody>
          <a:bodyPr lIns="90000" rIns="90000" tIns="45000" bIns="45000" anchor="t">
            <a:normAutofit fontScale="91000"/>
          </a:bodyPr>
          <a:p>
            <a:pPr marL="228600" indent="-228600">
              <a:lnSpc>
                <a:spcPct val="90000"/>
              </a:lnSpc>
              <a:spcBef>
                <a:spcPts val="1001"/>
              </a:spcBef>
              <a:buClr>
                <a:srgbClr val="000000"/>
              </a:buClr>
              <a:buFont typeface="Arial"/>
              <a:buChar char="•"/>
            </a:pPr>
            <a:r>
              <a:rPr b="0" lang="en-US" sz="2800" spc="-1" strike="noStrike">
                <a:solidFill>
                  <a:srgbClr val="000000"/>
                </a:solidFill>
                <a:latin typeface="Calibri"/>
              </a:rPr>
              <a:t>Established under section 54(2) of the Local Government Act, 2001 and developed as amended by section 48 of the Local Government Reform Act 2014 with </a:t>
            </a:r>
            <a:r>
              <a:rPr b="0" lang="en-US" sz="2800" spc="-1" strike="noStrike" u="sng">
                <a:solidFill>
                  <a:srgbClr val="0563c1"/>
                </a:solidFill>
                <a:uFillTx/>
                <a:latin typeface="Calibri"/>
                <a:hlinkClick r:id="rId1"/>
              </a:rPr>
              <a:t>Circular LG 07/2014</a:t>
            </a:r>
            <a:r>
              <a:rPr b="0" lang="en-US" sz="2800" spc="-1" strike="noStrike">
                <a:solidFill>
                  <a:srgbClr val="000000"/>
                </a:solidFill>
                <a:latin typeface="Calibri"/>
              </a:rPr>
              <a:t> </a:t>
            </a:r>
            <a:endParaRPr b="0" lang="en-IE" sz="2800" spc="-1" strike="noStrike">
              <a:latin typeface="Arial"/>
            </a:endParaRPr>
          </a:p>
          <a:p>
            <a:pPr marL="228600" indent="-228600">
              <a:lnSpc>
                <a:spcPct val="90000"/>
              </a:lnSpc>
              <a:spcBef>
                <a:spcPts val="1001"/>
              </a:spcBef>
              <a:buClr>
                <a:srgbClr val="000000"/>
              </a:buClr>
              <a:buFont typeface="Arial"/>
              <a:buChar char="•"/>
            </a:pPr>
            <a:r>
              <a:rPr b="0" lang="en-US" sz="2800" spc="-1" strike="noStrike">
                <a:solidFill>
                  <a:srgbClr val="000000"/>
                </a:solidFill>
                <a:latin typeface="Calibri"/>
              </a:rPr>
              <a:t>Advise and assist Council with formulation, development and monitoring of policy</a:t>
            </a:r>
            <a:endParaRPr b="0" lang="en-IE" sz="2800" spc="-1" strike="noStrike">
              <a:latin typeface="Arial"/>
            </a:endParaRPr>
          </a:p>
          <a:p>
            <a:pPr marL="228600" indent="-228600">
              <a:lnSpc>
                <a:spcPct val="90000"/>
              </a:lnSpc>
              <a:spcBef>
                <a:spcPts val="1001"/>
              </a:spcBef>
              <a:buClr>
                <a:srgbClr val="000000"/>
              </a:buClr>
              <a:buFont typeface="Arial"/>
              <a:buChar char="•"/>
            </a:pPr>
            <a:r>
              <a:rPr b="0" lang="en-US" sz="2800" spc="-1" strike="noStrike">
                <a:solidFill>
                  <a:srgbClr val="000000"/>
                </a:solidFill>
                <a:latin typeface="Calibri"/>
              </a:rPr>
              <a:t>Membership</a:t>
            </a:r>
            <a:endParaRPr b="0" lang="en-IE" sz="2800" spc="-1" strike="noStrike">
              <a:latin typeface="Arial"/>
            </a:endParaRPr>
          </a:p>
          <a:p>
            <a:pPr lvl="1" marL="685800" indent="-228600">
              <a:lnSpc>
                <a:spcPct val="90000"/>
              </a:lnSpc>
              <a:spcBef>
                <a:spcPts val="499"/>
              </a:spcBef>
              <a:buClr>
                <a:srgbClr val="000000"/>
              </a:buClr>
              <a:buFont typeface="Arial"/>
              <a:buChar char="•"/>
            </a:pPr>
            <a:r>
              <a:rPr b="0" lang="en-US" sz="2400" spc="-1" strike="noStrike">
                <a:solidFill>
                  <a:srgbClr val="000000"/>
                </a:solidFill>
                <a:latin typeface="Calibri"/>
              </a:rPr>
              <a:t>15 members</a:t>
            </a:r>
            <a:endParaRPr b="0" lang="en-IE" sz="2400" spc="-1" strike="noStrike">
              <a:latin typeface="Arial"/>
            </a:endParaRPr>
          </a:p>
          <a:p>
            <a:pPr lvl="2" marL="1143000" indent="-228600">
              <a:lnSpc>
                <a:spcPct val="90000"/>
              </a:lnSpc>
              <a:spcBef>
                <a:spcPts val="499"/>
              </a:spcBef>
              <a:buClr>
                <a:srgbClr val="000000"/>
              </a:buClr>
              <a:buFont typeface="Arial"/>
              <a:buChar char="•"/>
            </a:pPr>
            <a:r>
              <a:rPr b="0" lang="en-US" sz="2000" spc="-1" strike="noStrike">
                <a:solidFill>
                  <a:srgbClr val="000000"/>
                </a:solidFill>
                <a:latin typeface="Calibri"/>
              </a:rPr>
              <a:t>10 elected members</a:t>
            </a:r>
            <a:endParaRPr b="0" lang="en-IE" sz="2000" spc="-1" strike="noStrike">
              <a:latin typeface="Arial"/>
            </a:endParaRPr>
          </a:p>
          <a:p>
            <a:pPr lvl="2" marL="1143000" indent="-228600">
              <a:lnSpc>
                <a:spcPct val="90000"/>
              </a:lnSpc>
              <a:spcBef>
                <a:spcPts val="499"/>
              </a:spcBef>
              <a:buClr>
                <a:srgbClr val="000000"/>
              </a:buClr>
              <a:buFont typeface="Arial"/>
              <a:buChar char="•"/>
            </a:pPr>
            <a:r>
              <a:rPr b="0" lang="en-US" sz="2000" spc="-1" strike="noStrike">
                <a:solidFill>
                  <a:srgbClr val="000000"/>
                </a:solidFill>
                <a:latin typeface="Calibri"/>
              </a:rPr>
              <a:t>5 sectoral interests, including the PPN</a:t>
            </a:r>
            <a:endParaRPr b="0" lang="en-IE" sz="2000" spc="-1" strike="noStrike">
              <a:latin typeface="Arial"/>
            </a:endParaRPr>
          </a:p>
          <a:p>
            <a:pPr marL="228600" indent="-228600">
              <a:lnSpc>
                <a:spcPct val="90000"/>
              </a:lnSpc>
              <a:spcBef>
                <a:spcPts val="1001"/>
              </a:spcBef>
              <a:buClr>
                <a:srgbClr val="000000"/>
              </a:buClr>
              <a:buFont typeface="Arial"/>
              <a:buChar char="•"/>
            </a:pPr>
            <a:r>
              <a:rPr b="0" lang="en-US" sz="2800" spc="-1" strike="noStrike">
                <a:solidFill>
                  <a:srgbClr val="000000"/>
                </a:solidFill>
                <a:latin typeface="Calibri"/>
              </a:rPr>
              <a:t>Led by Director of Services</a:t>
            </a:r>
            <a:endParaRPr b="0" lang="en-IE" sz="2800" spc="-1" strike="noStrike">
              <a:latin typeface="Arial"/>
            </a:endParaRPr>
          </a:p>
          <a:p>
            <a:pPr marL="228600" indent="-228600">
              <a:lnSpc>
                <a:spcPct val="90000"/>
              </a:lnSpc>
              <a:spcBef>
                <a:spcPts val="1001"/>
              </a:spcBef>
              <a:buClr>
                <a:srgbClr val="000000"/>
              </a:buClr>
              <a:buFont typeface="Arial"/>
              <a:buChar char="•"/>
            </a:pPr>
            <a:r>
              <a:rPr b="0" lang="en-US" sz="2800" spc="-1" strike="noStrike">
                <a:solidFill>
                  <a:srgbClr val="000000"/>
                </a:solidFill>
                <a:latin typeface="Calibri"/>
              </a:rPr>
              <a:t>Adopt a multiannual work programme</a:t>
            </a:r>
            <a:endParaRPr b="0" lang="en-IE" sz="2800" spc="-1" strike="noStrike">
              <a:latin typeface="Arial"/>
            </a:endParaRPr>
          </a:p>
          <a:p>
            <a:pPr>
              <a:lnSpc>
                <a:spcPct val="90000"/>
              </a:lnSpc>
              <a:spcBef>
                <a:spcPts val="1001"/>
              </a:spcBef>
              <a:buNone/>
            </a:pPr>
            <a:endParaRPr b="0" lang="en-IE" sz="2800" spc="-1" strike="noStrike">
              <a:latin typeface="Arial"/>
            </a:endParaRPr>
          </a:p>
        </p:txBody>
      </p:sp>
      <p:sp>
        <p:nvSpPr>
          <p:cNvPr id="324" name="PlaceHolder 3"/>
          <p:cNvSpPr>
            <a:spLocks noGrp="1"/>
          </p:cNvSpPr>
          <p:nvPr>
            <p:ph type="ftr"/>
          </p:nvPr>
        </p:nvSpPr>
        <p:spPr>
          <a:xfrm>
            <a:off x="3840480" y="6356520"/>
            <a:ext cx="4307040" cy="359280"/>
          </a:xfrm>
          <a:prstGeom prst="rect">
            <a:avLst/>
          </a:prstGeom>
          <a:noFill/>
          <a:ln w="0">
            <a:noFill/>
          </a:ln>
        </p:spPr>
        <p:txBody>
          <a:bodyPr lIns="90000" rIns="90000" tIns="45000" bIns="45000" anchor="ctr">
            <a:noAutofit/>
          </a:bodyPr>
          <a:p>
            <a:pPr algn="ctr">
              <a:lnSpc>
                <a:spcPct val="100000"/>
              </a:lnSpc>
              <a:buNone/>
            </a:pPr>
            <a:r>
              <a:rPr b="0" lang="fr-FR" sz="1200" spc="-1" strike="noStrike">
                <a:solidFill>
                  <a:srgbClr val="8b8b8b"/>
                </a:solidFill>
                <a:latin typeface="Calibri"/>
              </a:rPr>
              <a:t>© Social Justice Ireland   </a:t>
            </a:r>
            <a:endParaRPr b="0" lang="en-IE" sz="1200" spc="-1" strike="noStrike">
              <a:latin typeface="Times New Roman"/>
            </a:endParaRPr>
          </a:p>
          <a:p>
            <a:pPr algn="ctr">
              <a:lnSpc>
                <a:spcPct val="100000"/>
              </a:lnSpc>
              <a:buNone/>
            </a:pPr>
            <a:r>
              <a:rPr b="0" lang="fr-FR" sz="1200" spc="-1" strike="noStrike">
                <a:solidFill>
                  <a:srgbClr val="8b8b8b"/>
                </a:solidFill>
                <a:latin typeface="Calibri"/>
              </a:rPr>
              <a:t>W: www.socialjustice.ie   T: @SocialJusticeI  F: fb.me/SocialJusticeI </a:t>
            </a:r>
            <a:endParaRPr b="0" lang="en-IE" sz="1200" spc="-1" strike="noStrike">
              <a:latin typeface="Times New Roman"/>
            </a:endParaRPr>
          </a:p>
        </p:txBody>
      </p:sp>
    </p:spTree>
  </p:cSld>
  <mc:AlternateContent>
    <mc:Choice Requires="p14">
      <p:transition spd="slow" advTm="38000" p14:dur="2000"/>
    </mc:Choice>
    <mc:Fallback>
      <p:transition spd="slow" advTm="38000"/>
    </mc:Fallback>
  </mc:AlternateContent>
</p:sld>
</file>

<file path=ppt/slides/slide2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25" name="PlaceHolder 1"/>
          <p:cNvSpPr>
            <a:spLocks noGrp="1"/>
          </p:cNvSpPr>
          <p:nvPr>
            <p:ph type="title"/>
          </p:nvPr>
        </p:nvSpPr>
        <p:spPr>
          <a:xfrm>
            <a:off x="838080" y="365040"/>
            <a:ext cx="10509840" cy="1319760"/>
          </a:xfrm>
          <a:prstGeom prst="rect">
            <a:avLst/>
          </a:prstGeom>
          <a:noFill/>
          <a:ln w="0">
            <a:noFill/>
          </a:ln>
        </p:spPr>
        <p:txBody>
          <a:bodyPr lIns="90000" rIns="90000" tIns="45000" bIns="45000" anchor="ctr">
            <a:noAutofit/>
          </a:bodyPr>
          <a:p>
            <a:pPr>
              <a:lnSpc>
                <a:spcPct val="90000"/>
              </a:lnSpc>
              <a:buNone/>
            </a:pPr>
            <a:r>
              <a:rPr b="0" lang="en-US" sz="4400" spc="-1" strike="noStrike">
                <a:solidFill>
                  <a:srgbClr val="000000"/>
                </a:solidFill>
                <a:latin typeface="Calibri Light"/>
              </a:rPr>
              <a:t>Strategic Policy Committees</a:t>
            </a:r>
            <a:endParaRPr b="0" lang="en-IE" sz="4400" spc="-1" strike="noStrike">
              <a:latin typeface="Arial"/>
            </a:endParaRPr>
          </a:p>
        </p:txBody>
      </p:sp>
      <p:sp>
        <p:nvSpPr>
          <p:cNvPr id="326" name="PlaceHolder 2"/>
          <p:cNvSpPr>
            <a:spLocks noGrp="1"/>
          </p:cNvSpPr>
          <p:nvPr>
            <p:ph/>
          </p:nvPr>
        </p:nvSpPr>
        <p:spPr>
          <a:xfrm>
            <a:off x="838080" y="1825560"/>
            <a:ext cx="10509840" cy="4345560"/>
          </a:xfrm>
          <a:prstGeom prst="rect">
            <a:avLst/>
          </a:prstGeom>
          <a:noFill/>
          <a:ln w="0">
            <a:noFill/>
          </a:ln>
        </p:spPr>
        <p:txBody>
          <a:bodyPr lIns="90000" rIns="90000" tIns="45000" bIns="45000" anchor="t">
            <a:noAutofit/>
          </a:bodyPr>
          <a:p>
            <a:pPr marL="228600" indent="-228600">
              <a:lnSpc>
                <a:spcPct val="90000"/>
              </a:lnSpc>
              <a:spcBef>
                <a:spcPts val="1001"/>
              </a:spcBef>
              <a:buClr>
                <a:srgbClr val="000000"/>
              </a:buClr>
              <a:buFont typeface="Arial"/>
              <a:buChar char="•"/>
            </a:pPr>
            <a:r>
              <a:rPr b="0" lang="en-US" sz="2800" spc="-1" strike="noStrike">
                <a:solidFill>
                  <a:srgbClr val="000000"/>
                </a:solidFill>
                <a:latin typeface="Calibri"/>
              </a:rPr>
              <a:t>Council remains the decision-making body</a:t>
            </a:r>
            <a:endParaRPr b="0" lang="en-IE" sz="2800" spc="-1" strike="noStrike">
              <a:latin typeface="Arial"/>
            </a:endParaRPr>
          </a:p>
          <a:p>
            <a:pPr>
              <a:lnSpc>
                <a:spcPct val="90000"/>
              </a:lnSpc>
              <a:spcBef>
                <a:spcPts val="1001"/>
              </a:spcBef>
              <a:buNone/>
            </a:pPr>
            <a:endParaRPr b="0" lang="en-IE" sz="2800" spc="-1" strike="noStrike">
              <a:latin typeface="Arial"/>
            </a:endParaRPr>
          </a:p>
          <a:p>
            <a:pPr marL="228600" indent="-228600">
              <a:lnSpc>
                <a:spcPct val="90000"/>
              </a:lnSpc>
              <a:spcBef>
                <a:spcPts val="1001"/>
              </a:spcBef>
              <a:buClr>
                <a:srgbClr val="000000"/>
              </a:buClr>
              <a:buFont typeface="Arial"/>
              <a:buChar char="•"/>
            </a:pPr>
            <a:r>
              <a:rPr b="0" lang="en-US" sz="2800" spc="-1" strike="noStrike">
                <a:solidFill>
                  <a:srgbClr val="000000"/>
                </a:solidFill>
                <a:latin typeface="Calibri"/>
              </a:rPr>
              <a:t>F</a:t>
            </a:r>
            <a:r>
              <a:rPr b="0" lang="en-IE" sz="2800" spc="-1" strike="noStrike">
                <a:solidFill>
                  <a:srgbClr val="000000"/>
                </a:solidFill>
                <a:latin typeface="Calibri"/>
              </a:rPr>
              <a:t>unctions extend from those aligned directly with Local Authority functions and other non-statutory fields, such as urban or rural renewal</a:t>
            </a:r>
            <a:endParaRPr b="0" lang="en-IE" sz="2800" spc="-1" strike="noStrike">
              <a:latin typeface="Arial"/>
            </a:endParaRPr>
          </a:p>
          <a:p>
            <a:pPr>
              <a:lnSpc>
                <a:spcPct val="90000"/>
              </a:lnSpc>
              <a:spcBef>
                <a:spcPts val="1001"/>
              </a:spcBef>
              <a:buNone/>
            </a:pPr>
            <a:endParaRPr b="0" lang="en-IE" sz="2800" spc="-1" strike="noStrike">
              <a:latin typeface="Arial"/>
            </a:endParaRPr>
          </a:p>
          <a:p>
            <a:pPr marL="228600" indent="-228600">
              <a:lnSpc>
                <a:spcPct val="90000"/>
              </a:lnSpc>
              <a:spcBef>
                <a:spcPts val="1001"/>
              </a:spcBef>
              <a:buClr>
                <a:srgbClr val="000000"/>
              </a:buClr>
              <a:buFont typeface="Arial"/>
              <a:buChar char="•"/>
            </a:pPr>
            <a:r>
              <a:rPr b="0" lang="en-US" sz="2800" spc="-1" strike="noStrike">
                <a:solidFill>
                  <a:srgbClr val="000000"/>
                </a:solidFill>
                <a:latin typeface="Calibri"/>
              </a:rPr>
              <a:t>T</a:t>
            </a:r>
            <a:r>
              <a:rPr b="0" lang="en-IE" sz="2800" spc="-1" strike="noStrike">
                <a:solidFill>
                  <a:srgbClr val="000000"/>
                </a:solidFill>
                <a:latin typeface="Calibri"/>
              </a:rPr>
              <a:t>raining and supports for SPC members should be included in the SPC scheme of each Local Authority</a:t>
            </a:r>
            <a:endParaRPr b="0" lang="en-IE" sz="2800" spc="-1" strike="noStrike">
              <a:latin typeface="Arial"/>
            </a:endParaRPr>
          </a:p>
        </p:txBody>
      </p:sp>
      <p:sp>
        <p:nvSpPr>
          <p:cNvPr id="327" name="PlaceHolder 3"/>
          <p:cNvSpPr>
            <a:spLocks noGrp="1"/>
          </p:cNvSpPr>
          <p:nvPr>
            <p:ph type="ftr"/>
          </p:nvPr>
        </p:nvSpPr>
        <p:spPr>
          <a:xfrm>
            <a:off x="3840480" y="6356520"/>
            <a:ext cx="4307040" cy="359280"/>
          </a:xfrm>
          <a:prstGeom prst="rect">
            <a:avLst/>
          </a:prstGeom>
          <a:noFill/>
          <a:ln w="0">
            <a:noFill/>
          </a:ln>
        </p:spPr>
        <p:txBody>
          <a:bodyPr lIns="90000" rIns="90000" tIns="45000" bIns="45000" anchor="ctr">
            <a:noAutofit/>
          </a:bodyPr>
          <a:p>
            <a:pPr algn="ctr">
              <a:lnSpc>
                <a:spcPct val="100000"/>
              </a:lnSpc>
              <a:buNone/>
            </a:pPr>
            <a:r>
              <a:rPr b="0" lang="fr-FR" sz="1200" spc="-1" strike="noStrike">
                <a:solidFill>
                  <a:srgbClr val="8b8b8b"/>
                </a:solidFill>
                <a:latin typeface="Calibri"/>
              </a:rPr>
              <a:t>© Social Justice Ireland   </a:t>
            </a:r>
            <a:endParaRPr b="0" lang="en-IE" sz="1200" spc="-1" strike="noStrike">
              <a:latin typeface="Times New Roman"/>
            </a:endParaRPr>
          </a:p>
          <a:p>
            <a:pPr algn="ctr">
              <a:lnSpc>
                <a:spcPct val="100000"/>
              </a:lnSpc>
              <a:buNone/>
            </a:pPr>
            <a:r>
              <a:rPr b="0" lang="fr-FR" sz="1200" spc="-1" strike="noStrike">
                <a:solidFill>
                  <a:srgbClr val="8b8b8b"/>
                </a:solidFill>
                <a:latin typeface="Calibri"/>
              </a:rPr>
              <a:t>W: www.socialjustice.ie   T: @SocialJusticeI  F: fb.me/SocialJusticeI </a:t>
            </a:r>
            <a:endParaRPr b="0" lang="en-IE" sz="1200" spc="-1" strike="noStrike">
              <a:latin typeface="Times New Roman"/>
            </a:endParaRPr>
          </a:p>
        </p:txBody>
      </p:sp>
    </p:spTree>
  </p:cSld>
  <mc:AlternateContent>
    <mc:Choice Requires="p14">
      <p:transition spd="slow" advTm="32000" p14:dur="2000"/>
    </mc:Choice>
    <mc:Fallback>
      <p:transition spd="slow" advTm="32000"/>
    </mc:Fallback>
  </mc:AlternateContent>
</p:sld>
</file>

<file path=ppt/slides/slide2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28" name="PlaceHolder 1"/>
          <p:cNvSpPr>
            <a:spLocks noGrp="1"/>
          </p:cNvSpPr>
          <p:nvPr>
            <p:ph type="title"/>
          </p:nvPr>
        </p:nvSpPr>
        <p:spPr>
          <a:xfrm>
            <a:off x="838080" y="365040"/>
            <a:ext cx="10509840" cy="1319760"/>
          </a:xfrm>
          <a:prstGeom prst="rect">
            <a:avLst/>
          </a:prstGeom>
          <a:noFill/>
          <a:ln w="0">
            <a:noFill/>
          </a:ln>
        </p:spPr>
        <p:txBody>
          <a:bodyPr lIns="90000" rIns="90000" tIns="45000" bIns="45000" anchor="ctr">
            <a:noAutofit/>
          </a:bodyPr>
          <a:p>
            <a:pPr>
              <a:lnSpc>
                <a:spcPct val="90000"/>
              </a:lnSpc>
              <a:buNone/>
            </a:pPr>
            <a:r>
              <a:rPr b="0" lang="en-US" sz="4400" spc="-1" strike="noStrike">
                <a:solidFill>
                  <a:srgbClr val="000000"/>
                </a:solidFill>
                <a:latin typeface="Calibri Light"/>
              </a:rPr>
              <a:t>Strategic Policy Committees - Procedures</a:t>
            </a:r>
            <a:endParaRPr b="0" lang="en-IE" sz="4400" spc="-1" strike="noStrike">
              <a:latin typeface="Arial"/>
            </a:endParaRPr>
          </a:p>
        </p:txBody>
      </p:sp>
      <p:sp>
        <p:nvSpPr>
          <p:cNvPr id="329" name="PlaceHolder 2"/>
          <p:cNvSpPr>
            <a:spLocks noGrp="1"/>
          </p:cNvSpPr>
          <p:nvPr>
            <p:ph/>
          </p:nvPr>
        </p:nvSpPr>
        <p:spPr>
          <a:xfrm>
            <a:off x="838080" y="1825560"/>
            <a:ext cx="10509840" cy="4345560"/>
          </a:xfrm>
          <a:prstGeom prst="rect">
            <a:avLst/>
          </a:prstGeom>
          <a:noFill/>
          <a:ln w="0">
            <a:noFill/>
          </a:ln>
        </p:spPr>
        <p:txBody>
          <a:bodyPr lIns="90000" rIns="90000" tIns="45000" bIns="45000" anchor="t">
            <a:normAutofit fontScale="95000"/>
          </a:bodyPr>
          <a:p>
            <a:pPr marL="228600" indent="-228600">
              <a:lnSpc>
                <a:spcPct val="90000"/>
              </a:lnSpc>
              <a:spcBef>
                <a:spcPts val="1001"/>
              </a:spcBef>
              <a:buClr>
                <a:srgbClr val="000000"/>
              </a:buClr>
              <a:buFont typeface="Arial"/>
              <a:buChar char="•"/>
            </a:pPr>
            <a:r>
              <a:rPr b="0" lang="en-US" sz="2800" spc="-1" strike="noStrike">
                <a:solidFill>
                  <a:srgbClr val="000000"/>
                </a:solidFill>
                <a:latin typeface="Calibri"/>
              </a:rPr>
              <a:t>The SPC chair and relevant Director of Service should meet well in advance of an SPC meeting to clarify the agenda for the forthcoming meeting and to agree on 12 objectives and what they would like as expected outcomes. </a:t>
            </a:r>
            <a:endParaRPr b="0" lang="en-IE" sz="2800" spc="-1" strike="noStrike">
              <a:latin typeface="Arial"/>
            </a:endParaRPr>
          </a:p>
          <a:p>
            <a:pPr marL="228600" indent="-228600">
              <a:lnSpc>
                <a:spcPct val="90000"/>
              </a:lnSpc>
              <a:spcBef>
                <a:spcPts val="1001"/>
              </a:spcBef>
              <a:buClr>
                <a:srgbClr val="000000"/>
              </a:buClr>
              <a:buFont typeface="Arial"/>
              <a:buChar char="•"/>
            </a:pPr>
            <a:r>
              <a:rPr b="0" lang="en-US" sz="2800" spc="-1" strike="noStrike">
                <a:solidFill>
                  <a:srgbClr val="000000"/>
                </a:solidFill>
                <a:latin typeface="Calibri"/>
              </a:rPr>
              <a:t>A calendar of SPC meetings should be agreed at the start of each year. SPCs should normally be held about 4 times yearly at suitable times for all SPC members. </a:t>
            </a:r>
            <a:endParaRPr b="0" lang="en-IE" sz="2800" spc="-1" strike="noStrike">
              <a:latin typeface="Arial"/>
            </a:endParaRPr>
          </a:p>
          <a:p>
            <a:pPr marL="228600" indent="-228600">
              <a:lnSpc>
                <a:spcPct val="90000"/>
              </a:lnSpc>
              <a:spcBef>
                <a:spcPts val="1001"/>
              </a:spcBef>
              <a:buClr>
                <a:srgbClr val="000000"/>
              </a:buClr>
              <a:buFont typeface="Arial"/>
              <a:buChar char="•"/>
            </a:pPr>
            <a:r>
              <a:rPr b="0" lang="en-US" sz="2800" spc="-1" strike="noStrike">
                <a:solidFill>
                  <a:srgbClr val="000000"/>
                </a:solidFill>
                <a:latin typeface="Calibri"/>
              </a:rPr>
              <a:t>SPC meetings should be conducted in a much less rigid and formal way than full council meetings in order to create an informal and collaborative atmosphere that would allow honest views and opinions on policy issues. </a:t>
            </a:r>
            <a:endParaRPr b="0" lang="en-IE" sz="2800" spc="-1" strike="noStrike">
              <a:latin typeface="Arial"/>
            </a:endParaRPr>
          </a:p>
        </p:txBody>
      </p:sp>
      <p:sp>
        <p:nvSpPr>
          <p:cNvPr id="330" name="PlaceHolder 3"/>
          <p:cNvSpPr>
            <a:spLocks noGrp="1"/>
          </p:cNvSpPr>
          <p:nvPr>
            <p:ph type="ftr"/>
          </p:nvPr>
        </p:nvSpPr>
        <p:spPr>
          <a:xfrm>
            <a:off x="3840480" y="6356520"/>
            <a:ext cx="4307040" cy="359280"/>
          </a:xfrm>
          <a:prstGeom prst="rect">
            <a:avLst/>
          </a:prstGeom>
          <a:noFill/>
          <a:ln w="0">
            <a:noFill/>
          </a:ln>
        </p:spPr>
        <p:txBody>
          <a:bodyPr lIns="90000" rIns="90000" tIns="45000" bIns="45000" anchor="ctr">
            <a:noAutofit/>
          </a:bodyPr>
          <a:p>
            <a:pPr algn="ctr">
              <a:lnSpc>
                <a:spcPct val="100000"/>
              </a:lnSpc>
              <a:buNone/>
            </a:pPr>
            <a:r>
              <a:rPr b="0" lang="fr-FR" sz="1200" spc="-1" strike="noStrike">
                <a:solidFill>
                  <a:srgbClr val="8b8b8b"/>
                </a:solidFill>
                <a:latin typeface="Calibri"/>
              </a:rPr>
              <a:t>© Social Justice Ireland   </a:t>
            </a:r>
            <a:endParaRPr b="0" lang="en-IE" sz="1200" spc="-1" strike="noStrike">
              <a:latin typeface="Times New Roman"/>
            </a:endParaRPr>
          </a:p>
          <a:p>
            <a:pPr algn="ctr">
              <a:lnSpc>
                <a:spcPct val="100000"/>
              </a:lnSpc>
              <a:buNone/>
            </a:pPr>
            <a:r>
              <a:rPr b="0" lang="fr-FR" sz="1200" spc="-1" strike="noStrike">
                <a:solidFill>
                  <a:srgbClr val="8b8b8b"/>
                </a:solidFill>
                <a:latin typeface="Calibri"/>
              </a:rPr>
              <a:t>W: www.socialjustice.ie   T: @SocialJusticeI  F: fb.me/SocialJusticeI </a:t>
            </a:r>
            <a:endParaRPr b="0" lang="en-IE" sz="1200" spc="-1" strike="noStrike">
              <a:latin typeface="Times New Roman"/>
            </a:endParaRPr>
          </a:p>
        </p:txBody>
      </p:sp>
    </p:spTree>
  </p:cSld>
  <mc:AlternateContent>
    <mc:Choice Requires="p14">
      <p:transition spd="slow" advTm="66000" p14:dur="2000"/>
    </mc:Choice>
    <mc:Fallback>
      <p:transition spd="slow" advTm="66000"/>
    </mc:Fallback>
  </mc:AlternateContent>
</p:sld>
</file>

<file path=ppt/slides/slide2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31" name="PlaceHolder 1"/>
          <p:cNvSpPr>
            <a:spLocks noGrp="1"/>
          </p:cNvSpPr>
          <p:nvPr>
            <p:ph type="title"/>
          </p:nvPr>
        </p:nvSpPr>
        <p:spPr>
          <a:xfrm>
            <a:off x="838080" y="365040"/>
            <a:ext cx="10509840" cy="1319760"/>
          </a:xfrm>
          <a:prstGeom prst="rect">
            <a:avLst/>
          </a:prstGeom>
          <a:noFill/>
          <a:ln w="0">
            <a:noFill/>
          </a:ln>
        </p:spPr>
        <p:txBody>
          <a:bodyPr lIns="90000" rIns="90000" tIns="45000" bIns="45000" anchor="ctr">
            <a:noAutofit/>
          </a:bodyPr>
          <a:p>
            <a:pPr>
              <a:lnSpc>
                <a:spcPct val="90000"/>
              </a:lnSpc>
              <a:buNone/>
            </a:pPr>
            <a:r>
              <a:rPr b="0" lang="en-US" sz="4400" spc="-1" strike="noStrike">
                <a:solidFill>
                  <a:srgbClr val="000000"/>
                </a:solidFill>
                <a:latin typeface="Calibri Light"/>
              </a:rPr>
              <a:t>Strategic Policy Committees - Procedures</a:t>
            </a:r>
            <a:endParaRPr b="0" lang="en-IE" sz="4400" spc="-1" strike="noStrike">
              <a:latin typeface="Arial"/>
            </a:endParaRPr>
          </a:p>
        </p:txBody>
      </p:sp>
      <p:sp>
        <p:nvSpPr>
          <p:cNvPr id="332" name="PlaceHolder 2"/>
          <p:cNvSpPr>
            <a:spLocks noGrp="1"/>
          </p:cNvSpPr>
          <p:nvPr>
            <p:ph/>
          </p:nvPr>
        </p:nvSpPr>
        <p:spPr>
          <a:xfrm>
            <a:off x="838080" y="1825560"/>
            <a:ext cx="10509840" cy="4345560"/>
          </a:xfrm>
          <a:prstGeom prst="rect">
            <a:avLst/>
          </a:prstGeom>
          <a:noFill/>
          <a:ln w="0">
            <a:noFill/>
          </a:ln>
        </p:spPr>
        <p:txBody>
          <a:bodyPr lIns="90000" rIns="90000" tIns="45000" bIns="45000" anchor="t">
            <a:normAutofit/>
          </a:bodyPr>
          <a:p>
            <a:pPr marL="228600" indent="-228600">
              <a:lnSpc>
                <a:spcPct val="90000"/>
              </a:lnSpc>
              <a:spcBef>
                <a:spcPts val="1001"/>
              </a:spcBef>
              <a:buClr>
                <a:srgbClr val="000000"/>
              </a:buClr>
              <a:buFont typeface="Arial"/>
              <a:buChar char="•"/>
            </a:pPr>
            <a:r>
              <a:rPr b="0" lang="en-US" sz="2800" spc="-1" strike="noStrike">
                <a:solidFill>
                  <a:srgbClr val="000000"/>
                </a:solidFill>
                <a:latin typeface="Calibri"/>
              </a:rPr>
              <a:t>The local authority should provide a key contact person (other than the Director of Service) for all SPC members and particularly for sectoral representatives to deal with SPC matters. </a:t>
            </a:r>
            <a:endParaRPr b="0" lang="en-IE" sz="2800" spc="-1" strike="noStrike">
              <a:latin typeface="Arial"/>
            </a:endParaRPr>
          </a:p>
          <a:p>
            <a:pPr marL="228600" indent="-228600">
              <a:lnSpc>
                <a:spcPct val="90000"/>
              </a:lnSpc>
              <a:spcBef>
                <a:spcPts val="1001"/>
              </a:spcBef>
              <a:buClr>
                <a:srgbClr val="000000"/>
              </a:buClr>
              <a:buFont typeface="Arial"/>
              <a:buChar char="•"/>
            </a:pPr>
            <a:r>
              <a:rPr b="0" lang="en-US" sz="2800" spc="-1" strike="noStrike">
                <a:solidFill>
                  <a:srgbClr val="000000"/>
                </a:solidFill>
                <a:latin typeface="Calibri"/>
              </a:rPr>
              <a:t>Local authorities should also consider the most appropriate locations for holding SPC meetings perhaps making greater use of community halls and centres. </a:t>
            </a:r>
            <a:endParaRPr b="0" lang="en-IE" sz="2800" spc="-1" strike="noStrike">
              <a:latin typeface="Arial"/>
            </a:endParaRPr>
          </a:p>
          <a:p>
            <a:pPr marL="228600" indent="-228600">
              <a:lnSpc>
                <a:spcPct val="90000"/>
              </a:lnSpc>
              <a:spcBef>
                <a:spcPts val="1001"/>
              </a:spcBef>
              <a:buClr>
                <a:srgbClr val="000000"/>
              </a:buClr>
              <a:buFont typeface="Arial"/>
              <a:buChar char="•"/>
            </a:pPr>
            <a:r>
              <a:rPr b="0" lang="en-US" sz="2800" spc="-1" strike="noStrike">
                <a:solidFill>
                  <a:srgbClr val="000000"/>
                </a:solidFill>
                <a:latin typeface="Calibri"/>
              </a:rPr>
              <a:t>Local authorities should ensure that documentation concerning SPC meetings is sent well in advance of the meetings, if possible four weeks in advance. The agenda and minutes of SPC meetings should also be circulated well in advance to all SPC members.</a:t>
            </a:r>
            <a:endParaRPr b="0" lang="en-IE" sz="2800" spc="-1" strike="noStrike">
              <a:latin typeface="Arial"/>
            </a:endParaRPr>
          </a:p>
        </p:txBody>
      </p:sp>
      <p:sp>
        <p:nvSpPr>
          <p:cNvPr id="333" name="PlaceHolder 3"/>
          <p:cNvSpPr>
            <a:spLocks noGrp="1"/>
          </p:cNvSpPr>
          <p:nvPr>
            <p:ph type="ftr"/>
          </p:nvPr>
        </p:nvSpPr>
        <p:spPr>
          <a:xfrm>
            <a:off x="3840480" y="6356520"/>
            <a:ext cx="4307040" cy="359280"/>
          </a:xfrm>
          <a:prstGeom prst="rect">
            <a:avLst/>
          </a:prstGeom>
          <a:noFill/>
          <a:ln w="0">
            <a:noFill/>
          </a:ln>
        </p:spPr>
        <p:txBody>
          <a:bodyPr lIns="90000" rIns="90000" tIns="45000" bIns="45000" anchor="ctr">
            <a:noAutofit/>
          </a:bodyPr>
          <a:p>
            <a:pPr algn="ctr">
              <a:lnSpc>
                <a:spcPct val="100000"/>
              </a:lnSpc>
              <a:buNone/>
            </a:pPr>
            <a:r>
              <a:rPr b="0" lang="fr-FR" sz="1200" spc="-1" strike="noStrike">
                <a:solidFill>
                  <a:srgbClr val="8b8b8b"/>
                </a:solidFill>
                <a:latin typeface="Calibri"/>
              </a:rPr>
              <a:t>© Social Justice Ireland   </a:t>
            </a:r>
            <a:endParaRPr b="0" lang="en-IE" sz="1200" spc="-1" strike="noStrike">
              <a:latin typeface="Times New Roman"/>
            </a:endParaRPr>
          </a:p>
          <a:p>
            <a:pPr algn="ctr">
              <a:lnSpc>
                <a:spcPct val="100000"/>
              </a:lnSpc>
              <a:buNone/>
            </a:pPr>
            <a:r>
              <a:rPr b="0" lang="fr-FR" sz="1200" spc="-1" strike="noStrike">
                <a:solidFill>
                  <a:srgbClr val="8b8b8b"/>
                </a:solidFill>
                <a:latin typeface="Calibri"/>
              </a:rPr>
              <a:t>W: www.socialjustice.ie   T: @SocialJusticeI  F: fb.me/SocialJusticeI </a:t>
            </a:r>
            <a:endParaRPr b="0" lang="en-IE" sz="1200" spc="-1" strike="noStrike">
              <a:latin typeface="Times New Roman"/>
            </a:endParaRPr>
          </a:p>
        </p:txBody>
      </p:sp>
      <p:sp>
        <p:nvSpPr>
          <p:cNvPr id="334" name=""/>
          <p:cNvSpPr/>
          <p:nvPr/>
        </p:nvSpPr>
        <p:spPr>
          <a:xfrm>
            <a:off x="5946120" y="3312720"/>
            <a:ext cx="295200" cy="228240"/>
          </a:xfrm>
          <a:prstGeom prst="rect">
            <a:avLst/>
          </a:prstGeom>
          <a:noFill/>
          <a:ln w="0">
            <a:noFill/>
          </a:ln>
        </p:spPr>
        <p:style>
          <a:lnRef idx="0"/>
          <a:fillRef idx="0"/>
          <a:effectRef idx="0"/>
          <a:fontRef idx="minor"/>
        </p:style>
        <p:txBody>
          <a:bodyPr lIns="90000" rIns="90000" tIns="45000" bIns="45000" anchor="t">
            <a:noAutofit/>
          </a:bodyPr>
          <a:p>
            <a:pPr>
              <a:lnSpc>
                <a:spcPct val="100000"/>
              </a:lnSpc>
              <a:buNone/>
            </a:pPr>
            <a:r>
              <a:rPr b="0" lang="en-IE" sz="1000" spc="-1" strike="noStrike">
                <a:solidFill>
                  <a:srgbClr val="000000"/>
                </a:solidFill>
                <a:latin typeface="Arial"/>
                <a:ea typeface="DejaVu Sans"/>
              </a:rPr>
              <a:t>Â </a:t>
            </a:r>
            <a:endParaRPr b="0" lang="en-IE" sz="1000" spc="-1" strike="noStrike">
              <a:latin typeface="Arial"/>
            </a:endParaRPr>
          </a:p>
        </p:txBody>
      </p:sp>
    </p:spTree>
  </p:cSld>
  <mc:AlternateContent>
    <mc:Choice Requires="p14">
      <p:transition spd="slow" advTm="1000" p14:dur="2000"/>
    </mc:Choice>
    <mc:Fallback>
      <p:transition spd="slow" advTm="1000"/>
    </mc:Fallback>
  </mc:AlternateContent>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43" name="PlaceHolder 1"/>
          <p:cNvSpPr>
            <a:spLocks noGrp="1"/>
          </p:cNvSpPr>
          <p:nvPr>
            <p:ph type="title"/>
          </p:nvPr>
        </p:nvSpPr>
        <p:spPr>
          <a:xfrm>
            <a:off x="831960" y="2340000"/>
            <a:ext cx="10509840" cy="2158920"/>
          </a:xfrm>
          <a:prstGeom prst="rect">
            <a:avLst/>
          </a:prstGeom>
          <a:noFill/>
          <a:ln w="0">
            <a:noFill/>
          </a:ln>
        </p:spPr>
        <p:txBody>
          <a:bodyPr lIns="90000" rIns="90000" tIns="45000" bIns="45000" anchor="b">
            <a:noAutofit/>
          </a:bodyPr>
          <a:p>
            <a:pPr>
              <a:lnSpc>
                <a:spcPct val="90000"/>
              </a:lnSpc>
              <a:buNone/>
            </a:pPr>
            <a:br/>
            <a:br/>
            <a:r>
              <a:rPr b="0" lang="en-US" sz="6000" spc="-1" strike="noStrike">
                <a:solidFill>
                  <a:srgbClr val="000000"/>
                </a:solidFill>
                <a:latin typeface="Calibri Light"/>
              </a:rPr>
              <a:t>Section 1:</a:t>
            </a:r>
            <a:br/>
            <a:r>
              <a:rPr b="0" lang="en-US" sz="6000" spc="-1" strike="noStrike">
                <a:solidFill>
                  <a:srgbClr val="000000"/>
                </a:solidFill>
                <a:latin typeface="Calibri Light"/>
              </a:rPr>
              <a:t>Making Connections</a:t>
            </a:r>
            <a:endParaRPr b="0" lang="en-IE" sz="6000" spc="-1" strike="noStrike">
              <a:latin typeface="Arial"/>
            </a:endParaRPr>
          </a:p>
        </p:txBody>
      </p:sp>
      <p:sp>
        <p:nvSpPr>
          <p:cNvPr id="244" name="PlaceHolder 2"/>
          <p:cNvSpPr>
            <a:spLocks noGrp="1"/>
          </p:cNvSpPr>
          <p:nvPr>
            <p:ph type="ftr"/>
          </p:nvPr>
        </p:nvSpPr>
        <p:spPr>
          <a:xfrm>
            <a:off x="3581280" y="6356520"/>
            <a:ext cx="4566240" cy="359280"/>
          </a:xfrm>
          <a:prstGeom prst="rect">
            <a:avLst/>
          </a:prstGeom>
          <a:noFill/>
          <a:ln w="0">
            <a:noFill/>
          </a:ln>
        </p:spPr>
        <p:txBody>
          <a:bodyPr lIns="90000" rIns="90000" tIns="45000" bIns="45000" anchor="ctr">
            <a:noAutofit/>
          </a:bodyPr>
          <a:p>
            <a:pPr algn="ctr">
              <a:lnSpc>
                <a:spcPct val="100000"/>
              </a:lnSpc>
              <a:buNone/>
            </a:pPr>
            <a:r>
              <a:rPr b="0" lang="fr-FR" sz="1200" spc="-1" strike="noStrike">
                <a:solidFill>
                  <a:srgbClr val="8b8b8b"/>
                </a:solidFill>
                <a:latin typeface="Calibri"/>
              </a:rPr>
              <a:t>© Social Justice Ireland   </a:t>
            </a:r>
            <a:endParaRPr b="0" lang="en-IE" sz="1200" spc="-1" strike="noStrike">
              <a:latin typeface="Times New Roman"/>
            </a:endParaRPr>
          </a:p>
          <a:p>
            <a:pPr algn="ctr">
              <a:lnSpc>
                <a:spcPct val="100000"/>
              </a:lnSpc>
              <a:buNone/>
            </a:pPr>
            <a:r>
              <a:rPr b="0" lang="fr-FR" sz="1200" spc="-1" strike="noStrike">
                <a:solidFill>
                  <a:srgbClr val="8b8b8b"/>
                </a:solidFill>
                <a:latin typeface="Calibri"/>
              </a:rPr>
              <a:t>W: www.socialjustice.ie   T: @SocialJusticeI  F: fb.me/SocialJusticeI </a:t>
            </a:r>
            <a:endParaRPr b="0" lang="en-IE" sz="1200" spc="-1" strike="noStrike">
              <a:latin typeface="Times New Roman"/>
            </a:endParaRPr>
          </a:p>
        </p:txBody>
      </p:sp>
    </p:spTree>
  </p:cSld>
  <mc:AlternateContent>
    <mc:Choice Requires="p14">
      <p:transition spd="slow" advTm="5000" p14:dur="2000"/>
    </mc:Choice>
    <mc:Fallback>
      <p:transition spd="slow" advTm="5000"/>
    </mc:Fallback>
  </mc:AlternateContent>
</p:sld>
</file>

<file path=ppt/slides/slide3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35" name="PlaceHolder 1"/>
          <p:cNvSpPr>
            <a:spLocks noGrp="1"/>
          </p:cNvSpPr>
          <p:nvPr>
            <p:ph type="title"/>
          </p:nvPr>
        </p:nvSpPr>
        <p:spPr>
          <a:xfrm>
            <a:off x="838080" y="365040"/>
            <a:ext cx="10509840" cy="1319760"/>
          </a:xfrm>
          <a:prstGeom prst="rect">
            <a:avLst/>
          </a:prstGeom>
          <a:noFill/>
          <a:ln w="0">
            <a:noFill/>
          </a:ln>
        </p:spPr>
        <p:txBody>
          <a:bodyPr lIns="90000" rIns="90000" tIns="45000" bIns="45000" anchor="ctr">
            <a:noAutofit/>
          </a:bodyPr>
          <a:p>
            <a:pPr>
              <a:lnSpc>
                <a:spcPct val="90000"/>
              </a:lnSpc>
              <a:buNone/>
            </a:pPr>
            <a:r>
              <a:rPr b="0" lang="en-US" sz="4400" spc="-1" strike="noStrike">
                <a:solidFill>
                  <a:srgbClr val="000000"/>
                </a:solidFill>
                <a:latin typeface="Calibri Light"/>
              </a:rPr>
              <a:t>Local Community Development Committee (LCDC)</a:t>
            </a:r>
            <a:endParaRPr b="0" lang="en-IE" sz="4400" spc="-1" strike="noStrike">
              <a:latin typeface="Arial"/>
            </a:endParaRPr>
          </a:p>
        </p:txBody>
      </p:sp>
      <p:sp>
        <p:nvSpPr>
          <p:cNvPr id="336" name="PlaceHolder 2"/>
          <p:cNvSpPr>
            <a:spLocks noGrp="1"/>
          </p:cNvSpPr>
          <p:nvPr>
            <p:ph/>
          </p:nvPr>
        </p:nvSpPr>
        <p:spPr>
          <a:xfrm>
            <a:off x="838080" y="1825560"/>
            <a:ext cx="10509840" cy="4345560"/>
          </a:xfrm>
          <a:prstGeom prst="rect">
            <a:avLst/>
          </a:prstGeom>
          <a:noFill/>
          <a:ln w="0">
            <a:noFill/>
          </a:ln>
        </p:spPr>
        <p:txBody>
          <a:bodyPr lIns="90000" rIns="90000" tIns="45000" bIns="45000" anchor="t">
            <a:noAutofit/>
          </a:bodyPr>
          <a:p>
            <a:pPr>
              <a:lnSpc>
                <a:spcPct val="90000"/>
              </a:lnSpc>
              <a:spcBef>
                <a:spcPts val="1001"/>
              </a:spcBef>
              <a:buNone/>
            </a:pPr>
            <a:r>
              <a:rPr b="0" lang="en-US" sz="2800" spc="-1" strike="noStrike">
                <a:solidFill>
                  <a:srgbClr val="000000"/>
                </a:solidFill>
                <a:latin typeface="Calibri"/>
              </a:rPr>
              <a:t>Replaced the County Development Board​</a:t>
            </a:r>
            <a:endParaRPr b="0" lang="en-IE" sz="2800" spc="-1" strike="noStrike">
              <a:latin typeface="Arial"/>
            </a:endParaRPr>
          </a:p>
          <a:p>
            <a:pPr>
              <a:lnSpc>
                <a:spcPct val="90000"/>
              </a:lnSpc>
              <a:spcBef>
                <a:spcPts val="1001"/>
              </a:spcBef>
              <a:buNone/>
            </a:pPr>
            <a:r>
              <a:rPr b="0" lang="en-US" sz="2800" spc="-1" strike="noStrike">
                <a:solidFill>
                  <a:srgbClr val="000000"/>
                </a:solidFill>
                <a:latin typeface="Calibri"/>
              </a:rPr>
              <a:t>Prepares, implements and monitors the community elements of the six-year Local Economic and Community Plans​</a:t>
            </a:r>
            <a:endParaRPr b="0" lang="en-IE" sz="2800" spc="-1" strike="noStrike">
              <a:latin typeface="Arial"/>
            </a:endParaRPr>
          </a:p>
          <a:p>
            <a:pPr>
              <a:lnSpc>
                <a:spcPct val="90000"/>
              </a:lnSpc>
              <a:spcBef>
                <a:spcPts val="1001"/>
              </a:spcBef>
              <a:buNone/>
            </a:pPr>
            <a:r>
              <a:rPr b="0" lang="en-US" sz="2800" spc="-1" strike="noStrike">
                <a:solidFill>
                  <a:srgbClr val="000000"/>
                </a:solidFill>
                <a:latin typeface="Calibri"/>
              </a:rPr>
              <a:t>Responsible for National Funding at Local Level​:</a:t>
            </a:r>
            <a:endParaRPr b="0" lang="en-IE" sz="2800" spc="-1" strike="noStrike">
              <a:latin typeface="Arial"/>
            </a:endParaRPr>
          </a:p>
          <a:p>
            <a:pPr>
              <a:lnSpc>
                <a:spcPct val="90000"/>
              </a:lnSpc>
              <a:spcBef>
                <a:spcPts val="1001"/>
              </a:spcBef>
              <a:buNone/>
            </a:pPr>
            <a:r>
              <a:rPr b="0" lang="en-US" sz="2800" spc="-1" strike="noStrike">
                <a:solidFill>
                  <a:srgbClr val="000000"/>
                </a:solidFill>
                <a:latin typeface="Calibri"/>
              </a:rPr>
              <a:t>SICAP (Social Inclusion)​</a:t>
            </a:r>
            <a:endParaRPr b="0" lang="en-IE" sz="2800" spc="-1" strike="noStrike">
              <a:latin typeface="Arial"/>
            </a:endParaRPr>
          </a:p>
          <a:p>
            <a:pPr>
              <a:lnSpc>
                <a:spcPct val="90000"/>
              </a:lnSpc>
              <a:spcBef>
                <a:spcPts val="1001"/>
              </a:spcBef>
              <a:buNone/>
            </a:pPr>
            <a:r>
              <a:rPr b="0" lang="en-US" sz="2800" spc="-1" strike="noStrike">
                <a:solidFill>
                  <a:srgbClr val="000000"/>
                </a:solidFill>
                <a:latin typeface="Calibri"/>
              </a:rPr>
              <a:t>LEADER (Rural Development)​</a:t>
            </a:r>
            <a:endParaRPr b="0" lang="en-IE" sz="2800" spc="-1" strike="noStrike">
              <a:latin typeface="Arial"/>
            </a:endParaRPr>
          </a:p>
          <a:p>
            <a:pPr>
              <a:lnSpc>
                <a:spcPct val="90000"/>
              </a:lnSpc>
              <a:spcBef>
                <a:spcPts val="1001"/>
              </a:spcBef>
              <a:buNone/>
            </a:pPr>
            <a:r>
              <a:rPr b="0" lang="en-US" sz="2800" spc="-1" strike="noStrike">
                <a:solidFill>
                  <a:srgbClr val="000000"/>
                </a:solidFill>
                <a:latin typeface="Calibri"/>
              </a:rPr>
              <a:t>Other ​</a:t>
            </a:r>
            <a:endParaRPr b="0" lang="en-IE" sz="2800" spc="-1" strike="noStrike">
              <a:latin typeface="Arial"/>
            </a:endParaRPr>
          </a:p>
          <a:p>
            <a:pPr>
              <a:lnSpc>
                <a:spcPct val="90000"/>
              </a:lnSpc>
              <a:spcBef>
                <a:spcPts val="1001"/>
              </a:spcBef>
              <a:buNone/>
            </a:pPr>
            <a:endParaRPr b="0" lang="en-IE" sz="2800" spc="-1" strike="noStrike">
              <a:latin typeface="Arial"/>
            </a:endParaRPr>
          </a:p>
          <a:p>
            <a:pPr>
              <a:lnSpc>
                <a:spcPct val="90000"/>
              </a:lnSpc>
              <a:spcBef>
                <a:spcPts val="1001"/>
              </a:spcBef>
              <a:buNone/>
            </a:pPr>
            <a:r>
              <a:rPr b="0" lang="en-US" sz="2800" spc="-1" strike="noStrike">
                <a:solidFill>
                  <a:srgbClr val="000000"/>
                </a:solidFill>
                <a:latin typeface="Calibri"/>
              </a:rPr>
              <a:t>Improve co-ordination of programmes and reduce duplication​</a:t>
            </a:r>
            <a:endParaRPr b="0" lang="en-IE" sz="2800" spc="-1" strike="noStrike">
              <a:latin typeface="Arial"/>
            </a:endParaRPr>
          </a:p>
        </p:txBody>
      </p:sp>
      <p:sp>
        <p:nvSpPr>
          <p:cNvPr id="337" name="PlaceHolder 3"/>
          <p:cNvSpPr>
            <a:spLocks noGrp="1"/>
          </p:cNvSpPr>
          <p:nvPr>
            <p:ph type="ftr"/>
          </p:nvPr>
        </p:nvSpPr>
        <p:spPr>
          <a:xfrm>
            <a:off x="3840480" y="6356520"/>
            <a:ext cx="4307040" cy="359280"/>
          </a:xfrm>
          <a:prstGeom prst="rect">
            <a:avLst/>
          </a:prstGeom>
          <a:noFill/>
          <a:ln w="0">
            <a:noFill/>
          </a:ln>
        </p:spPr>
        <p:txBody>
          <a:bodyPr lIns="90000" rIns="90000" tIns="45000" bIns="45000" anchor="ctr">
            <a:noAutofit/>
          </a:bodyPr>
          <a:p>
            <a:pPr algn="ctr">
              <a:lnSpc>
                <a:spcPct val="100000"/>
              </a:lnSpc>
              <a:buNone/>
            </a:pPr>
            <a:r>
              <a:rPr b="0" lang="fr-FR" sz="1200" spc="-1" strike="noStrike">
                <a:solidFill>
                  <a:srgbClr val="8b8b8b"/>
                </a:solidFill>
                <a:latin typeface="Calibri"/>
              </a:rPr>
              <a:t>© Social Justice Ireland   </a:t>
            </a:r>
            <a:endParaRPr b="0" lang="en-IE" sz="1200" spc="-1" strike="noStrike">
              <a:latin typeface="Times New Roman"/>
            </a:endParaRPr>
          </a:p>
          <a:p>
            <a:pPr algn="ctr">
              <a:lnSpc>
                <a:spcPct val="100000"/>
              </a:lnSpc>
              <a:buNone/>
            </a:pPr>
            <a:r>
              <a:rPr b="0" lang="fr-FR" sz="1200" spc="-1" strike="noStrike">
                <a:solidFill>
                  <a:srgbClr val="8b8b8b"/>
                </a:solidFill>
                <a:latin typeface="Calibri"/>
              </a:rPr>
              <a:t>W: www.socialjustice.ie   T: @SocialJusticeI  F: fb.me/SocialJusticeI </a:t>
            </a:r>
            <a:endParaRPr b="0" lang="en-IE" sz="1200" spc="-1" strike="noStrike">
              <a:latin typeface="Times New Roman"/>
            </a:endParaRPr>
          </a:p>
        </p:txBody>
      </p:sp>
    </p:spTree>
  </p:cSld>
  <mc:AlternateContent>
    <mc:Choice Requires="p14">
      <p:transition spd="slow" advTm="16000" p14:dur="2000"/>
    </mc:Choice>
    <mc:Fallback>
      <p:transition spd="slow" advTm="16000"/>
    </mc:Fallback>
  </mc:AlternateContent>
</p:sld>
</file>

<file path=ppt/slides/slide3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38" name="PlaceHolder 1"/>
          <p:cNvSpPr>
            <a:spLocks noGrp="1"/>
          </p:cNvSpPr>
          <p:nvPr>
            <p:ph type="title"/>
          </p:nvPr>
        </p:nvSpPr>
        <p:spPr>
          <a:xfrm>
            <a:off x="838080" y="365040"/>
            <a:ext cx="10509840" cy="1319760"/>
          </a:xfrm>
          <a:prstGeom prst="rect">
            <a:avLst/>
          </a:prstGeom>
          <a:noFill/>
          <a:ln w="0">
            <a:noFill/>
          </a:ln>
        </p:spPr>
        <p:txBody>
          <a:bodyPr lIns="90000" rIns="90000" tIns="45000" bIns="45000" anchor="ctr">
            <a:noAutofit/>
          </a:bodyPr>
          <a:p>
            <a:pPr>
              <a:lnSpc>
                <a:spcPct val="90000"/>
              </a:lnSpc>
              <a:buNone/>
            </a:pPr>
            <a:r>
              <a:rPr b="0" lang="en-US" sz="4400" spc="-1" strike="noStrike">
                <a:solidFill>
                  <a:srgbClr val="000000"/>
                </a:solidFill>
                <a:latin typeface="Calibri Light"/>
              </a:rPr>
              <a:t>Local Community Development Committee (LCDC)</a:t>
            </a:r>
            <a:endParaRPr b="0" lang="en-IE" sz="4400" spc="-1" strike="noStrike">
              <a:latin typeface="Arial"/>
            </a:endParaRPr>
          </a:p>
        </p:txBody>
      </p:sp>
      <p:sp>
        <p:nvSpPr>
          <p:cNvPr id="339" name="PlaceHolder 2"/>
          <p:cNvSpPr>
            <a:spLocks noGrp="1"/>
          </p:cNvSpPr>
          <p:nvPr>
            <p:ph/>
          </p:nvPr>
        </p:nvSpPr>
        <p:spPr>
          <a:xfrm>
            <a:off x="838080" y="1825560"/>
            <a:ext cx="10509840" cy="4345560"/>
          </a:xfrm>
          <a:prstGeom prst="rect">
            <a:avLst/>
          </a:prstGeom>
          <a:noFill/>
          <a:ln w="0">
            <a:noFill/>
          </a:ln>
        </p:spPr>
        <p:txBody>
          <a:bodyPr lIns="90000" rIns="90000" tIns="45000" bIns="45000" anchor="t">
            <a:noAutofit/>
          </a:bodyPr>
          <a:p>
            <a:pPr marL="228600" indent="-228600">
              <a:lnSpc>
                <a:spcPct val="90000"/>
              </a:lnSpc>
              <a:spcBef>
                <a:spcPts val="1001"/>
              </a:spcBef>
              <a:buClr>
                <a:srgbClr val="000000"/>
              </a:buClr>
              <a:buFont typeface="Arial"/>
              <a:buChar char="•"/>
            </a:pPr>
            <a:r>
              <a:rPr b="0" lang="en-US" sz="2800" spc="-1" strike="noStrike">
                <a:solidFill>
                  <a:srgbClr val="000000"/>
                </a:solidFill>
                <a:latin typeface="Calibri"/>
              </a:rPr>
              <a:t>Made up of </a:t>
            </a:r>
            <a:endParaRPr b="0" lang="en-IE" sz="2800" spc="-1" strike="noStrike">
              <a:latin typeface="Arial"/>
            </a:endParaRPr>
          </a:p>
          <a:p>
            <a:pPr lvl="1" marL="685800" indent="-228600">
              <a:lnSpc>
                <a:spcPct val="90000"/>
              </a:lnSpc>
              <a:spcBef>
                <a:spcPts val="499"/>
              </a:spcBef>
              <a:buClr>
                <a:srgbClr val="000000"/>
              </a:buClr>
              <a:buFont typeface="Arial"/>
              <a:buChar char="•"/>
            </a:pPr>
            <a:r>
              <a:rPr b="0" lang="en-US" sz="2400" spc="-1" strike="noStrike">
                <a:solidFill>
                  <a:srgbClr val="000000"/>
                </a:solidFill>
                <a:latin typeface="Calibri"/>
              </a:rPr>
              <a:t>members of the local authority</a:t>
            </a:r>
            <a:endParaRPr b="0" lang="en-IE" sz="2400" spc="-1" strike="noStrike">
              <a:latin typeface="Arial"/>
            </a:endParaRPr>
          </a:p>
          <a:p>
            <a:pPr lvl="1" marL="685800" indent="-228600">
              <a:lnSpc>
                <a:spcPct val="90000"/>
              </a:lnSpc>
              <a:spcBef>
                <a:spcPts val="499"/>
              </a:spcBef>
              <a:buClr>
                <a:srgbClr val="000000"/>
              </a:buClr>
              <a:buFont typeface="Arial"/>
              <a:buChar char="•"/>
            </a:pPr>
            <a:r>
              <a:rPr b="0" lang="en-US" sz="2400" spc="-1" strike="noStrike">
                <a:solidFill>
                  <a:srgbClr val="000000"/>
                </a:solidFill>
                <a:latin typeface="Calibri"/>
              </a:rPr>
              <a:t>local authority staff</a:t>
            </a:r>
            <a:endParaRPr b="0" lang="en-IE" sz="2400" spc="-1" strike="noStrike">
              <a:latin typeface="Arial"/>
            </a:endParaRPr>
          </a:p>
          <a:p>
            <a:pPr lvl="1" marL="685800" indent="-228600">
              <a:lnSpc>
                <a:spcPct val="90000"/>
              </a:lnSpc>
              <a:spcBef>
                <a:spcPts val="499"/>
              </a:spcBef>
              <a:buClr>
                <a:srgbClr val="000000"/>
              </a:buClr>
              <a:buFont typeface="Arial"/>
              <a:buChar char="•"/>
            </a:pPr>
            <a:r>
              <a:rPr b="0" lang="en-US" sz="2400" spc="-1" strike="noStrike">
                <a:solidFill>
                  <a:srgbClr val="000000"/>
                </a:solidFill>
                <a:latin typeface="Calibri"/>
              </a:rPr>
              <a:t>people from public bodies who provide funding to the area</a:t>
            </a:r>
            <a:endParaRPr b="0" lang="en-IE" sz="2400" spc="-1" strike="noStrike">
              <a:latin typeface="Arial"/>
            </a:endParaRPr>
          </a:p>
          <a:p>
            <a:pPr lvl="1" marL="685800" indent="-228600">
              <a:lnSpc>
                <a:spcPct val="90000"/>
              </a:lnSpc>
              <a:spcBef>
                <a:spcPts val="499"/>
              </a:spcBef>
              <a:buClr>
                <a:srgbClr val="000000"/>
              </a:buClr>
              <a:buFont typeface="Arial"/>
              <a:buChar char="•"/>
            </a:pPr>
            <a:r>
              <a:rPr b="0" lang="en-US" sz="2400" spc="-1" strike="noStrike">
                <a:solidFill>
                  <a:srgbClr val="000000"/>
                </a:solidFill>
                <a:latin typeface="Calibri"/>
              </a:rPr>
              <a:t>people from the local community interests</a:t>
            </a:r>
            <a:endParaRPr b="0" lang="en-IE" sz="2400" spc="-1" strike="noStrike">
              <a:latin typeface="Arial"/>
            </a:endParaRPr>
          </a:p>
          <a:p>
            <a:pPr lvl="1" marL="685800" indent="-228600">
              <a:lnSpc>
                <a:spcPct val="90000"/>
              </a:lnSpc>
              <a:spcBef>
                <a:spcPts val="499"/>
              </a:spcBef>
              <a:buClr>
                <a:srgbClr val="000000"/>
              </a:buClr>
              <a:buFont typeface="Arial"/>
              <a:buChar char="•"/>
            </a:pPr>
            <a:r>
              <a:rPr b="0" lang="en-US" sz="2400" spc="-1" strike="noStrike">
                <a:solidFill>
                  <a:srgbClr val="000000"/>
                </a:solidFill>
                <a:latin typeface="Calibri"/>
              </a:rPr>
              <a:t>people from the local community</a:t>
            </a:r>
            <a:endParaRPr b="0" lang="en-IE" sz="2400" spc="-1" strike="noStrike">
              <a:latin typeface="Arial"/>
            </a:endParaRPr>
          </a:p>
          <a:p>
            <a:pPr lvl="1" marL="685800" indent="-228600">
              <a:lnSpc>
                <a:spcPct val="90000"/>
              </a:lnSpc>
              <a:spcBef>
                <a:spcPts val="499"/>
              </a:spcBef>
              <a:buClr>
                <a:srgbClr val="000000"/>
              </a:buClr>
              <a:buFont typeface="Arial"/>
              <a:buChar char="•"/>
            </a:pPr>
            <a:r>
              <a:rPr b="0" lang="en-US" sz="2400" spc="-1" strike="noStrike">
                <a:solidFill>
                  <a:srgbClr val="000000"/>
                </a:solidFill>
                <a:latin typeface="Calibri"/>
              </a:rPr>
              <a:t>people from publicly funded/supported local development groups</a:t>
            </a:r>
            <a:endParaRPr b="0" lang="en-IE" sz="2400" spc="-1" strike="noStrike">
              <a:latin typeface="Arial"/>
            </a:endParaRPr>
          </a:p>
          <a:p>
            <a:pPr>
              <a:lnSpc>
                <a:spcPct val="90000"/>
              </a:lnSpc>
              <a:spcBef>
                <a:spcPts val="1001"/>
              </a:spcBef>
              <a:buNone/>
              <a:tabLst>
                <a:tab algn="l" pos="0"/>
              </a:tabLst>
            </a:pPr>
            <a:endParaRPr b="0" lang="en-IE" sz="2400" spc="-1" strike="noStrike">
              <a:latin typeface="Arial"/>
            </a:endParaRPr>
          </a:p>
        </p:txBody>
      </p:sp>
      <p:sp>
        <p:nvSpPr>
          <p:cNvPr id="340" name="PlaceHolder 3"/>
          <p:cNvSpPr>
            <a:spLocks noGrp="1"/>
          </p:cNvSpPr>
          <p:nvPr>
            <p:ph type="ftr"/>
          </p:nvPr>
        </p:nvSpPr>
        <p:spPr>
          <a:xfrm>
            <a:off x="3840480" y="6356520"/>
            <a:ext cx="4307040" cy="359280"/>
          </a:xfrm>
          <a:prstGeom prst="rect">
            <a:avLst/>
          </a:prstGeom>
          <a:noFill/>
          <a:ln w="0">
            <a:noFill/>
          </a:ln>
        </p:spPr>
        <p:txBody>
          <a:bodyPr lIns="90000" rIns="90000" tIns="45000" bIns="45000" anchor="ctr">
            <a:noAutofit/>
          </a:bodyPr>
          <a:p>
            <a:pPr algn="ctr">
              <a:lnSpc>
                <a:spcPct val="100000"/>
              </a:lnSpc>
              <a:buNone/>
            </a:pPr>
            <a:r>
              <a:rPr b="0" lang="fr-FR" sz="1200" spc="-1" strike="noStrike">
                <a:solidFill>
                  <a:srgbClr val="8b8b8b"/>
                </a:solidFill>
                <a:latin typeface="Calibri"/>
              </a:rPr>
              <a:t>© Social Justice Ireland   </a:t>
            </a:r>
            <a:endParaRPr b="0" lang="en-IE" sz="1200" spc="-1" strike="noStrike">
              <a:latin typeface="Times New Roman"/>
            </a:endParaRPr>
          </a:p>
          <a:p>
            <a:pPr algn="ctr">
              <a:lnSpc>
                <a:spcPct val="100000"/>
              </a:lnSpc>
              <a:buNone/>
            </a:pPr>
            <a:r>
              <a:rPr b="0" lang="fr-FR" sz="1200" spc="-1" strike="noStrike">
                <a:solidFill>
                  <a:srgbClr val="8b8b8b"/>
                </a:solidFill>
                <a:latin typeface="Calibri"/>
              </a:rPr>
              <a:t>W: www.socialjustice.ie   T: @SocialJusticeI  F: fb.me/SocialJusticeI </a:t>
            </a:r>
            <a:endParaRPr b="0" lang="en-IE" sz="1200" spc="-1" strike="noStrike">
              <a:latin typeface="Times New Roman"/>
            </a:endParaRPr>
          </a:p>
        </p:txBody>
      </p:sp>
    </p:spTree>
  </p:cSld>
  <mc:AlternateContent>
    <mc:Choice Requires="p14">
      <p:transition spd="slow" advTm="16000" p14:dur="2000"/>
    </mc:Choice>
    <mc:Fallback>
      <p:transition spd="slow" advTm="16000"/>
    </mc:Fallback>
  </mc:AlternateContent>
</p:sld>
</file>

<file path=ppt/slides/slide3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41" name="PlaceHolder 1"/>
          <p:cNvSpPr>
            <a:spLocks noGrp="1"/>
          </p:cNvSpPr>
          <p:nvPr>
            <p:ph type="title"/>
          </p:nvPr>
        </p:nvSpPr>
        <p:spPr>
          <a:xfrm>
            <a:off x="831960" y="1709640"/>
            <a:ext cx="10509840" cy="2846880"/>
          </a:xfrm>
          <a:prstGeom prst="rect">
            <a:avLst/>
          </a:prstGeom>
          <a:noFill/>
          <a:ln w="0">
            <a:noFill/>
          </a:ln>
        </p:spPr>
        <p:txBody>
          <a:bodyPr lIns="90000" rIns="90000" tIns="45000" bIns="45000" anchor="b">
            <a:noAutofit/>
          </a:bodyPr>
          <a:p>
            <a:pPr>
              <a:lnSpc>
                <a:spcPct val="90000"/>
              </a:lnSpc>
              <a:buNone/>
            </a:pPr>
            <a:r>
              <a:rPr b="0" lang="en-US" sz="6000" spc="-1" strike="noStrike">
                <a:solidFill>
                  <a:srgbClr val="000000"/>
                </a:solidFill>
                <a:latin typeface="Calibri Light"/>
              </a:rPr>
              <a:t>Examples of Strategic Policy Committees</a:t>
            </a:r>
            <a:endParaRPr b="0" lang="en-IE" sz="6000" spc="-1" strike="noStrike">
              <a:latin typeface="Arial"/>
            </a:endParaRPr>
          </a:p>
        </p:txBody>
      </p:sp>
      <p:sp>
        <p:nvSpPr>
          <p:cNvPr id="342" name="PlaceHolder 2"/>
          <p:cNvSpPr>
            <a:spLocks noGrp="1"/>
          </p:cNvSpPr>
          <p:nvPr>
            <p:ph type="ftr"/>
          </p:nvPr>
        </p:nvSpPr>
        <p:spPr>
          <a:xfrm>
            <a:off x="3581280" y="6356520"/>
            <a:ext cx="4566240" cy="359280"/>
          </a:xfrm>
          <a:prstGeom prst="rect">
            <a:avLst/>
          </a:prstGeom>
          <a:noFill/>
          <a:ln w="0">
            <a:noFill/>
          </a:ln>
        </p:spPr>
        <p:txBody>
          <a:bodyPr lIns="90000" rIns="90000" tIns="45000" bIns="45000" anchor="ctr">
            <a:noAutofit/>
          </a:bodyPr>
          <a:p>
            <a:pPr algn="ctr">
              <a:lnSpc>
                <a:spcPct val="100000"/>
              </a:lnSpc>
              <a:buNone/>
            </a:pPr>
            <a:r>
              <a:rPr b="0" lang="fr-FR" sz="1200" spc="-1" strike="noStrike">
                <a:solidFill>
                  <a:srgbClr val="8b8b8b"/>
                </a:solidFill>
                <a:latin typeface="Calibri"/>
              </a:rPr>
              <a:t>© Social Justice Ireland   </a:t>
            </a:r>
            <a:endParaRPr b="0" lang="en-IE" sz="1200" spc="-1" strike="noStrike">
              <a:latin typeface="Times New Roman"/>
            </a:endParaRPr>
          </a:p>
          <a:p>
            <a:pPr algn="ctr">
              <a:lnSpc>
                <a:spcPct val="100000"/>
              </a:lnSpc>
              <a:buNone/>
            </a:pPr>
            <a:r>
              <a:rPr b="0" lang="fr-FR" sz="1200" spc="-1" strike="noStrike">
                <a:solidFill>
                  <a:srgbClr val="8b8b8b"/>
                </a:solidFill>
                <a:latin typeface="Calibri"/>
              </a:rPr>
              <a:t>W: www.socialjustice.ie   T: @SocialJusticeI  F: fb.me/SocialJusticeI </a:t>
            </a:r>
            <a:endParaRPr b="0" lang="en-IE" sz="1200" spc="-1" strike="noStrike">
              <a:latin typeface="Times New Roman"/>
            </a:endParaRPr>
          </a:p>
        </p:txBody>
      </p:sp>
    </p:spTree>
  </p:cSld>
  <mc:AlternateContent>
    <mc:Choice Requires="p14">
      <p:transition spd="slow" advTm="7000" p14:dur="2000"/>
    </mc:Choice>
    <mc:Fallback>
      <p:transition spd="slow" advTm="7000"/>
    </mc:Fallback>
  </mc:AlternateContent>
</p:sld>
</file>

<file path=ppt/slides/slide3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43" name="PlaceHolder 1"/>
          <p:cNvSpPr>
            <a:spLocks noGrp="1"/>
          </p:cNvSpPr>
          <p:nvPr>
            <p:ph type="title"/>
          </p:nvPr>
        </p:nvSpPr>
        <p:spPr>
          <a:xfrm>
            <a:off x="838080" y="365040"/>
            <a:ext cx="10509840" cy="1319760"/>
          </a:xfrm>
          <a:prstGeom prst="rect">
            <a:avLst/>
          </a:prstGeom>
          <a:noFill/>
          <a:ln w="0">
            <a:noFill/>
          </a:ln>
        </p:spPr>
        <p:txBody>
          <a:bodyPr lIns="0" rIns="0" tIns="0" bIns="0" anchor="ctr">
            <a:noAutofit/>
          </a:bodyPr>
          <a:p>
            <a:pPr>
              <a:lnSpc>
                <a:spcPct val="90000"/>
              </a:lnSpc>
              <a:buNone/>
            </a:pPr>
            <a:r>
              <a:rPr b="0" lang="en-US" sz="4400" spc="-1" strike="noStrike">
                <a:solidFill>
                  <a:srgbClr val="000000"/>
                </a:solidFill>
                <a:latin typeface="Calibri Light"/>
              </a:rPr>
              <a:t>Strategic Policy Committees - Examples</a:t>
            </a:r>
            <a:endParaRPr b="0" lang="en-IE" sz="4400" spc="-1" strike="noStrike">
              <a:latin typeface="Arial"/>
            </a:endParaRPr>
          </a:p>
        </p:txBody>
      </p:sp>
      <p:grpSp>
        <p:nvGrpSpPr>
          <p:cNvPr id="344" name="Diagram1"/>
          <p:cNvGrpSpPr/>
          <p:nvPr/>
        </p:nvGrpSpPr>
        <p:grpSpPr>
          <a:xfrm>
            <a:off x="838080" y="1825560"/>
            <a:ext cx="5175720" cy="4346640"/>
            <a:chOff x="838080" y="1825560"/>
            <a:chExt cx="5175720" cy="4346640"/>
          </a:xfrm>
        </p:grpSpPr>
        <p:sp>
          <p:nvSpPr>
            <p:cNvPr id="345" name=""/>
            <p:cNvSpPr/>
            <p:nvPr/>
          </p:nvSpPr>
          <p:spPr>
            <a:xfrm>
              <a:off x="838080" y="1825560"/>
              <a:ext cx="5175720" cy="4345560"/>
            </a:xfrm>
            <a:prstGeom prst="rect">
              <a:avLst/>
            </a:prstGeom>
            <a:noFill/>
            <a:ln w="0">
              <a:noFill/>
            </a:ln>
          </p:spPr>
          <p:style>
            <a:lnRef idx="0"/>
            <a:fillRef idx="0"/>
            <a:effectRef idx="0"/>
            <a:fontRef idx="minor"/>
          </p:style>
        </p:sp>
        <p:sp>
          <p:nvSpPr>
            <p:cNvPr id="346" name=""/>
            <p:cNvSpPr/>
            <p:nvPr/>
          </p:nvSpPr>
          <p:spPr>
            <a:xfrm>
              <a:off x="1382400" y="1825920"/>
              <a:ext cx="4605840" cy="4346280"/>
            </a:xfrm>
            <a:prstGeom prst="ellipse">
              <a:avLst/>
            </a:prstGeom>
            <a:solidFill>
              <a:schemeClr val="accent5">
                <a:hueOff val="0"/>
                <a:satOff val="0"/>
                <a:lumOff val="0"/>
                <a:alphaOff val="0"/>
              </a:schemeClr>
            </a:solidFill>
            <a:ln w="12700">
              <a:solidFill>
                <a:srgbClr val="ffffff"/>
              </a:solidFill>
            </a:ln>
          </p:spPr>
          <p:style>
            <a:lnRef idx="2"/>
            <a:fillRef idx="0"/>
            <a:effectRef idx="0"/>
            <a:fontRef idx="minor"/>
          </p:style>
          <p:txBody>
            <a:bodyPr numCol="1" spcCol="1440" lIns="44280" rIns="44280" tIns="681480" bIns="681120" anchor="ctr">
              <a:noAutofit/>
            </a:bodyPr>
            <a:p>
              <a:pPr algn="ctr">
                <a:lnSpc>
                  <a:spcPct val="90000"/>
                </a:lnSpc>
                <a:spcAft>
                  <a:spcPts val="1225"/>
                </a:spcAft>
                <a:buNone/>
                <a:tabLst>
                  <a:tab algn="l" pos="0"/>
                </a:tabLst>
              </a:pPr>
              <a:r>
                <a:rPr b="0" lang="en-US" sz="3500" spc="-1" strike="noStrike">
                  <a:solidFill>
                    <a:srgbClr val="ffffff"/>
                  </a:solidFill>
                  <a:latin typeface="Arial"/>
                  <a:ea typeface="DejaVu Sans"/>
                </a:rPr>
                <a:t>Planning, Environment, Climate &amp; Biodiversity Action, Energy and Agriculture </a:t>
              </a:r>
              <a:endParaRPr b="0" lang="en-IE" sz="3500" spc="-1" strike="noStrike">
                <a:latin typeface="Arial"/>
              </a:endParaRPr>
            </a:p>
          </p:txBody>
        </p:sp>
      </p:grpSp>
      <p:sp>
        <p:nvSpPr>
          <p:cNvPr id="347" name="PlaceHolder 2"/>
          <p:cNvSpPr>
            <a:spLocks noGrp="1"/>
          </p:cNvSpPr>
          <p:nvPr>
            <p:ph/>
          </p:nvPr>
        </p:nvSpPr>
        <p:spPr>
          <a:xfrm>
            <a:off x="6172200" y="1825560"/>
            <a:ext cx="5175720" cy="4345560"/>
          </a:xfrm>
          <a:prstGeom prst="rect">
            <a:avLst/>
          </a:prstGeom>
          <a:noFill/>
          <a:ln w="0">
            <a:noFill/>
          </a:ln>
        </p:spPr>
        <p:txBody>
          <a:bodyPr lIns="0" rIns="0" tIns="0" bIns="0" anchor="t">
            <a:normAutofit fontScale="77000"/>
          </a:bodyPr>
          <a:p>
            <a:pPr marL="228600" indent="-228600">
              <a:lnSpc>
                <a:spcPct val="90000"/>
              </a:lnSpc>
              <a:spcBef>
                <a:spcPts val="1001"/>
              </a:spcBef>
              <a:buClr>
                <a:srgbClr val="000000"/>
              </a:buClr>
              <a:buFont typeface="Arial"/>
              <a:buChar char="•"/>
            </a:pPr>
            <a:r>
              <a:rPr b="0" lang="en-US" sz="2800" spc="-1" strike="noStrike">
                <a:solidFill>
                  <a:srgbClr val="000000"/>
                </a:solidFill>
                <a:latin typeface="Calibri"/>
              </a:rPr>
              <a:t>Planning, Environment, Climate &amp; Biodiversity Action, Energy and Agriculture </a:t>
            </a:r>
            <a:endParaRPr b="0" lang="en-IE" sz="2800" spc="-1" strike="noStrike">
              <a:latin typeface="Arial"/>
            </a:endParaRPr>
          </a:p>
          <a:p>
            <a:pPr lvl="1" marL="685800" indent="-228600">
              <a:lnSpc>
                <a:spcPct val="90000"/>
              </a:lnSpc>
              <a:spcBef>
                <a:spcPts val="499"/>
              </a:spcBef>
              <a:buClr>
                <a:srgbClr val="000000"/>
              </a:buClr>
              <a:buFont typeface="Arial"/>
              <a:buChar char="•"/>
            </a:pPr>
            <a:r>
              <a:rPr b="0" lang="en-US" sz="2400" spc="-1" strike="noStrike">
                <a:solidFill>
                  <a:srgbClr val="000000"/>
                </a:solidFill>
                <a:latin typeface="Calibri"/>
              </a:rPr>
              <a:t>Planning and Development Services</a:t>
            </a:r>
            <a:endParaRPr b="0" lang="en-IE" sz="2400" spc="-1" strike="noStrike">
              <a:latin typeface="Arial"/>
            </a:endParaRPr>
          </a:p>
          <a:p>
            <a:pPr lvl="1" marL="685800" indent="-228600">
              <a:lnSpc>
                <a:spcPct val="90000"/>
              </a:lnSpc>
              <a:spcBef>
                <a:spcPts val="499"/>
              </a:spcBef>
              <a:buClr>
                <a:srgbClr val="000000"/>
              </a:buClr>
              <a:buFont typeface="Arial"/>
              <a:buChar char="•"/>
            </a:pPr>
            <a:r>
              <a:rPr b="0" lang="en-US" sz="2400" spc="-1" strike="noStrike">
                <a:solidFill>
                  <a:srgbClr val="000000"/>
                </a:solidFill>
                <a:latin typeface="Calibri"/>
              </a:rPr>
              <a:t>Climate Action </a:t>
            </a:r>
            <a:endParaRPr b="0" lang="en-IE" sz="2400" spc="-1" strike="noStrike">
              <a:latin typeface="Arial"/>
            </a:endParaRPr>
          </a:p>
          <a:p>
            <a:pPr lvl="1" marL="685800" indent="-228600">
              <a:lnSpc>
                <a:spcPct val="90000"/>
              </a:lnSpc>
              <a:spcBef>
                <a:spcPts val="499"/>
              </a:spcBef>
              <a:buClr>
                <a:srgbClr val="000000"/>
              </a:buClr>
              <a:buFont typeface="Arial"/>
              <a:buChar char="•"/>
            </a:pPr>
            <a:r>
              <a:rPr b="0" lang="en-US" sz="2400" spc="-1" strike="noStrike">
                <a:solidFill>
                  <a:srgbClr val="000000"/>
                </a:solidFill>
                <a:latin typeface="Calibri"/>
              </a:rPr>
              <a:t>Resource Efficiency to include sustainable use of energy and minimisation of carbon emissions.</a:t>
            </a:r>
            <a:endParaRPr b="0" lang="en-IE" sz="2400" spc="-1" strike="noStrike">
              <a:latin typeface="Arial"/>
            </a:endParaRPr>
          </a:p>
          <a:p>
            <a:pPr lvl="1" marL="685800" indent="-228600">
              <a:lnSpc>
                <a:spcPct val="90000"/>
              </a:lnSpc>
              <a:spcBef>
                <a:spcPts val="499"/>
              </a:spcBef>
              <a:buClr>
                <a:srgbClr val="000000"/>
              </a:buClr>
              <a:buFont typeface="Arial"/>
              <a:buChar char="•"/>
            </a:pPr>
            <a:r>
              <a:rPr b="0" lang="en-US" sz="2400" spc="-1" strike="noStrike">
                <a:solidFill>
                  <a:srgbClr val="000000"/>
                </a:solidFill>
                <a:latin typeface="Calibri"/>
              </a:rPr>
              <a:t>Environmental Protection </a:t>
            </a:r>
            <a:endParaRPr b="0" lang="en-IE" sz="2400" spc="-1" strike="noStrike">
              <a:latin typeface="Arial"/>
            </a:endParaRPr>
          </a:p>
          <a:p>
            <a:pPr lvl="1" marL="685800" indent="-228600">
              <a:lnSpc>
                <a:spcPct val="90000"/>
              </a:lnSpc>
              <a:spcBef>
                <a:spcPts val="499"/>
              </a:spcBef>
              <a:buClr>
                <a:srgbClr val="000000"/>
              </a:buClr>
              <a:buFont typeface="Arial"/>
              <a:buChar char="•"/>
            </a:pPr>
            <a:r>
              <a:rPr b="0" lang="en-US" sz="2400" spc="-1" strike="noStrike">
                <a:solidFill>
                  <a:srgbClr val="000000"/>
                </a:solidFill>
                <a:latin typeface="Calibri"/>
              </a:rPr>
              <a:t>Air/Water Quality </a:t>
            </a:r>
            <a:endParaRPr b="0" lang="en-IE" sz="2400" spc="-1" strike="noStrike">
              <a:latin typeface="Arial"/>
            </a:endParaRPr>
          </a:p>
          <a:p>
            <a:pPr lvl="1" marL="685800" indent="-228600">
              <a:lnSpc>
                <a:spcPct val="90000"/>
              </a:lnSpc>
              <a:spcBef>
                <a:spcPts val="499"/>
              </a:spcBef>
              <a:buClr>
                <a:srgbClr val="000000"/>
              </a:buClr>
              <a:buFont typeface="Arial"/>
              <a:buChar char="•"/>
            </a:pPr>
            <a:r>
              <a:rPr b="0" lang="en-US" sz="2400" spc="-1" strike="noStrike">
                <a:solidFill>
                  <a:srgbClr val="000000"/>
                </a:solidFill>
                <a:latin typeface="Calibri"/>
              </a:rPr>
              <a:t>Rural Water/Wastewater Provision </a:t>
            </a:r>
            <a:endParaRPr b="0" lang="en-IE" sz="2400" spc="-1" strike="noStrike">
              <a:latin typeface="Arial"/>
            </a:endParaRPr>
          </a:p>
          <a:p>
            <a:pPr lvl="1" marL="685800" indent="-228600">
              <a:lnSpc>
                <a:spcPct val="90000"/>
              </a:lnSpc>
              <a:spcBef>
                <a:spcPts val="499"/>
              </a:spcBef>
              <a:buClr>
                <a:srgbClr val="000000"/>
              </a:buClr>
              <a:buFont typeface="Arial"/>
              <a:buChar char="•"/>
            </a:pPr>
            <a:r>
              <a:rPr b="0" lang="en-US" sz="2400" spc="-1" strike="noStrike">
                <a:solidFill>
                  <a:srgbClr val="000000"/>
                </a:solidFill>
                <a:latin typeface="Calibri"/>
              </a:rPr>
              <a:t>Provision of Burial Grounds</a:t>
            </a:r>
            <a:endParaRPr b="0" lang="en-IE" sz="2400" spc="-1" strike="noStrike">
              <a:latin typeface="Arial"/>
            </a:endParaRPr>
          </a:p>
          <a:p>
            <a:pPr lvl="1" marL="685800" indent="-228600">
              <a:lnSpc>
                <a:spcPct val="90000"/>
              </a:lnSpc>
              <a:spcBef>
                <a:spcPts val="499"/>
              </a:spcBef>
              <a:buClr>
                <a:srgbClr val="000000"/>
              </a:buClr>
              <a:buFont typeface="Arial"/>
              <a:buChar char="•"/>
            </a:pPr>
            <a:r>
              <a:rPr b="0" lang="en-US" sz="2400" spc="-1" strike="noStrike">
                <a:solidFill>
                  <a:srgbClr val="000000"/>
                </a:solidFill>
                <a:latin typeface="Calibri"/>
              </a:rPr>
              <a:t>Waste Management</a:t>
            </a:r>
            <a:endParaRPr b="0" lang="en-IE" sz="2400" spc="-1" strike="noStrike">
              <a:latin typeface="Arial"/>
            </a:endParaRPr>
          </a:p>
          <a:p>
            <a:pPr lvl="1" marL="685800" indent="-228600">
              <a:lnSpc>
                <a:spcPct val="90000"/>
              </a:lnSpc>
              <a:spcBef>
                <a:spcPts val="499"/>
              </a:spcBef>
              <a:buClr>
                <a:srgbClr val="000000"/>
              </a:buClr>
              <a:buFont typeface="Arial"/>
              <a:buChar char="•"/>
            </a:pPr>
            <a:r>
              <a:rPr b="0" lang="en-US" sz="2400" spc="-1" strike="noStrike">
                <a:solidFill>
                  <a:srgbClr val="000000"/>
                </a:solidFill>
                <a:latin typeface="Calibri"/>
              </a:rPr>
              <a:t>Litter Management </a:t>
            </a:r>
            <a:endParaRPr b="0" lang="en-IE" sz="2400" spc="-1" strike="noStrike">
              <a:latin typeface="Arial"/>
            </a:endParaRPr>
          </a:p>
          <a:p>
            <a:pPr lvl="1" marL="685800" indent="-228600">
              <a:lnSpc>
                <a:spcPct val="90000"/>
              </a:lnSpc>
              <a:spcBef>
                <a:spcPts val="499"/>
              </a:spcBef>
              <a:buClr>
                <a:srgbClr val="000000"/>
              </a:buClr>
              <a:buFont typeface="Arial"/>
              <a:buChar char="•"/>
            </a:pPr>
            <a:r>
              <a:rPr b="0" lang="en-US" sz="2400" spc="-1" strike="noStrike">
                <a:solidFill>
                  <a:srgbClr val="000000"/>
                </a:solidFill>
                <a:latin typeface="Calibri"/>
              </a:rPr>
              <a:t>Fire Service </a:t>
            </a:r>
            <a:endParaRPr b="0" lang="en-IE" sz="2400" spc="-1" strike="noStrike">
              <a:latin typeface="Arial"/>
            </a:endParaRPr>
          </a:p>
          <a:p>
            <a:pPr lvl="1" marL="685800" indent="-228600">
              <a:lnSpc>
                <a:spcPct val="90000"/>
              </a:lnSpc>
              <a:spcBef>
                <a:spcPts val="499"/>
              </a:spcBef>
              <a:buClr>
                <a:srgbClr val="000000"/>
              </a:buClr>
              <a:buFont typeface="Arial"/>
              <a:buChar char="•"/>
            </a:pPr>
            <a:r>
              <a:rPr b="0" lang="en-US" sz="2400" spc="-1" strike="noStrike">
                <a:solidFill>
                  <a:srgbClr val="000000"/>
                </a:solidFill>
                <a:latin typeface="Calibri"/>
              </a:rPr>
              <a:t>Major Emergency Management </a:t>
            </a:r>
            <a:endParaRPr b="0" lang="en-IE" sz="2400" spc="-1" strike="noStrike">
              <a:latin typeface="Arial"/>
            </a:endParaRPr>
          </a:p>
        </p:txBody>
      </p:sp>
      <p:sp>
        <p:nvSpPr>
          <p:cNvPr id="348" name="PlaceHolder 3"/>
          <p:cNvSpPr>
            <a:spLocks noGrp="1"/>
          </p:cNvSpPr>
          <p:nvPr>
            <p:ph type="ftr"/>
          </p:nvPr>
        </p:nvSpPr>
        <p:spPr>
          <a:xfrm>
            <a:off x="3581280" y="6356520"/>
            <a:ext cx="4566240" cy="359280"/>
          </a:xfrm>
          <a:prstGeom prst="rect">
            <a:avLst/>
          </a:prstGeom>
          <a:noFill/>
          <a:ln w="0">
            <a:noFill/>
          </a:ln>
        </p:spPr>
        <p:txBody>
          <a:bodyPr lIns="90000" rIns="90000" tIns="45000" bIns="45000" anchor="ctr">
            <a:noAutofit/>
          </a:bodyPr>
          <a:p>
            <a:pPr algn="ctr">
              <a:lnSpc>
                <a:spcPct val="100000"/>
              </a:lnSpc>
              <a:buNone/>
            </a:pPr>
            <a:r>
              <a:rPr b="0" lang="fr-FR" sz="1200" spc="-1" strike="noStrike">
                <a:solidFill>
                  <a:srgbClr val="8b8b8b"/>
                </a:solidFill>
                <a:latin typeface="Calibri"/>
              </a:rPr>
              <a:t>© Social Justice Ireland   </a:t>
            </a:r>
            <a:endParaRPr b="0" lang="en-IE" sz="1200" spc="-1" strike="noStrike">
              <a:latin typeface="Times New Roman"/>
            </a:endParaRPr>
          </a:p>
          <a:p>
            <a:pPr algn="ctr">
              <a:lnSpc>
                <a:spcPct val="100000"/>
              </a:lnSpc>
              <a:buNone/>
            </a:pPr>
            <a:r>
              <a:rPr b="0" lang="fr-FR" sz="1200" spc="-1" strike="noStrike">
                <a:solidFill>
                  <a:srgbClr val="8b8b8b"/>
                </a:solidFill>
                <a:latin typeface="Calibri"/>
              </a:rPr>
              <a:t>W: www.socialjustice.ie   T: @SocialJusticeI  F: fb.me/SocialJusticeI </a:t>
            </a:r>
            <a:endParaRPr b="0" lang="en-IE" sz="1200" spc="-1" strike="noStrike">
              <a:latin typeface="Times New Roman"/>
            </a:endParaRPr>
          </a:p>
        </p:txBody>
      </p:sp>
    </p:spTree>
  </p:cSld>
  <mc:AlternateContent>
    <mc:Choice Requires="p14">
      <p:transition spd="slow" advTm="69000" p14:dur="2000"/>
    </mc:Choice>
    <mc:Fallback>
      <p:transition spd="slow" advTm="69000"/>
    </mc:Fallback>
  </mc:AlternateContent>
</p:sld>
</file>

<file path=ppt/slides/slide3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49" name="PlaceHolder 1"/>
          <p:cNvSpPr>
            <a:spLocks noGrp="1"/>
          </p:cNvSpPr>
          <p:nvPr>
            <p:ph type="title"/>
          </p:nvPr>
        </p:nvSpPr>
        <p:spPr>
          <a:xfrm>
            <a:off x="838080" y="365040"/>
            <a:ext cx="10509840" cy="1319760"/>
          </a:xfrm>
          <a:prstGeom prst="rect">
            <a:avLst/>
          </a:prstGeom>
          <a:noFill/>
          <a:ln w="0">
            <a:noFill/>
          </a:ln>
        </p:spPr>
        <p:txBody>
          <a:bodyPr lIns="0" rIns="0" tIns="0" bIns="0" anchor="ctr">
            <a:noAutofit/>
          </a:bodyPr>
          <a:p>
            <a:pPr>
              <a:lnSpc>
                <a:spcPct val="90000"/>
              </a:lnSpc>
              <a:buNone/>
            </a:pPr>
            <a:r>
              <a:rPr b="0" lang="en-US" sz="4400" spc="-1" strike="noStrike">
                <a:solidFill>
                  <a:srgbClr val="000000"/>
                </a:solidFill>
                <a:latin typeface="Calibri Light"/>
              </a:rPr>
              <a:t>Strategic Policy Committees - Examples</a:t>
            </a:r>
            <a:endParaRPr b="0" lang="en-IE" sz="4400" spc="-1" strike="noStrike">
              <a:latin typeface="Arial"/>
            </a:endParaRPr>
          </a:p>
        </p:txBody>
      </p:sp>
      <p:sp>
        <p:nvSpPr>
          <p:cNvPr id="350" name="PlaceHolder 2"/>
          <p:cNvSpPr>
            <a:spLocks noGrp="1"/>
          </p:cNvSpPr>
          <p:nvPr>
            <p:ph/>
          </p:nvPr>
        </p:nvSpPr>
        <p:spPr>
          <a:xfrm>
            <a:off x="7664760" y="1727280"/>
            <a:ext cx="4377960" cy="4345560"/>
          </a:xfrm>
          <a:prstGeom prst="rect">
            <a:avLst/>
          </a:prstGeom>
          <a:noFill/>
          <a:ln w="0">
            <a:noFill/>
          </a:ln>
        </p:spPr>
        <p:txBody>
          <a:bodyPr lIns="0" rIns="0" tIns="0" bIns="0" anchor="t">
            <a:normAutofit fontScale="71000"/>
          </a:bodyPr>
          <a:p>
            <a:pPr lvl="1" marL="685800" indent="-228600">
              <a:lnSpc>
                <a:spcPct val="90000"/>
              </a:lnSpc>
              <a:spcBef>
                <a:spcPts val="499"/>
              </a:spcBef>
              <a:buClr>
                <a:srgbClr val="000000"/>
              </a:buClr>
              <a:buFont typeface="Arial"/>
              <a:buChar char="•"/>
            </a:pPr>
            <a:r>
              <a:rPr b="0" lang="en-US" sz="2400" spc="-1" strike="noStrike">
                <a:solidFill>
                  <a:srgbClr val="000000"/>
                </a:solidFill>
                <a:latin typeface="Calibri"/>
              </a:rPr>
              <a:t>Civil Defence </a:t>
            </a:r>
            <a:endParaRPr b="0" lang="en-IE" sz="2400" spc="-1" strike="noStrike">
              <a:latin typeface="Arial"/>
            </a:endParaRPr>
          </a:p>
          <a:p>
            <a:pPr lvl="1" marL="685800" indent="-228600">
              <a:lnSpc>
                <a:spcPct val="90000"/>
              </a:lnSpc>
              <a:spcBef>
                <a:spcPts val="499"/>
              </a:spcBef>
              <a:buClr>
                <a:srgbClr val="000000"/>
              </a:buClr>
              <a:buFont typeface="Arial"/>
              <a:buChar char="•"/>
            </a:pPr>
            <a:r>
              <a:rPr b="0" lang="en-US" sz="2400" spc="-1" strike="noStrike">
                <a:solidFill>
                  <a:srgbClr val="000000"/>
                </a:solidFill>
                <a:latin typeface="Calibri"/>
              </a:rPr>
              <a:t>Emergency Planning </a:t>
            </a:r>
            <a:endParaRPr b="0" lang="en-IE" sz="2400" spc="-1" strike="noStrike">
              <a:latin typeface="Arial"/>
            </a:endParaRPr>
          </a:p>
          <a:p>
            <a:pPr lvl="1" marL="685800" indent="-228600">
              <a:lnSpc>
                <a:spcPct val="90000"/>
              </a:lnSpc>
              <a:spcBef>
                <a:spcPts val="499"/>
              </a:spcBef>
              <a:buClr>
                <a:srgbClr val="000000"/>
              </a:buClr>
              <a:buFont typeface="Arial"/>
              <a:buChar char="•"/>
            </a:pPr>
            <a:r>
              <a:rPr b="0" lang="en-US" sz="2400" spc="-1" strike="noStrike">
                <a:solidFill>
                  <a:srgbClr val="000000"/>
                </a:solidFill>
                <a:latin typeface="Calibri"/>
              </a:rPr>
              <a:t>Fire Prevention, Fire Protection and Fire Safety </a:t>
            </a:r>
            <a:endParaRPr b="0" lang="en-IE" sz="2400" spc="-1" strike="noStrike">
              <a:latin typeface="Arial"/>
            </a:endParaRPr>
          </a:p>
          <a:p>
            <a:pPr lvl="1" marL="685800" indent="-228600">
              <a:lnSpc>
                <a:spcPct val="90000"/>
              </a:lnSpc>
              <a:spcBef>
                <a:spcPts val="499"/>
              </a:spcBef>
              <a:buClr>
                <a:srgbClr val="000000"/>
              </a:buClr>
              <a:buFont typeface="Arial"/>
              <a:buChar char="•"/>
            </a:pPr>
            <a:r>
              <a:rPr b="0" lang="en-US" sz="2400" spc="-1" strike="noStrike">
                <a:solidFill>
                  <a:srgbClr val="000000"/>
                </a:solidFill>
                <a:latin typeface="Calibri"/>
              </a:rPr>
              <a:t>Dangerous Buildings and Dangerous Places </a:t>
            </a:r>
            <a:endParaRPr b="0" lang="en-IE" sz="2400" spc="-1" strike="noStrike">
              <a:latin typeface="Arial"/>
            </a:endParaRPr>
          </a:p>
          <a:p>
            <a:pPr lvl="1" marL="685800" indent="-228600">
              <a:lnSpc>
                <a:spcPct val="90000"/>
              </a:lnSpc>
              <a:spcBef>
                <a:spcPts val="499"/>
              </a:spcBef>
              <a:buClr>
                <a:srgbClr val="000000"/>
              </a:buClr>
              <a:buFont typeface="Arial"/>
              <a:buChar char="•"/>
            </a:pPr>
            <a:r>
              <a:rPr b="0" lang="en-US" sz="2400" spc="-1" strike="noStrike">
                <a:solidFill>
                  <a:srgbClr val="000000"/>
                </a:solidFill>
                <a:latin typeface="Calibri"/>
              </a:rPr>
              <a:t>Vacant Sites Levy </a:t>
            </a:r>
            <a:endParaRPr b="0" lang="en-IE" sz="2400" spc="-1" strike="noStrike">
              <a:latin typeface="Arial"/>
            </a:endParaRPr>
          </a:p>
          <a:p>
            <a:pPr lvl="1" marL="685800" indent="-228600">
              <a:lnSpc>
                <a:spcPct val="90000"/>
              </a:lnSpc>
              <a:spcBef>
                <a:spcPts val="499"/>
              </a:spcBef>
              <a:buClr>
                <a:srgbClr val="000000"/>
              </a:buClr>
              <a:buFont typeface="Arial"/>
              <a:buChar char="•"/>
            </a:pPr>
            <a:r>
              <a:rPr b="0" lang="en-US" sz="2400" spc="-1" strike="noStrike">
                <a:solidFill>
                  <a:srgbClr val="000000"/>
                </a:solidFill>
                <a:latin typeface="Calibri"/>
              </a:rPr>
              <a:t>Derelict Sites </a:t>
            </a:r>
            <a:endParaRPr b="0" lang="en-IE" sz="2400" spc="-1" strike="noStrike">
              <a:latin typeface="Arial"/>
            </a:endParaRPr>
          </a:p>
          <a:p>
            <a:pPr lvl="1" marL="685800" indent="-228600">
              <a:lnSpc>
                <a:spcPct val="90000"/>
              </a:lnSpc>
              <a:spcBef>
                <a:spcPts val="499"/>
              </a:spcBef>
              <a:buClr>
                <a:srgbClr val="000000"/>
              </a:buClr>
              <a:buFont typeface="Arial"/>
              <a:buChar char="•"/>
            </a:pPr>
            <a:r>
              <a:rPr b="0" lang="en-US" sz="2400" spc="-1" strike="noStrike">
                <a:solidFill>
                  <a:srgbClr val="000000"/>
                </a:solidFill>
                <a:latin typeface="Calibri"/>
              </a:rPr>
              <a:t>Taking in Charge of Estates </a:t>
            </a:r>
            <a:endParaRPr b="0" lang="en-IE" sz="2400" spc="-1" strike="noStrike">
              <a:latin typeface="Arial"/>
            </a:endParaRPr>
          </a:p>
          <a:p>
            <a:pPr lvl="1" marL="685800" indent="-228600">
              <a:lnSpc>
                <a:spcPct val="90000"/>
              </a:lnSpc>
              <a:spcBef>
                <a:spcPts val="499"/>
              </a:spcBef>
              <a:buClr>
                <a:srgbClr val="000000"/>
              </a:buClr>
              <a:buFont typeface="Arial"/>
              <a:buChar char="•"/>
            </a:pPr>
            <a:r>
              <a:rPr b="0" lang="en-US" sz="2400" spc="-1" strike="noStrike">
                <a:solidFill>
                  <a:srgbClr val="000000"/>
                </a:solidFill>
                <a:latin typeface="Calibri"/>
              </a:rPr>
              <a:t>Burial Ground Provision and Maintenance </a:t>
            </a:r>
            <a:endParaRPr b="0" lang="en-IE" sz="2400" spc="-1" strike="noStrike">
              <a:latin typeface="Arial"/>
            </a:endParaRPr>
          </a:p>
          <a:p>
            <a:pPr lvl="1" marL="685800" indent="-228600">
              <a:lnSpc>
                <a:spcPct val="90000"/>
              </a:lnSpc>
              <a:spcBef>
                <a:spcPts val="499"/>
              </a:spcBef>
              <a:buClr>
                <a:srgbClr val="000000"/>
              </a:buClr>
              <a:buFont typeface="Arial"/>
              <a:buChar char="•"/>
            </a:pPr>
            <a:r>
              <a:rPr b="0" lang="en-US" sz="2400" spc="-1" strike="noStrike">
                <a:solidFill>
                  <a:srgbClr val="000000"/>
                </a:solidFill>
                <a:latin typeface="Calibri"/>
              </a:rPr>
              <a:t>Policy Relating to Land Drainage and River Drainage </a:t>
            </a:r>
            <a:endParaRPr b="0" lang="en-IE" sz="2400" spc="-1" strike="noStrike">
              <a:latin typeface="Arial"/>
            </a:endParaRPr>
          </a:p>
          <a:p>
            <a:pPr lvl="1" marL="685800" indent="-228600">
              <a:lnSpc>
                <a:spcPct val="90000"/>
              </a:lnSpc>
              <a:spcBef>
                <a:spcPts val="499"/>
              </a:spcBef>
              <a:buClr>
                <a:srgbClr val="000000"/>
              </a:buClr>
              <a:buFont typeface="Arial"/>
              <a:buChar char="•"/>
            </a:pPr>
            <a:r>
              <a:rPr b="0" lang="en-US" sz="2400" spc="-1" strike="noStrike">
                <a:solidFill>
                  <a:srgbClr val="000000"/>
                </a:solidFill>
                <a:latin typeface="Calibri"/>
              </a:rPr>
              <a:t>Pollution Control Policy </a:t>
            </a:r>
            <a:endParaRPr b="0" lang="en-IE" sz="2400" spc="-1" strike="noStrike">
              <a:latin typeface="Arial"/>
            </a:endParaRPr>
          </a:p>
          <a:p>
            <a:pPr lvl="1" marL="685800" indent="-228600">
              <a:lnSpc>
                <a:spcPct val="90000"/>
              </a:lnSpc>
              <a:spcBef>
                <a:spcPts val="499"/>
              </a:spcBef>
              <a:buClr>
                <a:srgbClr val="000000"/>
              </a:buClr>
              <a:buFont typeface="Arial"/>
              <a:buChar char="•"/>
            </a:pPr>
            <a:r>
              <a:rPr b="0" lang="en-US" sz="2400" spc="-1" strike="noStrike">
                <a:solidFill>
                  <a:srgbClr val="000000"/>
                </a:solidFill>
                <a:latin typeface="Calibri"/>
              </a:rPr>
              <a:t>Waste Management Policy </a:t>
            </a:r>
            <a:endParaRPr b="0" lang="en-IE" sz="2400" spc="-1" strike="noStrike">
              <a:latin typeface="Arial"/>
            </a:endParaRPr>
          </a:p>
          <a:p>
            <a:pPr lvl="1" marL="685800" indent="-228600">
              <a:lnSpc>
                <a:spcPct val="90000"/>
              </a:lnSpc>
              <a:spcBef>
                <a:spcPts val="499"/>
              </a:spcBef>
              <a:buClr>
                <a:srgbClr val="000000"/>
              </a:buClr>
              <a:buFont typeface="Arial"/>
              <a:buChar char="•"/>
            </a:pPr>
            <a:r>
              <a:rPr b="0" lang="en-US" sz="2400" spc="-1" strike="noStrike">
                <a:solidFill>
                  <a:srgbClr val="000000"/>
                </a:solidFill>
                <a:latin typeface="Calibri"/>
              </a:rPr>
              <a:t>Litter Prevention and Litter Control </a:t>
            </a:r>
            <a:endParaRPr b="0" lang="en-IE" sz="2400" spc="-1" strike="noStrike">
              <a:latin typeface="Arial"/>
            </a:endParaRPr>
          </a:p>
          <a:p>
            <a:pPr lvl="1" marL="685800" indent="-228600">
              <a:lnSpc>
                <a:spcPct val="90000"/>
              </a:lnSpc>
              <a:spcBef>
                <a:spcPts val="499"/>
              </a:spcBef>
              <a:buClr>
                <a:srgbClr val="000000"/>
              </a:buClr>
              <a:buFont typeface="Arial"/>
              <a:buChar char="•"/>
            </a:pPr>
            <a:r>
              <a:rPr b="0" lang="en-US" sz="2400" spc="-1" strike="noStrike">
                <a:solidFill>
                  <a:srgbClr val="000000"/>
                </a:solidFill>
                <a:latin typeface="Calibri"/>
              </a:rPr>
              <a:t>Animal Health and Food Protection Policy </a:t>
            </a:r>
            <a:endParaRPr b="0" lang="en-IE" sz="2400" spc="-1" strike="noStrike">
              <a:latin typeface="Arial"/>
            </a:endParaRPr>
          </a:p>
          <a:p>
            <a:pPr lvl="1" marL="685800" indent="-228600">
              <a:lnSpc>
                <a:spcPct val="90000"/>
              </a:lnSpc>
              <a:spcBef>
                <a:spcPts val="499"/>
              </a:spcBef>
              <a:buClr>
                <a:srgbClr val="000000"/>
              </a:buClr>
              <a:buFont typeface="Arial"/>
              <a:buChar char="•"/>
            </a:pPr>
            <a:r>
              <a:rPr b="0" lang="en-US" sz="2400" spc="-1" strike="noStrike">
                <a:solidFill>
                  <a:srgbClr val="000000"/>
                </a:solidFill>
                <a:latin typeface="Calibri"/>
              </a:rPr>
              <a:t>Control of Animals </a:t>
            </a:r>
            <a:endParaRPr b="0" lang="en-IE" sz="2400" spc="-1" strike="noStrike">
              <a:latin typeface="Arial"/>
            </a:endParaRPr>
          </a:p>
          <a:p>
            <a:pPr>
              <a:lnSpc>
                <a:spcPct val="90000"/>
              </a:lnSpc>
              <a:spcBef>
                <a:spcPts val="1001"/>
              </a:spcBef>
              <a:buNone/>
            </a:pPr>
            <a:endParaRPr b="0" lang="en-IE" sz="2400" spc="-1" strike="noStrike">
              <a:latin typeface="Arial"/>
            </a:endParaRPr>
          </a:p>
        </p:txBody>
      </p:sp>
      <p:sp>
        <p:nvSpPr>
          <p:cNvPr id="351" name="PlaceHolder 3"/>
          <p:cNvSpPr>
            <a:spLocks noGrp="1"/>
          </p:cNvSpPr>
          <p:nvPr>
            <p:ph/>
          </p:nvPr>
        </p:nvSpPr>
        <p:spPr>
          <a:xfrm>
            <a:off x="2556360" y="1825560"/>
            <a:ext cx="5359320" cy="4345560"/>
          </a:xfrm>
          <a:prstGeom prst="rect">
            <a:avLst/>
          </a:prstGeom>
          <a:noFill/>
          <a:ln w="0">
            <a:noFill/>
          </a:ln>
        </p:spPr>
        <p:txBody>
          <a:bodyPr lIns="0" rIns="0" tIns="0" bIns="0" anchor="t">
            <a:normAutofit fontScale="74000"/>
          </a:bodyPr>
          <a:p>
            <a:pPr marL="228600" indent="-228600">
              <a:lnSpc>
                <a:spcPct val="90000"/>
              </a:lnSpc>
              <a:spcBef>
                <a:spcPts val="1001"/>
              </a:spcBef>
              <a:buClr>
                <a:srgbClr val="000000"/>
              </a:buClr>
              <a:buFont typeface="Arial"/>
              <a:buChar char="•"/>
            </a:pPr>
            <a:r>
              <a:rPr b="0" lang="en-US" sz="2800" spc="-1" strike="noStrike">
                <a:solidFill>
                  <a:srgbClr val="000000"/>
                </a:solidFill>
                <a:latin typeface="Calibri"/>
              </a:rPr>
              <a:t>Climate Action and Planning</a:t>
            </a:r>
            <a:endParaRPr b="0" lang="en-IE" sz="2800" spc="-1" strike="noStrike">
              <a:latin typeface="Arial"/>
            </a:endParaRPr>
          </a:p>
          <a:p>
            <a:pPr lvl="1" marL="685800" indent="-228600">
              <a:lnSpc>
                <a:spcPct val="90000"/>
              </a:lnSpc>
              <a:spcBef>
                <a:spcPts val="499"/>
              </a:spcBef>
              <a:buClr>
                <a:srgbClr val="000000"/>
              </a:buClr>
              <a:buFont typeface="Arial"/>
              <a:buChar char="•"/>
            </a:pPr>
            <a:r>
              <a:rPr b="0" lang="en-US" sz="2400" spc="-1" strike="noStrike">
                <a:solidFill>
                  <a:srgbClr val="000000"/>
                </a:solidFill>
                <a:latin typeface="Calibri"/>
              </a:rPr>
              <a:t>Climate Change Adaptation Strategy </a:t>
            </a:r>
            <a:endParaRPr b="0" lang="en-IE" sz="2400" spc="-1" strike="noStrike">
              <a:latin typeface="Arial"/>
            </a:endParaRPr>
          </a:p>
          <a:p>
            <a:pPr lvl="1" marL="685800" indent="-228600">
              <a:lnSpc>
                <a:spcPct val="90000"/>
              </a:lnSpc>
              <a:spcBef>
                <a:spcPts val="499"/>
              </a:spcBef>
              <a:buClr>
                <a:srgbClr val="000000"/>
              </a:buClr>
              <a:buFont typeface="Arial"/>
              <a:buChar char="•"/>
            </a:pPr>
            <a:r>
              <a:rPr b="0" lang="en-US" sz="2400" spc="-1" strike="noStrike">
                <a:solidFill>
                  <a:srgbClr val="000000"/>
                </a:solidFill>
                <a:latin typeface="Calibri"/>
              </a:rPr>
              <a:t>Energy and Buildings </a:t>
            </a:r>
            <a:endParaRPr b="0" lang="en-IE" sz="2400" spc="-1" strike="noStrike">
              <a:latin typeface="Arial"/>
            </a:endParaRPr>
          </a:p>
          <a:p>
            <a:pPr lvl="1" marL="685800" indent="-228600">
              <a:lnSpc>
                <a:spcPct val="90000"/>
              </a:lnSpc>
              <a:spcBef>
                <a:spcPts val="499"/>
              </a:spcBef>
              <a:buClr>
                <a:srgbClr val="000000"/>
              </a:buClr>
              <a:buFont typeface="Arial"/>
              <a:buChar char="•"/>
            </a:pPr>
            <a:r>
              <a:rPr b="0" lang="en-US" sz="2400" spc="-1" strike="noStrike">
                <a:solidFill>
                  <a:srgbClr val="000000"/>
                </a:solidFill>
                <a:latin typeface="Calibri"/>
              </a:rPr>
              <a:t>Flood Resilience </a:t>
            </a:r>
            <a:endParaRPr b="0" lang="en-IE" sz="2400" spc="-1" strike="noStrike">
              <a:latin typeface="Arial"/>
            </a:endParaRPr>
          </a:p>
          <a:p>
            <a:pPr lvl="1" marL="685800" indent="-228600">
              <a:lnSpc>
                <a:spcPct val="90000"/>
              </a:lnSpc>
              <a:spcBef>
                <a:spcPts val="499"/>
              </a:spcBef>
              <a:buClr>
                <a:srgbClr val="000000"/>
              </a:buClr>
              <a:buFont typeface="Arial"/>
              <a:buChar char="•"/>
            </a:pPr>
            <a:r>
              <a:rPr b="0" lang="en-US" sz="2400" spc="-1" strike="noStrike">
                <a:solidFill>
                  <a:srgbClr val="000000"/>
                </a:solidFill>
                <a:latin typeface="Calibri"/>
              </a:rPr>
              <a:t>Public Awareness and Education </a:t>
            </a:r>
            <a:endParaRPr b="0" lang="en-IE" sz="2400" spc="-1" strike="noStrike">
              <a:latin typeface="Arial"/>
            </a:endParaRPr>
          </a:p>
          <a:p>
            <a:pPr lvl="1" marL="685800" indent="-228600">
              <a:lnSpc>
                <a:spcPct val="90000"/>
              </a:lnSpc>
              <a:spcBef>
                <a:spcPts val="499"/>
              </a:spcBef>
              <a:buClr>
                <a:srgbClr val="000000"/>
              </a:buClr>
              <a:buFont typeface="Arial"/>
              <a:buChar char="•"/>
            </a:pPr>
            <a:r>
              <a:rPr b="0" lang="en-US" sz="2400" spc="-1" strike="noStrike">
                <a:solidFill>
                  <a:srgbClr val="000000"/>
                </a:solidFill>
                <a:latin typeface="Calibri"/>
              </a:rPr>
              <a:t>Water Quality Management Plan </a:t>
            </a:r>
            <a:endParaRPr b="0" lang="en-IE" sz="2400" spc="-1" strike="noStrike">
              <a:latin typeface="Arial"/>
            </a:endParaRPr>
          </a:p>
          <a:p>
            <a:pPr lvl="1" marL="685800" indent="-228600">
              <a:lnSpc>
                <a:spcPct val="90000"/>
              </a:lnSpc>
              <a:spcBef>
                <a:spcPts val="499"/>
              </a:spcBef>
              <a:buClr>
                <a:srgbClr val="000000"/>
              </a:buClr>
              <a:buFont typeface="Arial"/>
              <a:buChar char="•"/>
            </a:pPr>
            <a:r>
              <a:rPr b="0" lang="en-US" sz="2400" spc="-1" strike="noStrike">
                <a:solidFill>
                  <a:srgbClr val="000000"/>
                </a:solidFill>
                <a:latin typeface="Calibri"/>
              </a:rPr>
              <a:t>Forward Planning </a:t>
            </a:r>
            <a:endParaRPr b="0" lang="en-IE" sz="2400" spc="-1" strike="noStrike">
              <a:latin typeface="Arial"/>
            </a:endParaRPr>
          </a:p>
          <a:p>
            <a:pPr lvl="1" marL="685800" indent="-228600">
              <a:lnSpc>
                <a:spcPct val="90000"/>
              </a:lnSpc>
              <a:spcBef>
                <a:spcPts val="499"/>
              </a:spcBef>
              <a:buClr>
                <a:srgbClr val="000000"/>
              </a:buClr>
              <a:buFont typeface="Arial"/>
              <a:buChar char="•"/>
            </a:pPr>
            <a:r>
              <a:rPr b="0" lang="en-US" sz="2400" spc="-1" strike="noStrike">
                <a:solidFill>
                  <a:srgbClr val="000000"/>
                </a:solidFill>
                <a:latin typeface="Calibri"/>
              </a:rPr>
              <a:t>Development Plans </a:t>
            </a:r>
            <a:endParaRPr b="0" lang="en-IE" sz="2400" spc="-1" strike="noStrike">
              <a:latin typeface="Arial"/>
            </a:endParaRPr>
          </a:p>
          <a:p>
            <a:pPr lvl="1" marL="685800" indent="-228600">
              <a:lnSpc>
                <a:spcPct val="90000"/>
              </a:lnSpc>
              <a:spcBef>
                <a:spcPts val="499"/>
              </a:spcBef>
              <a:buClr>
                <a:srgbClr val="000000"/>
              </a:buClr>
              <a:buFont typeface="Arial"/>
              <a:buChar char="•"/>
            </a:pPr>
            <a:r>
              <a:rPr b="0" lang="en-US" sz="2400" spc="-1" strike="noStrike">
                <a:solidFill>
                  <a:srgbClr val="000000"/>
                </a:solidFill>
                <a:latin typeface="Calibri"/>
              </a:rPr>
              <a:t>Monitoring and Review of County Development Plan </a:t>
            </a:r>
            <a:endParaRPr b="0" lang="en-IE" sz="2400" spc="-1" strike="noStrike">
              <a:latin typeface="Arial"/>
            </a:endParaRPr>
          </a:p>
          <a:p>
            <a:pPr lvl="1" marL="685800" indent="-228600">
              <a:lnSpc>
                <a:spcPct val="90000"/>
              </a:lnSpc>
              <a:spcBef>
                <a:spcPts val="499"/>
              </a:spcBef>
              <a:buClr>
                <a:srgbClr val="000000"/>
              </a:buClr>
              <a:buFont typeface="Arial"/>
              <a:buChar char="•"/>
            </a:pPr>
            <a:r>
              <a:rPr b="0" lang="en-US" sz="2400" spc="-1" strike="noStrike">
                <a:solidFill>
                  <a:srgbClr val="000000"/>
                </a:solidFill>
                <a:latin typeface="Calibri"/>
              </a:rPr>
              <a:t>Planning and Development Control Policy </a:t>
            </a:r>
            <a:endParaRPr b="0" lang="en-IE" sz="2400" spc="-1" strike="noStrike">
              <a:latin typeface="Arial"/>
            </a:endParaRPr>
          </a:p>
          <a:p>
            <a:pPr lvl="1" marL="685800" indent="-228600">
              <a:lnSpc>
                <a:spcPct val="90000"/>
              </a:lnSpc>
              <a:spcBef>
                <a:spcPts val="499"/>
              </a:spcBef>
              <a:buClr>
                <a:srgbClr val="000000"/>
              </a:buClr>
              <a:buFont typeface="Arial"/>
              <a:buChar char="•"/>
            </a:pPr>
            <a:r>
              <a:rPr b="0" lang="en-US" sz="2400" spc="-1" strike="noStrike">
                <a:solidFill>
                  <a:srgbClr val="000000"/>
                </a:solidFill>
                <a:latin typeface="Calibri"/>
              </a:rPr>
              <a:t>Urban Design and Renewal </a:t>
            </a:r>
            <a:endParaRPr b="0" lang="en-IE" sz="2400" spc="-1" strike="noStrike">
              <a:latin typeface="Arial"/>
            </a:endParaRPr>
          </a:p>
          <a:p>
            <a:pPr lvl="1" marL="685800" indent="-228600">
              <a:lnSpc>
                <a:spcPct val="90000"/>
              </a:lnSpc>
              <a:spcBef>
                <a:spcPts val="499"/>
              </a:spcBef>
              <a:buClr>
                <a:srgbClr val="000000"/>
              </a:buClr>
              <a:buFont typeface="Arial"/>
              <a:buChar char="•"/>
            </a:pPr>
            <a:r>
              <a:rPr b="0" lang="en-US" sz="2400" spc="-1" strike="noStrike">
                <a:solidFill>
                  <a:srgbClr val="000000"/>
                </a:solidFill>
                <a:latin typeface="Calibri"/>
              </a:rPr>
              <a:t>Conservation of Built Heritage </a:t>
            </a:r>
            <a:endParaRPr b="0" lang="en-IE" sz="2400" spc="-1" strike="noStrike">
              <a:latin typeface="Arial"/>
            </a:endParaRPr>
          </a:p>
          <a:p>
            <a:pPr lvl="1" marL="685800" indent="-228600">
              <a:lnSpc>
                <a:spcPct val="90000"/>
              </a:lnSpc>
              <a:spcBef>
                <a:spcPts val="499"/>
              </a:spcBef>
              <a:buClr>
                <a:srgbClr val="000000"/>
              </a:buClr>
              <a:buFont typeface="Arial"/>
              <a:buChar char="•"/>
            </a:pPr>
            <a:r>
              <a:rPr b="0" lang="en-US" sz="2400" spc="-1" strike="noStrike">
                <a:solidFill>
                  <a:srgbClr val="000000"/>
                </a:solidFill>
                <a:latin typeface="Calibri"/>
              </a:rPr>
              <a:t>Building Control </a:t>
            </a:r>
            <a:endParaRPr b="0" lang="en-IE" sz="2400" spc="-1" strike="noStrike">
              <a:latin typeface="Arial"/>
            </a:endParaRPr>
          </a:p>
          <a:p>
            <a:pPr lvl="1" marL="685800" indent="-228600">
              <a:lnSpc>
                <a:spcPct val="90000"/>
              </a:lnSpc>
              <a:spcBef>
                <a:spcPts val="499"/>
              </a:spcBef>
              <a:buClr>
                <a:srgbClr val="000000"/>
              </a:buClr>
              <a:buFont typeface="Arial"/>
              <a:buChar char="•"/>
            </a:pPr>
            <a:r>
              <a:rPr b="0" lang="en-US" sz="2400" spc="-1" strike="noStrike">
                <a:solidFill>
                  <a:srgbClr val="000000"/>
                </a:solidFill>
                <a:latin typeface="Calibri"/>
              </a:rPr>
              <a:t>Water Safety </a:t>
            </a:r>
            <a:endParaRPr b="0" lang="en-IE" sz="2400" spc="-1" strike="noStrike">
              <a:latin typeface="Arial"/>
            </a:endParaRPr>
          </a:p>
          <a:p>
            <a:pPr>
              <a:lnSpc>
                <a:spcPct val="100000"/>
              </a:lnSpc>
              <a:buNone/>
            </a:pPr>
            <a:endParaRPr b="0" lang="en-IE" sz="2400" spc="-1" strike="noStrike">
              <a:latin typeface="Arial"/>
            </a:endParaRPr>
          </a:p>
        </p:txBody>
      </p:sp>
      <p:sp>
        <p:nvSpPr>
          <p:cNvPr id="352" name="PlaceHolder 4"/>
          <p:cNvSpPr>
            <a:spLocks noGrp="1"/>
          </p:cNvSpPr>
          <p:nvPr>
            <p:ph type="ftr"/>
          </p:nvPr>
        </p:nvSpPr>
        <p:spPr>
          <a:xfrm>
            <a:off x="3581280" y="6356520"/>
            <a:ext cx="4566240" cy="359280"/>
          </a:xfrm>
          <a:prstGeom prst="rect">
            <a:avLst/>
          </a:prstGeom>
          <a:noFill/>
          <a:ln w="0">
            <a:noFill/>
          </a:ln>
        </p:spPr>
        <p:txBody>
          <a:bodyPr lIns="90000" rIns="90000" tIns="45000" bIns="45000" anchor="ctr">
            <a:noAutofit/>
          </a:bodyPr>
          <a:p>
            <a:pPr algn="ctr">
              <a:lnSpc>
                <a:spcPct val="100000"/>
              </a:lnSpc>
              <a:buNone/>
            </a:pPr>
            <a:r>
              <a:rPr b="0" lang="fr-FR" sz="1200" spc="-1" strike="noStrike">
                <a:solidFill>
                  <a:srgbClr val="8b8b8b"/>
                </a:solidFill>
                <a:latin typeface="Calibri"/>
              </a:rPr>
              <a:t>© Social Justice Ireland   </a:t>
            </a:r>
            <a:endParaRPr b="0" lang="en-IE" sz="1200" spc="-1" strike="noStrike">
              <a:latin typeface="Times New Roman"/>
            </a:endParaRPr>
          </a:p>
          <a:p>
            <a:pPr algn="ctr">
              <a:lnSpc>
                <a:spcPct val="100000"/>
              </a:lnSpc>
              <a:buNone/>
            </a:pPr>
            <a:r>
              <a:rPr b="0" lang="fr-FR" sz="1200" spc="-1" strike="noStrike">
                <a:solidFill>
                  <a:srgbClr val="8b8b8b"/>
                </a:solidFill>
                <a:latin typeface="Calibri"/>
              </a:rPr>
              <a:t>W: www.socialjustice.ie   T: @SocialJusticeI  F: fb.me/SocialJusticeI </a:t>
            </a:r>
            <a:endParaRPr b="0" lang="en-IE" sz="1200" spc="-1" strike="noStrike">
              <a:latin typeface="Times New Roman"/>
            </a:endParaRPr>
          </a:p>
        </p:txBody>
      </p:sp>
      <p:sp>
        <p:nvSpPr>
          <p:cNvPr id="353" name="Flowchart: Connector 6"/>
          <p:cNvSpPr/>
          <p:nvPr/>
        </p:nvSpPr>
        <p:spPr>
          <a:xfrm>
            <a:off x="621360" y="2489040"/>
            <a:ext cx="1930680" cy="1607760"/>
          </a:xfrm>
          <a:prstGeom prst="flowChartConnector">
            <a:avLst/>
          </a:prstGeom>
          <a:solidFill>
            <a:schemeClr val="accent5">
              <a:hueOff val="0"/>
              <a:satOff val="0"/>
              <a:lumOff val="0"/>
              <a:alphaOff val="0"/>
            </a:schemeClr>
          </a:solidFill>
          <a:ln>
            <a:solidFill>
              <a:srgbClr val="ffffff"/>
            </a:solidFill>
          </a:ln>
        </p:spPr>
        <p:style>
          <a:lnRef idx="2">
            <a:schemeClr val="accent1">
              <a:shade val="50000"/>
            </a:schemeClr>
          </a:lnRef>
          <a:fillRef idx="1">
            <a:schemeClr val="accent1"/>
          </a:fillRef>
          <a:effectRef idx="0">
            <a:schemeClr val="accent1"/>
          </a:effectRef>
          <a:fontRef idx="minor"/>
        </p:style>
        <p:txBody>
          <a:bodyPr numCol="1" spcCol="1440" lIns="90000" rIns="90000" tIns="45000" bIns="45000" anchor="ctr">
            <a:noAutofit/>
          </a:bodyPr>
          <a:p>
            <a:pPr algn="ctr">
              <a:lnSpc>
                <a:spcPct val="100000"/>
              </a:lnSpc>
              <a:buNone/>
            </a:pPr>
            <a:r>
              <a:rPr b="0" lang="en-US" sz="1800" spc="-1" strike="noStrike">
                <a:solidFill>
                  <a:srgbClr val="ffffff"/>
                </a:solidFill>
                <a:latin typeface="Calibri"/>
                <a:ea typeface="DejaVu Sans"/>
              </a:rPr>
              <a:t>Climate Action &amp; Planning SPC</a:t>
            </a:r>
            <a:endParaRPr b="0" lang="en-IE" sz="1800" spc="-1" strike="noStrike">
              <a:latin typeface="Arial"/>
            </a:endParaRPr>
          </a:p>
        </p:txBody>
      </p:sp>
    </p:spTree>
  </p:cSld>
  <mc:AlternateContent>
    <mc:Choice Requires="p14">
      <p:transition spd="slow" advTm="82000" p14:dur="2000"/>
    </mc:Choice>
    <mc:Fallback>
      <p:transition spd="slow" advTm="82000"/>
    </mc:Fallback>
  </mc:AlternateContent>
</p:sld>
</file>

<file path=ppt/slides/slide3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54" name="PlaceHolder 1"/>
          <p:cNvSpPr>
            <a:spLocks noGrp="1"/>
          </p:cNvSpPr>
          <p:nvPr>
            <p:ph type="title"/>
          </p:nvPr>
        </p:nvSpPr>
        <p:spPr>
          <a:xfrm>
            <a:off x="838080" y="365040"/>
            <a:ext cx="10509840" cy="1319760"/>
          </a:xfrm>
          <a:prstGeom prst="rect">
            <a:avLst/>
          </a:prstGeom>
          <a:noFill/>
          <a:ln w="0">
            <a:noFill/>
          </a:ln>
        </p:spPr>
        <p:txBody>
          <a:bodyPr lIns="0" rIns="0" tIns="0" bIns="0" anchor="ctr">
            <a:noAutofit/>
          </a:bodyPr>
          <a:p>
            <a:pPr>
              <a:lnSpc>
                <a:spcPct val="90000"/>
              </a:lnSpc>
              <a:buNone/>
            </a:pPr>
            <a:r>
              <a:rPr b="0" lang="en-US" sz="4400" spc="-1" strike="noStrike">
                <a:solidFill>
                  <a:srgbClr val="000000"/>
                </a:solidFill>
                <a:latin typeface="Calibri Light"/>
              </a:rPr>
              <a:t>Strategic Policy Committees - Examples</a:t>
            </a:r>
            <a:endParaRPr b="0" lang="en-IE" sz="4400" spc="-1" strike="noStrike">
              <a:latin typeface="Arial"/>
            </a:endParaRPr>
          </a:p>
        </p:txBody>
      </p:sp>
      <p:graphicFrame>
        <p:nvGraphicFramePr>
          <p:cNvPr id="2" name="Diagram2"/>
          <p:cNvGraphicFramePr/>
          <p:nvPr>
            <p:extLst>
              <p:ext uri="{D42A27DB-BD31-4B8C-83A1-F6EECF244321}">
                <p14:modId xmlns:p14="http://schemas.microsoft.com/office/powerpoint/2010/main" val="2785175271"/>
              </p:ext>
            </p:extLst>
          </p:nvPr>
        </p:nvGraphicFramePr>
        <p:xfrm>
          <a:off x="838080" y="1870200"/>
          <a:ext cx="5175720" cy="4301280"/>
        </p:xfrm>
        <a:graphic>
          <a:graphicData uri="http://schemas.openxmlformats.org/drawingml/2006/diagram">
            <dgm:relIds xmlns:dgm="http://schemas.openxmlformats.org/drawingml/2006/diagram" xmlns:r="http://schemas.openxmlformats.org/officeDocument/2006/relationships" r:dm="rId1" r:lo="rId2" r:qs="rId3" r:cs="rId4"/>
          </a:graphicData>
        </a:graphic>
      </p:graphicFrame>
      <p:sp>
        <p:nvSpPr>
          <p:cNvPr id="355" name="PlaceHolder 2"/>
          <p:cNvSpPr>
            <a:spLocks noGrp="1"/>
          </p:cNvSpPr>
          <p:nvPr>
            <p:ph/>
          </p:nvPr>
        </p:nvSpPr>
        <p:spPr>
          <a:xfrm>
            <a:off x="5640840" y="1468080"/>
            <a:ext cx="5707080" cy="4703040"/>
          </a:xfrm>
          <a:prstGeom prst="rect">
            <a:avLst/>
          </a:prstGeom>
          <a:noFill/>
          <a:ln w="0">
            <a:noFill/>
          </a:ln>
        </p:spPr>
        <p:txBody>
          <a:bodyPr lIns="0" rIns="0" tIns="0" bIns="0" anchor="t">
            <a:normAutofit fontScale="68000"/>
          </a:bodyPr>
          <a:p>
            <a:pPr marL="228600" indent="-228600">
              <a:lnSpc>
                <a:spcPct val="90000"/>
              </a:lnSpc>
              <a:spcBef>
                <a:spcPts val="1001"/>
              </a:spcBef>
              <a:buClr>
                <a:srgbClr val="000000"/>
              </a:buClr>
              <a:buFont typeface="Arial"/>
              <a:buChar char="•"/>
            </a:pPr>
            <a:r>
              <a:rPr b="0" lang="en-IE" sz="2800" spc="-1" strike="noStrike">
                <a:solidFill>
                  <a:srgbClr val="000000"/>
                </a:solidFill>
                <a:latin typeface="Calibri"/>
              </a:rPr>
              <a:t>Culture, Libraries and Digital Development, Tourism, Enterprise and Economic Development</a:t>
            </a:r>
            <a:endParaRPr b="0" lang="en-IE" sz="2800" spc="-1" strike="noStrike">
              <a:latin typeface="Arial"/>
            </a:endParaRPr>
          </a:p>
          <a:p>
            <a:pPr lvl="1" marL="685800" indent="-228600">
              <a:lnSpc>
                <a:spcPct val="90000"/>
              </a:lnSpc>
              <a:spcBef>
                <a:spcPts val="499"/>
              </a:spcBef>
              <a:buClr>
                <a:srgbClr val="000000"/>
              </a:buClr>
              <a:buFont typeface="Arial"/>
              <a:buChar char="•"/>
            </a:pPr>
            <a:r>
              <a:rPr b="0" lang="en-US" sz="2400" spc="-1" strike="noStrike">
                <a:solidFill>
                  <a:srgbClr val="000000"/>
                </a:solidFill>
                <a:latin typeface="Calibri"/>
              </a:rPr>
              <a:t>Preparation and Oversight on policies relating to County Library, County Arts and County Museum Policies</a:t>
            </a:r>
            <a:endParaRPr b="0" lang="en-IE" sz="2400" spc="-1" strike="noStrike">
              <a:latin typeface="Arial"/>
            </a:endParaRPr>
          </a:p>
          <a:p>
            <a:pPr lvl="1" marL="685800" indent="-228600">
              <a:lnSpc>
                <a:spcPct val="90000"/>
              </a:lnSpc>
              <a:spcBef>
                <a:spcPts val="499"/>
              </a:spcBef>
              <a:buClr>
                <a:srgbClr val="000000"/>
              </a:buClr>
              <a:buFont typeface="Arial"/>
              <a:buChar char="•"/>
            </a:pPr>
            <a:r>
              <a:rPr b="0" lang="en-US" sz="2400" spc="-1" strike="noStrike">
                <a:solidFill>
                  <a:srgbClr val="000000"/>
                </a:solidFill>
                <a:latin typeface="Calibri"/>
              </a:rPr>
              <a:t>Digital Strategy </a:t>
            </a:r>
            <a:endParaRPr b="0" lang="en-IE" sz="2400" spc="-1" strike="noStrike">
              <a:latin typeface="Arial"/>
            </a:endParaRPr>
          </a:p>
          <a:p>
            <a:pPr lvl="1" marL="685800" indent="-228600">
              <a:lnSpc>
                <a:spcPct val="90000"/>
              </a:lnSpc>
              <a:spcBef>
                <a:spcPts val="499"/>
              </a:spcBef>
              <a:buClr>
                <a:srgbClr val="000000"/>
              </a:buClr>
              <a:buFont typeface="Arial"/>
              <a:buChar char="•"/>
            </a:pPr>
            <a:r>
              <a:rPr b="0" lang="en-US" sz="2400" spc="-1" strike="noStrike">
                <a:solidFill>
                  <a:srgbClr val="000000"/>
                </a:solidFill>
                <a:latin typeface="Calibri"/>
              </a:rPr>
              <a:t>Local Economic &amp; Community Plan (LECP) - Preparation of Economic Element of LECP, Implementation, Monitoring &amp; Review </a:t>
            </a:r>
            <a:endParaRPr b="0" lang="en-IE" sz="2400" spc="-1" strike="noStrike">
              <a:latin typeface="Arial"/>
            </a:endParaRPr>
          </a:p>
          <a:p>
            <a:pPr lvl="1" marL="685800" indent="-228600">
              <a:lnSpc>
                <a:spcPct val="90000"/>
              </a:lnSpc>
              <a:spcBef>
                <a:spcPts val="499"/>
              </a:spcBef>
              <a:buClr>
                <a:srgbClr val="000000"/>
              </a:buClr>
              <a:buFont typeface="Arial"/>
              <a:buChar char="•"/>
            </a:pPr>
            <a:r>
              <a:rPr b="0" lang="en-US" sz="2400" spc="-1" strike="noStrike">
                <a:solidFill>
                  <a:srgbClr val="000000"/>
                </a:solidFill>
                <a:latin typeface="Calibri"/>
              </a:rPr>
              <a:t>Enterprise Supports</a:t>
            </a:r>
            <a:endParaRPr b="0" lang="en-IE" sz="2400" spc="-1" strike="noStrike">
              <a:latin typeface="Arial"/>
            </a:endParaRPr>
          </a:p>
          <a:p>
            <a:pPr lvl="1" marL="685800" indent="-228600">
              <a:lnSpc>
                <a:spcPct val="90000"/>
              </a:lnSpc>
              <a:spcBef>
                <a:spcPts val="499"/>
              </a:spcBef>
              <a:buClr>
                <a:srgbClr val="000000"/>
              </a:buClr>
              <a:buFont typeface="Arial"/>
              <a:buChar char="•"/>
            </a:pPr>
            <a:r>
              <a:rPr b="0" lang="en-US" sz="2400" spc="-1" strike="noStrike">
                <a:solidFill>
                  <a:srgbClr val="000000"/>
                </a:solidFill>
                <a:latin typeface="Calibri"/>
              </a:rPr>
              <a:t>Oversight of Operation of the Local Enterprise Office (LEO) </a:t>
            </a:r>
            <a:endParaRPr b="0" lang="en-IE" sz="2400" spc="-1" strike="noStrike">
              <a:latin typeface="Arial"/>
            </a:endParaRPr>
          </a:p>
          <a:p>
            <a:pPr lvl="1" marL="685800" indent="-228600">
              <a:lnSpc>
                <a:spcPct val="90000"/>
              </a:lnSpc>
              <a:spcBef>
                <a:spcPts val="499"/>
              </a:spcBef>
              <a:buClr>
                <a:srgbClr val="000000"/>
              </a:buClr>
              <a:buFont typeface="Arial"/>
              <a:buChar char="•"/>
            </a:pPr>
            <a:r>
              <a:rPr b="0" lang="en-US" sz="2400" spc="-1" strike="noStrike">
                <a:solidFill>
                  <a:srgbClr val="000000"/>
                </a:solidFill>
                <a:latin typeface="Calibri"/>
              </a:rPr>
              <a:t>Industrial Development and Promotion </a:t>
            </a:r>
            <a:endParaRPr b="0" lang="en-IE" sz="2400" spc="-1" strike="noStrike">
              <a:latin typeface="Arial"/>
            </a:endParaRPr>
          </a:p>
          <a:p>
            <a:pPr lvl="1" marL="685800" indent="-228600">
              <a:lnSpc>
                <a:spcPct val="90000"/>
              </a:lnSpc>
              <a:spcBef>
                <a:spcPts val="499"/>
              </a:spcBef>
              <a:buClr>
                <a:srgbClr val="000000"/>
              </a:buClr>
              <a:buFont typeface="Arial"/>
              <a:buChar char="•"/>
            </a:pPr>
            <a:r>
              <a:rPr b="0" lang="en-US" sz="2400" spc="-1" strike="noStrike">
                <a:solidFill>
                  <a:srgbClr val="000000"/>
                </a:solidFill>
                <a:latin typeface="Calibri"/>
              </a:rPr>
              <a:t>Employment Creation and Maintenance </a:t>
            </a:r>
            <a:endParaRPr b="0" lang="en-IE" sz="2400" spc="-1" strike="noStrike">
              <a:latin typeface="Arial"/>
            </a:endParaRPr>
          </a:p>
          <a:p>
            <a:pPr lvl="1" marL="685800" indent="-228600">
              <a:lnSpc>
                <a:spcPct val="90000"/>
              </a:lnSpc>
              <a:spcBef>
                <a:spcPts val="499"/>
              </a:spcBef>
              <a:buClr>
                <a:srgbClr val="000000"/>
              </a:buClr>
              <a:buFont typeface="Arial"/>
              <a:buChar char="•"/>
            </a:pPr>
            <a:r>
              <a:rPr b="0" lang="en-US" sz="2400" spc="-1" strike="noStrike">
                <a:solidFill>
                  <a:srgbClr val="000000"/>
                </a:solidFill>
                <a:latin typeface="Calibri"/>
              </a:rPr>
              <a:t>Tourism Development and Strategy </a:t>
            </a:r>
            <a:endParaRPr b="0" lang="en-IE" sz="2400" spc="-1" strike="noStrike">
              <a:latin typeface="Arial"/>
            </a:endParaRPr>
          </a:p>
          <a:p>
            <a:pPr lvl="1" marL="685800" indent="-228600">
              <a:lnSpc>
                <a:spcPct val="90000"/>
              </a:lnSpc>
              <a:spcBef>
                <a:spcPts val="499"/>
              </a:spcBef>
              <a:buClr>
                <a:srgbClr val="000000"/>
              </a:buClr>
              <a:buFont typeface="Arial"/>
              <a:buChar char="•"/>
            </a:pPr>
            <a:r>
              <a:rPr b="0" lang="en-US" sz="2400" spc="-1" strike="noStrike">
                <a:solidFill>
                  <a:srgbClr val="000000"/>
                </a:solidFill>
                <a:latin typeface="Calibri"/>
              </a:rPr>
              <a:t>Festivals &amp; Events  </a:t>
            </a:r>
            <a:endParaRPr b="0" lang="en-IE" sz="2400" spc="-1" strike="noStrike">
              <a:latin typeface="Arial"/>
            </a:endParaRPr>
          </a:p>
          <a:p>
            <a:pPr lvl="1" marL="685800" indent="-228600">
              <a:lnSpc>
                <a:spcPct val="90000"/>
              </a:lnSpc>
              <a:spcBef>
                <a:spcPts val="499"/>
              </a:spcBef>
              <a:buClr>
                <a:srgbClr val="000000"/>
              </a:buClr>
              <a:buFont typeface="Arial"/>
              <a:buChar char="•"/>
            </a:pPr>
            <a:r>
              <a:rPr b="0" lang="en-US" sz="2400" spc="-1" strike="noStrike">
                <a:solidFill>
                  <a:srgbClr val="000000"/>
                </a:solidFill>
                <a:latin typeface="Calibri"/>
              </a:rPr>
              <a:t>Town &amp; Village Renewal </a:t>
            </a:r>
            <a:endParaRPr b="0" lang="en-IE" sz="2400" spc="-1" strike="noStrike">
              <a:latin typeface="Arial"/>
            </a:endParaRPr>
          </a:p>
          <a:p>
            <a:pPr lvl="1" marL="685800" indent="-228600">
              <a:lnSpc>
                <a:spcPct val="90000"/>
              </a:lnSpc>
              <a:spcBef>
                <a:spcPts val="499"/>
              </a:spcBef>
              <a:buClr>
                <a:srgbClr val="000000"/>
              </a:buClr>
              <a:buFont typeface="Arial"/>
              <a:buChar char="•"/>
            </a:pPr>
            <a:r>
              <a:rPr b="0" lang="en-US" sz="2400" spc="-1" strike="noStrike">
                <a:solidFill>
                  <a:srgbClr val="000000"/>
                </a:solidFill>
                <a:latin typeface="Calibri"/>
              </a:rPr>
              <a:t>Urban Regeneration </a:t>
            </a:r>
            <a:endParaRPr b="0" lang="en-IE" sz="2400" spc="-1" strike="noStrike">
              <a:latin typeface="Arial"/>
            </a:endParaRPr>
          </a:p>
          <a:p>
            <a:pPr lvl="1" marL="685800" indent="-228600">
              <a:lnSpc>
                <a:spcPct val="90000"/>
              </a:lnSpc>
              <a:spcBef>
                <a:spcPts val="499"/>
              </a:spcBef>
              <a:buClr>
                <a:srgbClr val="000000"/>
              </a:buClr>
              <a:buFont typeface="Arial"/>
              <a:buChar char="•"/>
            </a:pPr>
            <a:r>
              <a:rPr b="0" lang="en-US" sz="2400" spc="-1" strike="noStrike">
                <a:solidFill>
                  <a:srgbClr val="000000"/>
                </a:solidFill>
                <a:latin typeface="Calibri"/>
              </a:rPr>
              <a:t>Rural Regeneration  </a:t>
            </a:r>
            <a:endParaRPr b="0" lang="en-IE" sz="2400" spc="-1" strike="noStrike">
              <a:latin typeface="Arial"/>
            </a:endParaRPr>
          </a:p>
          <a:p>
            <a:pPr lvl="1" marL="685800" indent="-228600">
              <a:lnSpc>
                <a:spcPct val="90000"/>
              </a:lnSpc>
              <a:spcBef>
                <a:spcPts val="499"/>
              </a:spcBef>
              <a:buClr>
                <a:srgbClr val="000000"/>
              </a:buClr>
              <a:buFont typeface="Arial"/>
              <a:buChar char="•"/>
            </a:pPr>
            <a:r>
              <a:rPr b="0" lang="en-US" sz="2400" spc="-1" strike="noStrike">
                <a:solidFill>
                  <a:srgbClr val="000000"/>
                </a:solidFill>
                <a:latin typeface="Calibri"/>
              </a:rPr>
              <a:t>European Funding Projects </a:t>
            </a:r>
            <a:endParaRPr b="0" lang="en-IE" sz="2400" spc="-1" strike="noStrike">
              <a:latin typeface="Arial"/>
            </a:endParaRPr>
          </a:p>
        </p:txBody>
      </p:sp>
      <p:sp>
        <p:nvSpPr>
          <p:cNvPr id="356" name="PlaceHolder 3"/>
          <p:cNvSpPr>
            <a:spLocks noGrp="1"/>
          </p:cNvSpPr>
          <p:nvPr>
            <p:ph type="ftr"/>
          </p:nvPr>
        </p:nvSpPr>
        <p:spPr>
          <a:xfrm>
            <a:off x="3581280" y="6356520"/>
            <a:ext cx="4566240" cy="359280"/>
          </a:xfrm>
          <a:prstGeom prst="rect">
            <a:avLst/>
          </a:prstGeom>
          <a:noFill/>
          <a:ln w="0">
            <a:noFill/>
          </a:ln>
        </p:spPr>
        <p:txBody>
          <a:bodyPr lIns="90000" rIns="90000" tIns="45000" bIns="45000" anchor="ctr">
            <a:noAutofit/>
          </a:bodyPr>
          <a:p>
            <a:pPr algn="ctr">
              <a:lnSpc>
                <a:spcPct val="100000"/>
              </a:lnSpc>
              <a:buNone/>
            </a:pPr>
            <a:r>
              <a:rPr b="0" lang="fr-FR" sz="1200" spc="-1" strike="noStrike">
                <a:solidFill>
                  <a:srgbClr val="8b8b8b"/>
                </a:solidFill>
                <a:latin typeface="Calibri"/>
              </a:rPr>
              <a:t>© Social Justice Ireland   </a:t>
            </a:r>
            <a:endParaRPr b="0" lang="en-IE" sz="1200" spc="-1" strike="noStrike">
              <a:latin typeface="Times New Roman"/>
            </a:endParaRPr>
          </a:p>
          <a:p>
            <a:pPr algn="ctr">
              <a:lnSpc>
                <a:spcPct val="100000"/>
              </a:lnSpc>
              <a:buNone/>
            </a:pPr>
            <a:r>
              <a:rPr b="0" lang="fr-FR" sz="1200" spc="-1" strike="noStrike">
                <a:solidFill>
                  <a:srgbClr val="8b8b8b"/>
                </a:solidFill>
                <a:latin typeface="Calibri"/>
              </a:rPr>
              <a:t>W: www.socialjustice.ie   T: @SocialJusticeI  F: fb.me/SocialJusticeI </a:t>
            </a:r>
            <a:endParaRPr b="0" lang="en-IE" sz="1200" spc="-1" strike="noStrike">
              <a:latin typeface="Times New Roman"/>
            </a:endParaRPr>
          </a:p>
        </p:txBody>
      </p:sp>
    </p:spTree>
  </p:cSld>
  <mc:AlternateContent>
    <mc:Choice Requires="p14">
      <p:transition spd="slow" advTm="67000" p14:dur="2000"/>
    </mc:Choice>
    <mc:Fallback>
      <p:transition spd="slow" advTm="67000"/>
    </mc:Fallback>
  </mc:AlternateContent>
</p:sld>
</file>

<file path=ppt/slides/slide3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57" name="PlaceHolder 1"/>
          <p:cNvSpPr>
            <a:spLocks noGrp="1"/>
          </p:cNvSpPr>
          <p:nvPr>
            <p:ph type="title"/>
          </p:nvPr>
        </p:nvSpPr>
        <p:spPr>
          <a:xfrm>
            <a:off x="838080" y="365040"/>
            <a:ext cx="10509840" cy="1319760"/>
          </a:xfrm>
          <a:prstGeom prst="rect">
            <a:avLst/>
          </a:prstGeom>
          <a:noFill/>
          <a:ln w="0">
            <a:noFill/>
          </a:ln>
        </p:spPr>
        <p:txBody>
          <a:bodyPr lIns="0" rIns="0" tIns="0" bIns="0" anchor="ctr">
            <a:noAutofit/>
          </a:bodyPr>
          <a:p>
            <a:pPr>
              <a:lnSpc>
                <a:spcPct val="90000"/>
              </a:lnSpc>
              <a:buNone/>
            </a:pPr>
            <a:r>
              <a:rPr b="0" lang="en-US" sz="4400" spc="-1" strike="noStrike">
                <a:solidFill>
                  <a:srgbClr val="000000"/>
                </a:solidFill>
                <a:latin typeface="Calibri Light"/>
              </a:rPr>
              <a:t>Strategic Policy Committees - Examples</a:t>
            </a:r>
            <a:endParaRPr b="0" lang="en-IE" sz="4400" spc="-1" strike="noStrike">
              <a:latin typeface="Arial"/>
            </a:endParaRPr>
          </a:p>
        </p:txBody>
      </p:sp>
      <p:sp>
        <p:nvSpPr>
          <p:cNvPr id="358" name="PlaceHolder 2"/>
          <p:cNvSpPr>
            <a:spLocks noGrp="1"/>
          </p:cNvSpPr>
          <p:nvPr>
            <p:ph/>
          </p:nvPr>
        </p:nvSpPr>
        <p:spPr>
          <a:xfrm>
            <a:off x="4095360" y="1384920"/>
            <a:ext cx="7252560" cy="4965480"/>
          </a:xfrm>
          <a:prstGeom prst="rect">
            <a:avLst/>
          </a:prstGeom>
          <a:noFill/>
          <a:ln w="0">
            <a:noFill/>
          </a:ln>
        </p:spPr>
        <p:txBody>
          <a:bodyPr lIns="0" rIns="0" tIns="0" bIns="0" anchor="t">
            <a:normAutofit fontScale="76000"/>
          </a:bodyPr>
          <a:p>
            <a:pPr marL="228600" indent="-228600">
              <a:lnSpc>
                <a:spcPct val="90000"/>
              </a:lnSpc>
              <a:spcBef>
                <a:spcPts val="1001"/>
              </a:spcBef>
              <a:buClr>
                <a:srgbClr val="000000"/>
              </a:buClr>
              <a:buFont typeface="Arial"/>
              <a:buChar char="•"/>
            </a:pPr>
            <a:r>
              <a:rPr b="0" lang="en-US" sz="2800" spc="-1" strike="noStrike">
                <a:solidFill>
                  <a:srgbClr val="000000"/>
                </a:solidFill>
                <a:latin typeface="Calibri"/>
              </a:rPr>
              <a:t>Economic SPC</a:t>
            </a:r>
            <a:endParaRPr b="0" lang="en-IE" sz="2800" spc="-1" strike="noStrike">
              <a:latin typeface="Arial"/>
            </a:endParaRPr>
          </a:p>
          <a:p>
            <a:pPr lvl="1" marL="685800" indent="-228600">
              <a:lnSpc>
                <a:spcPct val="90000"/>
              </a:lnSpc>
              <a:spcBef>
                <a:spcPts val="499"/>
              </a:spcBef>
              <a:buClr>
                <a:srgbClr val="000000"/>
              </a:buClr>
              <a:buFont typeface="Arial"/>
              <a:buChar char="•"/>
            </a:pPr>
            <a:r>
              <a:rPr b="0" lang="en-US" sz="2400" spc="-1" strike="noStrike">
                <a:solidFill>
                  <a:srgbClr val="000000"/>
                </a:solidFill>
                <a:latin typeface="Calibri"/>
              </a:rPr>
              <a:t>Preparation, implementation and review of the economic and community elements of the Local Economic and Community Plan (LECP), </a:t>
            </a:r>
            <a:endParaRPr b="0" lang="en-IE" sz="2400" spc="-1" strike="noStrike">
              <a:latin typeface="Arial"/>
            </a:endParaRPr>
          </a:p>
          <a:p>
            <a:pPr lvl="1" marL="685800" indent="-228600">
              <a:lnSpc>
                <a:spcPct val="90000"/>
              </a:lnSpc>
              <a:spcBef>
                <a:spcPts val="499"/>
              </a:spcBef>
              <a:buClr>
                <a:srgbClr val="000000"/>
              </a:buClr>
              <a:buFont typeface="Arial"/>
              <a:buChar char="•"/>
            </a:pPr>
            <a:r>
              <a:rPr b="0" lang="en-US" sz="2400" spc="-1" strike="noStrike">
                <a:solidFill>
                  <a:srgbClr val="000000"/>
                </a:solidFill>
                <a:latin typeface="Calibri"/>
              </a:rPr>
              <a:t>Oversight of the operation of the Local Enterprise Office (LEO)</a:t>
            </a:r>
            <a:endParaRPr b="0" lang="en-IE" sz="2400" spc="-1" strike="noStrike">
              <a:latin typeface="Arial"/>
            </a:endParaRPr>
          </a:p>
          <a:p>
            <a:pPr lvl="1" marL="685800" indent="-228600">
              <a:lnSpc>
                <a:spcPct val="90000"/>
              </a:lnSpc>
              <a:spcBef>
                <a:spcPts val="499"/>
              </a:spcBef>
              <a:buClr>
                <a:srgbClr val="000000"/>
              </a:buClr>
              <a:buFont typeface="Arial"/>
              <a:buChar char="•"/>
            </a:pPr>
            <a:r>
              <a:rPr b="0" lang="en-US" sz="2400" spc="-1" strike="noStrike">
                <a:solidFill>
                  <a:srgbClr val="000000"/>
                </a:solidFill>
                <a:latin typeface="Calibri"/>
              </a:rPr>
              <a:t>Industrial/Economic Development Policies </a:t>
            </a:r>
            <a:endParaRPr b="0" lang="en-IE" sz="2400" spc="-1" strike="noStrike">
              <a:latin typeface="Arial"/>
            </a:endParaRPr>
          </a:p>
          <a:p>
            <a:pPr lvl="1" marL="685800" indent="-228600">
              <a:lnSpc>
                <a:spcPct val="90000"/>
              </a:lnSpc>
              <a:spcBef>
                <a:spcPts val="499"/>
              </a:spcBef>
              <a:buClr>
                <a:srgbClr val="000000"/>
              </a:buClr>
              <a:buFont typeface="Arial"/>
              <a:buChar char="•"/>
            </a:pPr>
            <a:r>
              <a:rPr b="0" lang="en-US" sz="2400" spc="-1" strike="noStrike">
                <a:solidFill>
                  <a:srgbClr val="000000"/>
                </a:solidFill>
                <a:latin typeface="Calibri"/>
              </a:rPr>
              <a:t>Social Inclusion </a:t>
            </a:r>
            <a:endParaRPr b="0" lang="en-IE" sz="2400" spc="-1" strike="noStrike">
              <a:latin typeface="Arial"/>
            </a:endParaRPr>
          </a:p>
          <a:p>
            <a:pPr lvl="1" marL="685800" indent="-228600">
              <a:lnSpc>
                <a:spcPct val="90000"/>
              </a:lnSpc>
              <a:spcBef>
                <a:spcPts val="499"/>
              </a:spcBef>
              <a:buClr>
                <a:srgbClr val="000000"/>
              </a:buClr>
              <a:buFont typeface="Arial"/>
              <a:buChar char="•"/>
            </a:pPr>
            <a:r>
              <a:rPr b="0" lang="en-US" sz="2400" spc="-1" strike="noStrike">
                <a:solidFill>
                  <a:srgbClr val="000000"/>
                </a:solidFill>
                <a:latin typeface="Calibri"/>
              </a:rPr>
              <a:t>Community Development </a:t>
            </a:r>
            <a:endParaRPr b="0" lang="en-IE" sz="2400" spc="-1" strike="noStrike">
              <a:latin typeface="Arial"/>
            </a:endParaRPr>
          </a:p>
          <a:p>
            <a:pPr lvl="1" marL="685800" indent="-228600">
              <a:lnSpc>
                <a:spcPct val="90000"/>
              </a:lnSpc>
              <a:spcBef>
                <a:spcPts val="499"/>
              </a:spcBef>
              <a:buClr>
                <a:srgbClr val="000000"/>
              </a:buClr>
              <a:buFont typeface="Arial"/>
              <a:buChar char="•"/>
            </a:pPr>
            <a:r>
              <a:rPr b="0" lang="en-US" sz="2400" spc="-1" strike="noStrike">
                <a:solidFill>
                  <a:srgbClr val="000000"/>
                </a:solidFill>
                <a:latin typeface="Calibri"/>
              </a:rPr>
              <a:t>Urban and Rural Renewal and Regeneration Policies </a:t>
            </a:r>
            <a:endParaRPr b="0" lang="en-IE" sz="2400" spc="-1" strike="noStrike">
              <a:latin typeface="Arial"/>
            </a:endParaRPr>
          </a:p>
          <a:p>
            <a:pPr lvl="1" marL="685800" indent="-228600">
              <a:lnSpc>
                <a:spcPct val="90000"/>
              </a:lnSpc>
              <a:spcBef>
                <a:spcPts val="499"/>
              </a:spcBef>
              <a:buClr>
                <a:srgbClr val="000000"/>
              </a:buClr>
              <a:buFont typeface="Arial"/>
              <a:buChar char="•"/>
            </a:pPr>
            <a:r>
              <a:rPr b="0" lang="en-US" sz="2400" spc="-1" strike="noStrike">
                <a:solidFill>
                  <a:srgbClr val="000000"/>
                </a:solidFill>
                <a:latin typeface="Calibri"/>
              </a:rPr>
              <a:t>Tourism Development Policies</a:t>
            </a:r>
            <a:endParaRPr b="0" lang="en-IE" sz="2400" spc="-1" strike="noStrike">
              <a:latin typeface="Arial"/>
            </a:endParaRPr>
          </a:p>
          <a:p>
            <a:pPr lvl="1" marL="685800" indent="-228600">
              <a:lnSpc>
                <a:spcPct val="90000"/>
              </a:lnSpc>
              <a:spcBef>
                <a:spcPts val="499"/>
              </a:spcBef>
              <a:buClr>
                <a:srgbClr val="000000"/>
              </a:buClr>
              <a:buFont typeface="Arial"/>
              <a:buChar char="•"/>
            </a:pPr>
            <a:r>
              <a:rPr b="0" lang="en-US" sz="2400" spc="-1" strike="noStrike">
                <a:solidFill>
                  <a:srgbClr val="000000"/>
                </a:solidFill>
                <a:latin typeface="Calibri"/>
              </a:rPr>
              <a:t>Historical, Heritage and Conservation Policies </a:t>
            </a:r>
            <a:endParaRPr b="0" lang="en-IE" sz="2400" spc="-1" strike="noStrike">
              <a:latin typeface="Arial"/>
            </a:endParaRPr>
          </a:p>
          <a:p>
            <a:pPr lvl="1" marL="685800" indent="-228600">
              <a:lnSpc>
                <a:spcPct val="90000"/>
              </a:lnSpc>
              <a:spcBef>
                <a:spcPts val="499"/>
              </a:spcBef>
              <a:buClr>
                <a:srgbClr val="000000"/>
              </a:buClr>
              <a:buFont typeface="Arial"/>
              <a:buChar char="•"/>
            </a:pPr>
            <a:r>
              <a:rPr b="0" lang="en-US" sz="2400" spc="-1" strike="noStrike">
                <a:solidFill>
                  <a:srgbClr val="000000"/>
                </a:solidFill>
                <a:latin typeface="Calibri"/>
              </a:rPr>
              <a:t>Ageing </a:t>
            </a:r>
            <a:endParaRPr b="0" lang="en-IE" sz="2400" spc="-1" strike="noStrike">
              <a:latin typeface="Arial"/>
            </a:endParaRPr>
          </a:p>
          <a:p>
            <a:pPr lvl="1" marL="685800" indent="-228600">
              <a:lnSpc>
                <a:spcPct val="90000"/>
              </a:lnSpc>
              <a:spcBef>
                <a:spcPts val="499"/>
              </a:spcBef>
              <a:buClr>
                <a:srgbClr val="000000"/>
              </a:buClr>
              <a:buFont typeface="Arial"/>
              <a:buChar char="•"/>
            </a:pPr>
            <a:r>
              <a:rPr b="0" lang="en-US" sz="2400" spc="-1" strike="noStrike">
                <a:solidFill>
                  <a:srgbClr val="000000"/>
                </a:solidFill>
                <a:latin typeface="Calibri"/>
              </a:rPr>
              <a:t>Library Development Policies </a:t>
            </a:r>
            <a:endParaRPr b="0" lang="en-IE" sz="2400" spc="-1" strike="noStrike">
              <a:latin typeface="Arial"/>
            </a:endParaRPr>
          </a:p>
          <a:p>
            <a:pPr lvl="1" marL="685800" indent="-228600">
              <a:lnSpc>
                <a:spcPct val="90000"/>
              </a:lnSpc>
              <a:spcBef>
                <a:spcPts val="499"/>
              </a:spcBef>
              <a:buClr>
                <a:srgbClr val="000000"/>
              </a:buClr>
              <a:buFont typeface="Arial"/>
              <a:buChar char="•"/>
            </a:pPr>
            <a:r>
              <a:rPr b="0" lang="en-US" sz="2400" spc="-1" strike="noStrike">
                <a:solidFill>
                  <a:srgbClr val="000000"/>
                </a:solidFill>
                <a:latin typeface="Calibri"/>
              </a:rPr>
              <a:t>Artistic and Cultural Policies </a:t>
            </a:r>
            <a:endParaRPr b="0" lang="en-IE" sz="2400" spc="-1" strike="noStrike">
              <a:latin typeface="Arial"/>
            </a:endParaRPr>
          </a:p>
          <a:p>
            <a:pPr lvl="1" marL="685800" indent="-228600">
              <a:lnSpc>
                <a:spcPct val="90000"/>
              </a:lnSpc>
              <a:spcBef>
                <a:spcPts val="499"/>
              </a:spcBef>
              <a:buClr>
                <a:srgbClr val="000000"/>
              </a:buClr>
              <a:buFont typeface="Arial"/>
              <a:buChar char="•"/>
            </a:pPr>
            <a:r>
              <a:rPr b="0" lang="en-US" sz="2400" spc="-1" strike="noStrike">
                <a:solidFill>
                  <a:srgbClr val="000000"/>
                </a:solidFill>
                <a:latin typeface="Calibri"/>
              </a:rPr>
              <a:t>Provision of Recreational and Sporting Facilities </a:t>
            </a:r>
            <a:endParaRPr b="0" lang="en-IE" sz="2400" spc="-1" strike="noStrike">
              <a:latin typeface="Arial"/>
            </a:endParaRPr>
          </a:p>
          <a:p>
            <a:pPr lvl="1" marL="685800" indent="-228600">
              <a:lnSpc>
                <a:spcPct val="90000"/>
              </a:lnSpc>
              <a:spcBef>
                <a:spcPts val="499"/>
              </a:spcBef>
              <a:buClr>
                <a:srgbClr val="000000"/>
              </a:buClr>
              <a:buFont typeface="Arial"/>
              <a:buChar char="•"/>
            </a:pPr>
            <a:r>
              <a:rPr b="0" lang="en-US" sz="2400" spc="-1" strike="noStrike">
                <a:solidFill>
                  <a:srgbClr val="000000"/>
                </a:solidFill>
                <a:latin typeface="Calibri"/>
              </a:rPr>
              <a:t>Sports Participation and Facilities </a:t>
            </a:r>
            <a:endParaRPr b="0" lang="en-IE" sz="2400" spc="-1" strike="noStrike">
              <a:latin typeface="Arial"/>
            </a:endParaRPr>
          </a:p>
          <a:p>
            <a:pPr lvl="1" marL="685800" indent="-228600">
              <a:lnSpc>
                <a:spcPct val="90000"/>
              </a:lnSpc>
              <a:spcBef>
                <a:spcPts val="499"/>
              </a:spcBef>
              <a:buClr>
                <a:srgbClr val="000000"/>
              </a:buClr>
              <a:buFont typeface="Arial"/>
              <a:buChar char="•"/>
            </a:pPr>
            <a:r>
              <a:rPr b="0" lang="en-US" sz="2400" spc="-1" strike="noStrike">
                <a:solidFill>
                  <a:srgbClr val="000000"/>
                </a:solidFill>
                <a:latin typeface="Calibri"/>
              </a:rPr>
              <a:t>Development of Links with Educational Facilities </a:t>
            </a:r>
            <a:endParaRPr b="0" lang="en-IE" sz="2400" spc="-1" strike="noStrike">
              <a:latin typeface="Arial"/>
            </a:endParaRPr>
          </a:p>
          <a:p>
            <a:pPr>
              <a:lnSpc>
                <a:spcPct val="100000"/>
              </a:lnSpc>
              <a:buNone/>
            </a:pPr>
            <a:endParaRPr b="0" lang="en-IE" sz="2400" spc="-1" strike="noStrike">
              <a:latin typeface="Arial"/>
            </a:endParaRPr>
          </a:p>
        </p:txBody>
      </p:sp>
      <p:sp>
        <p:nvSpPr>
          <p:cNvPr id="359" name="PlaceHolder 3"/>
          <p:cNvSpPr>
            <a:spLocks noGrp="1"/>
          </p:cNvSpPr>
          <p:nvPr>
            <p:ph type="ftr"/>
          </p:nvPr>
        </p:nvSpPr>
        <p:spPr>
          <a:xfrm>
            <a:off x="3581280" y="6356520"/>
            <a:ext cx="4566240" cy="359280"/>
          </a:xfrm>
          <a:prstGeom prst="rect">
            <a:avLst/>
          </a:prstGeom>
          <a:noFill/>
          <a:ln w="0">
            <a:noFill/>
          </a:ln>
        </p:spPr>
        <p:txBody>
          <a:bodyPr lIns="90000" rIns="90000" tIns="45000" bIns="45000" anchor="ctr">
            <a:noAutofit/>
          </a:bodyPr>
          <a:p>
            <a:pPr algn="ctr">
              <a:lnSpc>
                <a:spcPct val="100000"/>
              </a:lnSpc>
              <a:buNone/>
            </a:pPr>
            <a:r>
              <a:rPr b="0" lang="fr-FR" sz="1200" spc="-1" strike="noStrike">
                <a:solidFill>
                  <a:srgbClr val="8b8b8b"/>
                </a:solidFill>
                <a:latin typeface="Calibri"/>
              </a:rPr>
              <a:t>© Social Justice Ireland   </a:t>
            </a:r>
            <a:endParaRPr b="0" lang="en-IE" sz="1200" spc="-1" strike="noStrike">
              <a:latin typeface="Times New Roman"/>
            </a:endParaRPr>
          </a:p>
          <a:p>
            <a:pPr algn="ctr">
              <a:lnSpc>
                <a:spcPct val="100000"/>
              </a:lnSpc>
              <a:buNone/>
            </a:pPr>
            <a:r>
              <a:rPr b="0" lang="fr-FR" sz="1200" spc="-1" strike="noStrike">
                <a:solidFill>
                  <a:srgbClr val="8b8b8b"/>
                </a:solidFill>
                <a:latin typeface="Calibri"/>
              </a:rPr>
              <a:t>W: www.socialjustice.ie   T: @SocialJusticeI  F: fb.me/SocialJusticeI </a:t>
            </a:r>
            <a:endParaRPr b="0" lang="en-IE" sz="1200" spc="-1" strike="noStrike">
              <a:latin typeface="Times New Roman"/>
            </a:endParaRPr>
          </a:p>
        </p:txBody>
      </p:sp>
      <p:sp>
        <p:nvSpPr>
          <p:cNvPr id="360" name="Flowchart: Connector 6"/>
          <p:cNvSpPr/>
          <p:nvPr/>
        </p:nvSpPr>
        <p:spPr>
          <a:xfrm>
            <a:off x="838080" y="1825560"/>
            <a:ext cx="3560760" cy="3641400"/>
          </a:xfrm>
          <a:prstGeom prst="flowChartConnector">
            <a:avLst/>
          </a:prstGeom>
          <a:solidFill>
            <a:srgbClr val="4472c4"/>
          </a:solidFill>
          <a:ln>
            <a:solidFill>
              <a:srgbClr val="ffffff">
                <a:hueOff val="0"/>
                <a:satOff val="0"/>
                <a:lumOff val="0"/>
                <a:alphaOff val="0"/>
              </a:srgbClr>
            </a:solidFill>
          </a:ln>
        </p:spPr>
        <p:style>
          <a:lnRef idx="2">
            <a:schemeClr val="accent1">
              <a:shade val="50000"/>
            </a:schemeClr>
          </a:lnRef>
          <a:fillRef idx="1">
            <a:schemeClr val="accent1"/>
          </a:fillRef>
          <a:effectRef idx="0">
            <a:schemeClr val="accent1"/>
          </a:effectRef>
          <a:fontRef idx="minor"/>
        </p:style>
        <p:txBody>
          <a:bodyPr numCol="1" spcCol="1440" lIns="90000" rIns="90000" tIns="45000" bIns="45000" anchor="ctr">
            <a:noAutofit/>
          </a:bodyPr>
          <a:p>
            <a:pPr algn="ctr">
              <a:lnSpc>
                <a:spcPct val="100000"/>
              </a:lnSpc>
              <a:buNone/>
            </a:pPr>
            <a:r>
              <a:rPr b="0" lang="en-US" sz="1800" spc="-1" strike="noStrike">
                <a:solidFill>
                  <a:srgbClr val="ffffff"/>
                </a:solidFill>
                <a:latin typeface="Calibri"/>
                <a:ea typeface="DejaVu Sans"/>
              </a:rPr>
              <a:t>Placemaking to include Economic SPC</a:t>
            </a:r>
            <a:endParaRPr b="0" lang="en-IE" sz="1800" spc="-1" strike="noStrike">
              <a:latin typeface="Arial"/>
            </a:endParaRPr>
          </a:p>
        </p:txBody>
      </p:sp>
    </p:spTree>
  </p:cSld>
  <mc:AlternateContent>
    <mc:Choice Requires="p14">
      <p:transition spd="slow" advTm="50000" p14:dur="2000"/>
    </mc:Choice>
    <mc:Fallback>
      <p:transition spd="slow" advTm="50000"/>
    </mc:Fallback>
  </mc:AlternateContent>
</p:sld>
</file>

<file path=ppt/slides/slide3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61" name="PlaceHolder 1"/>
          <p:cNvSpPr>
            <a:spLocks noGrp="1"/>
          </p:cNvSpPr>
          <p:nvPr>
            <p:ph type="title"/>
          </p:nvPr>
        </p:nvSpPr>
        <p:spPr>
          <a:xfrm>
            <a:off x="838080" y="365040"/>
            <a:ext cx="10509840" cy="1319760"/>
          </a:xfrm>
          <a:prstGeom prst="rect">
            <a:avLst/>
          </a:prstGeom>
          <a:noFill/>
          <a:ln w="0">
            <a:noFill/>
          </a:ln>
        </p:spPr>
        <p:txBody>
          <a:bodyPr lIns="0" rIns="0" tIns="0" bIns="0" anchor="ctr">
            <a:noAutofit/>
          </a:bodyPr>
          <a:p>
            <a:pPr>
              <a:lnSpc>
                <a:spcPct val="90000"/>
              </a:lnSpc>
              <a:buNone/>
            </a:pPr>
            <a:r>
              <a:rPr b="0" lang="en-US" sz="4400" spc="-1" strike="noStrike">
                <a:solidFill>
                  <a:srgbClr val="000000"/>
                </a:solidFill>
                <a:latin typeface="Calibri Light"/>
              </a:rPr>
              <a:t>Strategic Policy Committees - Examples</a:t>
            </a:r>
            <a:endParaRPr b="0" lang="en-IE" sz="4400" spc="-1" strike="noStrike">
              <a:latin typeface="Arial"/>
            </a:endParaRPr>
          </a:p>
        </p:txBody>
      </p:sp>
      <p:grpSp>
        <p:nvGrpSpPr>
          <p:cNvPr id="362" name="Diagram3"/>
          <p:cNvGrpSpPr/>
          <p:nvPr/>
        </p:nvGrpSpPr>
        <p:grpSpPr>
          <a:xfrm>
            <a:off x="838080" y="1870200"/>
            <a:ext cx="5175720" cy="4301280"/>
            <a:chOff x="838080" y="1870200"/>
            <a:chExt cx="5175720" cy="4301280"/>
          </a:xfrm>
        </p:grpSpPr>
        <p:sp>
          <p:nvSpPr>
            <p:cNvPr id="363" name=""/>
            <p:cNvSpPr/>
            <p:nvPr/>
          </p:nvSpPr>
          <p:spPr>
            <a:xfrm>
              <a:off x="838080" y="1870200"/>
              <a:ext cx="5175720" cy="4301280"/>
            </a:xfrm>
            <a:prstGeom prst="rect">
              <a:avLst/>
            </a:prstGeom>
            <a:noFill/>
            <a:ln w="0">
              <a:noFill/>
            </a:ln>
          </p:spPr>
          <p:style>
            <a:lnRef idx="0"/>
            <a:fillRef idx="0"/>
            <a:effectRef idx="0"/>
            <a:fontRef idx="minor"/>
          </p:style>
        </p:sp>
        <p:sp>
          <p:nvSpPr>
            <p:cNvPr id="364" name=""/>
            <p:cNvSpPr/>
            <p:nvPr/>
          </p:nvSpPr>
          <p:spPr>
            <a:xfrm>
              <a:off x="1386000" y="1870920"/>
              <a:ext cx="4080960" cy="4300560"/>
            </a:xfrm>
            <a:prstGeom prst="ellipse">
              <a:avLst/>
            </a:prstGeom>
            <a:solidFill>
              <a:schemeClr val="accent5">
                <a:hueOff val="0"/>
                <a:satOff val="0"/>
                <a:lumOff val="0"/>
                <a:alphaOff val="0"/>
              </a:schemeClr>
            </a:solidFill>
            <a:ln w="12700">
              <a:solidFill>
                <a:srgbClr val="ffffff"/>
              </a:solidFill>
            </a:ln>
          </p:spPr>
          <p:style>
            <a:lnRef idx="2"/>
            <a:fillRef idx="0"/>
            <a:effectRef idx="0"/>
            <a:fontRef idx="minor"/>
          </p:style>
          <p:txBody>
            <a:bodyPr numCol="1" spcCol="1440" lIns="82440" rIns="82440" tIns="712800" bIns="713160" anchor="ctr">
              <a:noAutofit/>
            </a:bodyPr>
            <a:p>
              <a:pPr algn="ctr">
                <a:lnSpc>
                  <a:spcPct val="90000"/>
                </a:lnSpc>
                <a:spcAft>
                  <a:spcPts val="2276"/>
                </a:spcAft>
                <a:buNone/>
                <a:tabLst>
                  <a:tab algn="l" pos="0"/>
                </a:tabLst>
              </a:pPr>
              <a:r>
                <a:rPr b="0" lang="en-IE" sz="5400" spc="-1" strike="noStrike">
                  <a:solidFill>
                    <a:srgbClr val="ffffff"/>
                  </a:solidFill>
                  <a:latin typeface="Arial"/>
                  <a:ea typeface="DejaVu Sans"/>
                </a:rPr>
                <a:t>Housing</a:t>
              </a:r>
              <a:endParaRPr b="0" lang="en-IE" sz="5400" spc="-1" strike="noStrike">
                <a:latin typeface="Arial"/>
              </a:endParaRPr>
            </a:p>
          </p:txBody>
        </p:sp>
      </p:grpSp>
      <p:sp>
        <p:nvSpPr>
          <p:cNvPr id="365" name="PlaceHolder 2"/>
          <p:cNvSpPr>
            <a:spLocks noGrp="1"/>
          </p:cNvSpPr>
          <p:nvPr>
            <p:ph/>
          </p:nvPr>
        </p:nvSpPr>
        <p:spPr>
          <a:xfrm>
            <a:off x="6019920" y="1331280"/>
            <a:ext cx="5632920" cy="5384520"/>
          </a:xfrm>
          <a:prstGeom prst="rect">
            <a:avLst/>
          </a:prstGeom>
          <a:noFill/>
          <a:ln w="0">
            <a:noFill/>
          </a:ln>
        </p:spPr>
        <p:txBody>
          <a:bodyPr lIns="0" rIns="0" tIns="0" bIns="0" anchor="t">
            <a:normAutofit/>
          </a:bodyPr>
          <a:p>
            <a:pPr marL="228600" indent="-228600">
              <a:lnSpc>
                <a:spcPct val="90000"/>
              </a:lnSpc>
              <a:spcBef>
                <a:spcPts val="1001"/>
              </a:spcBef>
              <a:buClr>
                <a:srgbClr val="000000"/>
              </a:buClr>
              <a:buFont typeface="Arial"/>
              <a:buChar char="•"/>
            </a:pPr>
            <a:r>
              <a:rPr b="0" lang="en-US" sz="2800" spc="-1" strike="noStrike">
                <a:solidFill>
                  <a:srgbClr val="000000"/>
                </a:solidFill>
                <a:latin typeface="Calibri"/>
              </a:rPr>
              <a:t>Housing</a:t>
            </a:r>
            <a:endParaRPr b="0" lang="en-IE" sz="2800" spc="-1" strike="noStrike">
              <a:latin typeface="Arial"/>
            </a:endParaRPr>
          </a:p>
          <a:p>
            <a:pPr lvl="1" marL="685800" indent="-228600">
              <a:lnSpc>
                <a:spcPct val="90000"/>
              </a:lnSpc>
              <a:spcBef>
                <a:spcPts val="499"/>
              </a:spcBef>
              <a:buClr>
                <a:srgbClr val="000000"/>
              </a:buClr>
              <a:buFont typeface="Arial"/>
              <a:buChar char="•"/>
            </a:pPr>
            <a:r>
              <a:rPr b="0" lang="en-US" sz="2400" spc="-1" strike="noStrike">
                <a:solidFill>
                  <a:srgbClr val="000000"/>
                </a:solidFill>
                <a:latin typeface="Calibri"/>
              </a:rPr>
              <a:t>Assessment of housing needs; </a:t>
            </a:r>
            <a:endParaRPr b="0" lang="en-IE" sz="2400" spc="-1" strike="noStrike">
              <a:latin typeface="Arial"/>
            </a:endParaRPr>
          </a:p>
          <a:p>
            <a:pPr lvl="1" marL="685800" indent="-228600">
              <a:lnSpc>
                <a:spcPct val="90000"/>
              </a:lnSpc>
              <a:spcBef>
                <a:spcPts val="499"/>
              </a:spcBef>
              <a:buClr>
                <a:srgbClr val="000000"/>
              </a:buClr>
              <a:buFont typeface="Arial"/>
              <a:buChar char="•"/>
            </a:pPr>
            <a:r>
              <a:rPr b="0" lang="en-US" sz="2400" spc="-1" strike="noStrike">
                <a:solidFill>
                  <a:srgbClr val="000000"/>
                </a:solidFill>
                <a:latin typeface="Calibri"/>
              </a:rPr>
              <a:t>management and provision of local </a:t>
            </a:r>
            <a:r>
              <a:rPr b="0" lang="en-US" sz="2400" spc="-1" strike="noStrike">
                <a:solidFill>
                  <a:srgbClr val="000000"/>
                </a:solidFill>
                <a:latin typeface="Calibri"/>
              </a:rPr>
              <a:t>authority housing; </a:t>
            </a:r>
            <a:endParaRPr b="0" lang="en-IE" sz="2400" spc="-1" strike="noStrike">
              <a:latin typeface="Arial"/>
            </a:endParaRPr>
          </a:p>
          <a:p>
            <a:pPr lvl="1" marL="685800" indent="-228600">
              <a:lnSpc>
                <a:spcPct val="90000"/>
              </a:lnSpc>
              <a:spcBef>
                <a:spcPts val="499"/>
              </a:spcBef>
              <a:buClr>
                <a:srgbClr val="000000"/>
              </a:buClr>
              <a:buFont typeface="Arial"/>
              <a:buChar char="•"/>
            </a:pPr>
            <a:r>
              <a:rPr b="0" lang="en-US" sz="2400" spc="-1" strike="noStrike">
                <a:solidFill>
                  <a:srgbClr val="000000"/>
                </a:solidFill>
                <a:latin typeface="Calibri"/>
              </a:rPr>
              <a:t>facilitating the provision of voluntary </a:t>
            </a:r>
            <a:r>
              <a:rPr b="0" lang="en-US" sz="2400" spc="-1" strike="noStrike">
                <a:solidFill>
                  <a:srgbClr val="000000"/>
                </a:solidFill>
                <a:latin typeface="Calibri"/>
              </a:rPr>
              <a:t>housing; </a:t>
            </a:r>
            <a:endParaRPr b="0" lang="en-IE" sz="2400" spc="-1" strike="noStrike">
              <a:latin typeface="Arial"/>
            </a:endParaRPr>
          </a:p>
          <a:p>
            <a:pPr lvl="1" marL="685800" indent="-228600">
              <a:lnSpc>
                <a:spcPct val="90000"/>
              </a:lnSpc>
              <a:spcBef>
                <a:spcPts val="499"/>
              </a:spcBef>
              <a:buClr>
                <a:srgbClr val="000000"/>
              </a:buClr>
              <a:buFont typeface="Arial"/>
              <a:buChar char="•"/>
            </a:pPr>
            <a:r>
              <a:rPr b="0" lang="en-US" sz="2400" spc="-1" strike="noStrike">
                <a:solidFill>
                  <a:srgbClr val="000000"/>
                </a:solidFill>
                <a:latin typeface="Calibri"/>
              </a:rPr>
              <a:t>assistance to persons housing </a:t>
            </a:r>
            <a:r>
              <a:rPr b="0" lang="en-US" sz="2400" spc="-1" strike="noStrike">
                <a:solidFill>
                  <a:srgbClr val="000000"/>
                </a:solidFill>
                <a:latin typeface="Calibri"/>
              </a:rPr>
              <a:t>themselves or improving their houses; </a:t>
            </a:r>
            <a:endParaRPr b="0" lang="en-IE" sz="2400" spc="-1" strike="noStrike">
              <a:latin typeface="Arial"/>
            </a:endParaRPr>
          </a:p>
          <a:p>
            <a:pPr lvl="1" marL="685800" indent="-228600">
              <a:lnSpc>
                <a:spcPct val="90000"/>
              </a:lnSpc>
              <a:spcBef>
                <a:spcPts val="499"/>
              </a:spcBef>
              <a:buClr>
                <a:srgbClr val="000000"/>
              </a:buClr>
              <a:buFont typeface="Arial"/>
              <a:buChar char="•"/>
            </a:pPr>
            <a:r>
              <a:rPr b="0" lang="en-US" sz="2400" spc="-1" strike="noStrike">
                <a:solidFill>
                  <a:srgbClr val="000000"/>
                </a:solidFill>
                <a:latin typeface="Calibri"/>
              </a:rPr>
              <a:t>provision of traveller accommodation; </a:t>
            </a:r>
            <a:endParaRPr b="0" lang="en-IE" sz="2400" spc="-1" strike="noStrike">
              <a:latin typeface="Arial"/>
            </a:endParaRPr>
          </a:p>
          <a:p>
            <a:pPr lvl="1" marL="685800" indent="-228600">
              <a:lnSpc>
                <a:spcPct val="90000"/>
              </a:lnSpc>
              <a:spcBef>
                <a:spcPts val="499"/>
              </a:spcBef>
              <a:buClr>
                <a:srgbClr val="000000"/>
              </a:buClr>
              <a:buFont typeface="Arial"/>
              <a:buChar char="•"/>
            </a:pPr>
            <a:r>
              <a:rPr b="0" lang="en-US" sz="2400" spc="-1" strike="noStrike">
                <a:solidFill>
                  <a:srgbClr val="000000"/>
                </a:solidFill>
                <a:latin typeface="Calibri"/>
              </a:rPr>
              <a:t>enforcement of certain housing </a:t>
            </a:r>
            <a:r>
              <a:rPr b="0" lang="en-US" sz="2400" spc="-1" strike="noStrike">
                <a:solidFill>
                  <a:srgbClr val="000000"/>
                </a:solidFill>
                <a:latin typeface="Calibri"/>
              </a:rPr>
              <a:t>standards and controls for private </a:t>
            </a:r>
            <a:r>
              <a:rPr b="0" lang="en-US" sz="2400" spc="-1" strike="noStrike">
                <a:solidFill>
                  <a:srgbClr val="000000"/>
                </a:solidFill>
                <a:latin typeface="Calibri"/>
              </a:rPr>
              <a:t>rented housing and </a:t>
            </a:r>
            <a:endParaRPr b="0" lang="en-IE" sz="2400" spc="-1" strike="noStrike">
              <a:latin typeface="Arial"/>
            </a:endParaRPr>
          </a:p>
          <a:p>
            <a:pPr lvl="1" marL="685800" indent="-228600">
              <a:lnSpc>
                <a:spcPct val="90000"/>
              </a:lnSpc>
              <a:spcBef>
                <a:spcPts val="499"/>
              </a:spcBef>
              <a:buClr>
                <a:srgbClr val="000000"/>
              </a:buClr>
              <a:buFont typeface="Arial"/>
              <a:buChar char="•"/>
            </a:pPr>
            <a:r>
              <a:rPr b="0" lang="en-US" sz="2400" spc="-1" strike="noStrike">
                <a:solidFill>
                  <a:srgbClr val="000000"/>
                </a:solidFill>
                <a:latin typeface="Calibri"/>
              </a:rPr>
              <a:t>promotion of social inclusion measures</a:t>
            </a:r>
            <a:endParaRPr b="0" lang="en-IE" sz="2400" spc="-1" strike="noStrike">
              <a:latin typeface="Arial"/>
            </a:endParaRPr>
          </a:p>
        </p:txBody>
      </p:sp>
      <p:sp>
        <p:nvSpPr>
          <p:cNvPr id="366" name="PlaceHolder 3"/>
          <p:cNvSpPr>
            <a:spLocks noGrp="1"/>
          </p:cNvSpPr>
          <p:nvPr>
            <p:ph type="ftr"/>
          </p:nvPr>
        </p:nvSpPr>
        <p:spPr>
          <a:xfrm>
            <a:off x="3581280" y="6356520"/>
            <a:ext cx="4566240" cy="359280"/>
          </a:xfrm>
          <a:prstGeom prst="rect">
            <a:avLst/>
          </a:prstGeom>
          <a:noFill/>
          <a:ln w="0">
            <a:noFill/>
          </a:ln>
        </p:spPr>
        <p:txBody>
          <a:bodyPr lIns="90000" rIns="90000" tIns="45000" bIns="45000" anchor="ctr">
            <a:noAutofit/>
          </a:bodyPr>
          <a:p>
            <a:pPr algn="ctr">
              <a:lnSpc>
                <a:spcPct val="100000"/>
              </a:lnSpc>
              <a:buNone/>
            </a:pPr>
            <a:r>
              <a:rPr b="0" lang="fr-FR" sz="1200" spc="-1" strike="noStrike">
                <a:solidFill>
                  <a:srgbClr val="8b8b8b"/>
                </a:solidFill>
                <a:latin typeface="Calibri"/>
              </a:rPr>
              <a:t>© Social Justice Ireland   </a:t>
            </a:r>
            <a:endParaRPr b="0" lang="en-IE" sz="1200" spc="-1" strike="noStrike">
              <a:latin typeface="Times New Roman"/>
            </a:endParaRPr>
          </a:p>
          <a:p>
            <a:pPr algn="ctr">
              <a:lnSpc>
                <a:spcPct val="100000"/>
              </a:lnSpc>
              <a:buNone/>
            </a:pPr>
            <a:r>
              <a:rPr b="0" lang="fr-FR" sz="1200" spc="-1" strike="noStrike">
                <a:solidFill>
                  <a:srgbClr val="8b8b8b"/>
                </a:solidFill>
                <a:latin typeface="Calibri"/>
              </a:rPr>
              <a:t>W: www.socialjustice.ie   T: @SocialJusticeI  F: fb.me/SocialJusticeI </a:t>
            </a:r>
            <a:endParaRPr b="0" lang="en-IE" sz="1200" spc="-1" strike="noStrike">
              <a:latin typeface="Times New Roman"/>
            </a:endParaRPr>
          </a:p>
        </p:txBody>
      </p:sp>
    </p:spTree>
  </p:cSld>
  <mc:AlternateContent>
    <mc:Choice Requires="p14">
      <p:transition spd="slow" advTm="105000" p14:dur="2000"/>
    </mc:Choice>
    <mc:Fallback>
      <p:transition spd="slow" advTm="105000"/>
    </mc:Fallback>
  </mc:AlternateContent>
</p:sld>
</file>

<file path=ppt/slides/slide3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67" name="PlaceHolder 1"/>
          <p:cNvSpPr>
            <a:spLocks noGrp="1"/>
          </p:cNvSpPr>
          <p:nvPr>
            <p:ph type="title"/>
          </p:nvPr>
        </p:nvSpPr>
        <p:spPr>
          <a:xfrm>
            <a:off x="838080" y="365040"/>
            <a:ext cx="10509840" cy="1319760"/>
          </a:xfrm>
          <a:prstGeom prst="rect">
            <a:avLst/>
          </a:prstGeom>
          <a:noFill/>
          <a:ln w="0">
            <a:noFill/>
          </a:ln>
        </p:spPr>
        <p:txBody>
          <a:bodyPr lIns="0" rIns="0" tIns="0" bIns="0" anchor="ctr">
            <a:noAutofit/>
          </a:bodyPr>
          <a:p>
            <a:pPr>
              <a:lnSpc>
                <a:spcPct val="90000"/>
              </a:lnSpc>
              <a:buNone/>
            </a:pPr>
            <a:r>
              <a:rPr b="0" lang="en-US" sz="4400" spc="-1" strike="noStrike">
                <a:solidFill>
                  <a:srgbClr val="000000"/>
                </a:solidFill>
                <a:latin typeface="Calibri Light"/>
              </a:rPr>
              <a:t>Joint Policing Committee</a:t>
            </a:r>
            <a:endParaRPr b="0" lang="en-IE" sz="4400" spc="-1" strike="noStrike">
              <a:latin typeface="Arial"/>
            </a:endParaRPr>
          </a:p>
        </p:txBody>
      </p:sp>
      <p:sp>
        <p:nvSpPr>
          <p:cNvPr id="368" name="PlaceHolder 2"/>
          <p:cNvSpPr>
            <a:spLocks noGrp="1"/>
          </p:cNvSpPr>
          <p:nvPr>
            <p:ph/>
          </p:nvPr>
        </p:nvSpPr>
        <p:spPr>
          <a:xfrm>
            <a:off x="6172200" y="1825560"/>
            <a:ext cx="5175720" cy="4345560"/>
          </a:xfrm>
          <a:prstGeom prst="rect">
            <a:avLst/>
          </a:prstGeom>
          <a:noFill/>
          <a:ln w="0">
            <a:noFill/>
          </a:ln>
        </p:spPr>
        <p:txBody>
          <a:bodyPr lIns="0" rIns="0" tIns="0" bIns="0" anchor="t">
            <a:noAutofit/>
          </a:bodyPr>
          <a:p>
            <a:pPr marL="228600" indent="-228600">
              <a:lnSpc>
                <a:spcPct val="90000"/>
              </a:lnSpc>
              <a:spcBef>
                <a:spcPts val="1001"/>
              </a:spcBef>
              <a:buClr>
                <a:srgbClr val="000000"/>
              </a:buClr>
              <a:buFont typeface="Arial"/>
              <a:buChar char="•"/>
            </a:pPr>
            <a:r>
              <a:rPr b="0" lang="en-US" sz="2800" spc="-1" strike="noStrike">
                <a:solidFill>
                  <a:srgbClr val="000000"/>
                </a:solidFill>
                <a:latin typeface="Calibri"/>
              </a:rPr>
              <a:t>Joint Policing Committee</a:t>
            </a:r>
            <a:endParaRPr b="0" lang="en-IE" sz="2800" spc="-1" strike="noStrike">
              <a:latin typeface="Arial"/>
            </a:endParaRPr>
          </a:p>
          <a:p>
            <a:pPr lvl="1" marL="685800" indent="-228600">
              <a:lnSpc>
                <a:spcPct val="90000"/>
              </a:lnSpc>
              <a:spcBef>
                <a:spcPts val="499"/>
              </a:spcBef>
              <a:buClr>
                <a:srgbClr val="000000"/>
              </a:buClr>
              <a:buFont typeface="Arial"/>
              <a:buChar char="•"/>
            </a:pPr>
            <a:r>
              <a:rPr b="0" lang="en-US" sz="2400" spc="-1" strike="noStrike">
                <a:solidFill>
                  <a:srgbClr val="000000"/>
                </a:solidFill>
                <a:latin typeface="Calibri"/>
              </a:rPr>
              <a:t>Communications and Effective Engagement </a:t>
            </a:r>
            <a:endParaRPr b="0" lang="en-IE" sz="2400" spc="-1" strike="noStrike">
              <a:latin typeface="Arial"/>
            </a:endParaRPr>
          </a:p>
          <a:p>
            <a:pPr lvl="1" marL="685800" indent="-228600">
              <a:lnSpc>
                <a:spcPct val="90000"/>
              </a:lnSpc>
              <a:spcBef>
                <a:spcPts val="499"/>
              </a:spcBef>
              <a:buClr>
                <a:srgbClr val="000000"/>
              </a:buClr>
              <a:buFont typeface="Arial"/>
              <a:buChar char="•"/>
            </a:pPr>
            <a:r>
              <a:rPr b="0" lang="en-US" sz="2400" spc="-1" strike="noStrike">
                <a:solidFill>
                  <a:srgbClr val="000000"/>
                </a:solidFill>
                <a:latin typeface="Calibri"/>
              </a:rPr>
              <a:t>Community Policing &amp; Rural Isolation </a:t>
            </a:r>
            <a:endParaRPr b="0" lang="en-IE" sz="2400" spc="-1" strike="noStrike">
              <a:latin typeface="Arial"/>
            </a:endParaRPr>
          </a:p>
          <a:p>
            <a:pPr lvl="1" marL="685800" indent="-228600">
              <a:lnSpc>
                <a:spcPct val="90000"/>
              </a:lnSpc>
              <a:spcBef>
                <a:spcPts val="499"/>
              </a:spcBef>
              <a:buClr>
                <a:srgbClr val="000000"/>
              </a:buClr>
              <a:buFont typeface="Arial"/>
              <a:buChar char="•"/>
            </a:pPr>
            <a:r>
              <a:rPr b="0" lang="en-US" sz="2400" spc="-1" strike="noStrike">
                <a:solidFill>
                  <a:srgbClr val="000000"/>
                </a:solidFill>
                <a:latin typeface="Calibri"/>
              </a:rPr>
              <a:t>Crime Prevention and Education </a:t>
            </a:r>
            <a:endParaRPr b="0" lang="en-IE" sz="2400" spc="-1" strike="noStrike">
              <a:latin typeface="Arial"/>
            </a:endParaRPr>
          </a:p>
          <a:p>
            <a:pPr lvl="1" marL="685800" indent="-228600">
              <a:lnSpc>
                <a:spcPct val="90000"/>
              </a:lnSpc>
              <a:spcBef>
                <a:spcPts val="499"/>
              </a:spcBef>
              <a:buClr>
                <a:srgbClr val="000000"/>
              </a:buClr>
              <a:buFont typeface="Arial"/>
              <a:buChar char="•"/>
            </a:pPr>
            <a:r>
              <a:rPr b="0" lang="en-US" sz="2400" spc="-1" strike="noStrike">
                <a:solidFill>
                  <a:srgbClr val="000000"/>
                </a:solidFill>
                <a:latin typeface="Calibri"/>
              </a:rPr>
              <a:t>Road Safety</a:t>
            </a:r>
            <a:endParaRPr b="0" lang="en-IE" sz="2400" spc="-1" strike="noStrike">
              <a:latin typeface="Arial"/>
            </a:endParaRPr>
          </a:p>
          <a:p>
            <a:pPr lvl="1" marL="685800" indent="-228600">
              <a:lnSpc>
                <a:spcPct val="90000"/>
              </a:lnSpc>
              <a:spcBef>
                <a:spcPts val="499"/>
              </a:spcBef>
              <a:buClr>
                <a:srgbClr val="000000"/>
              </a:buClr>
              <a:buFont typeface="Arial"/>
              <a:buChar char="•"/>
            </a:pPr>
            <a:r>
              <a:rPr b="0" lang="en-US" sz="2400" spc="-1" strike="noStrike">
                <a:solidFill>
                  <a:srgbClr val="000000"/>
                </a:solidFill>
                <a:latin typeface="Calibri"/>
              </a:rPr>
              <a:t>Public Safety</a:t>
            </a:r>
            <a:endParaRPr b="0" lang="en-IE" sz="2400" spc="-1" strike="noStrike">
              <a:latin typeface="Arial"/>
            </a:endParaRPr>
          </a:p>
        </p:txBody>
      </p:sp>
      <p:sp>
        <p:nvSpPr>
          <p:cNvPr id="369" name="PlaceHolder 3"/>
          <p:cNvSpPr>
            <a:spLocks noGrp="1"/>
          </p:cNvSpPr>
          <p:nvPr>
            <p:ph type="ftr"/>
          </p:nvPr>
        </p:nvSpPr>
        <p:spPr>
          <a:xfrm>
            <a:off x="3581280" y="6356520"/>
            <a:ext cx="4566240" cy="359280"/>
          </a:xfrm>
          <a:prstGeom prst="rect">
            <a:avLst/>
          </a:prstGeom>
          <a:noFill/>
          <a:ln w="0">
            <a:noFill/>
          </a:ln>
        </p:spPr>
        <p:txBody>
          <a:bodyPr lIns="90000" rIns="90000" tIns="45000" bIns="45000" anchor="ctr">
            <a:noAutofit/>
          </a:bodyPr>
          <a:p>
            <a:pPr algn="ctr">
              <a:lnSpc>
                <a:spcPct val="100000"/>
              </a:lnSpc>
              <a:buNone/>
            </a:pPr>
            <a:r>
              <a:rPr b="0" lang="fr-FR" sz="1200" spc="-1" strike="noStrike">
                <a:solidFill>
                  <a:srgbClr val="8b8b8b"/>
                </a:solidFill>
                <a:latin typeface="Calibri"/>
              </a:rPr>
              <a:t>© Social Justice Ireland   </a:t>
            </a:r>
            <a:endParaRPr b="0" lang="en-IE" sz="1200" spc="-1" strike="noStrike">
              <a:latin typeface="Times New Roman"/>
            </a:endParaRPr>
          </a:p>
          <a:p>
            <a:pPr algn="ctr">
              <a:lnSpc>
                <a:spcPct val="100000"/>
              </a:lnSpc>
              <a:buNone/>
            </a:pPr>
            <a:r>
              <a:rPr b="0" lang="fr-FR" sz="1200" spc="-1" strike="noStrike">
                <a:solidFill>
                  <a:srgbClr val="8b8b8b"/>
                </a:solidFill>
                <a:latin typeface="Calibri"/>
              </a:rPr>
              <a:t>W: www.socialjustice.ie   T: @SocialJusticeI  F: fb.me/SocialJusticeI </a:t>
            </a:r>
            <a:endParaRPr b="0" lang="en-IE" sz="1200" spc="-1" strike="noStrike">
              <a:latin typeface="Times New Roman"/>
            </a:endParaRPr>
          </a:p>
        </p:txBody>
      </p:sp>
      <p:sp>
        <p:nvSpPr>
          <p:cNvPr id="370" name="Flowchart: Connector 8"/>
          <p:cNvSpPr/>
          <p:nvPr/>
        </p:nvSpPr>
        <p:spPr>
          <a:xfrm>
            <a:off x="1976760" y="2487600"/>
            <a:ext cx="2858400" cy="2831400"/>
          </a:xfrm>
          <a:prstGeom prst="flowChartConnector">
            <a:avLst/>
          </a:prstGeom>
          <a:solidFill>
            <a:schemeClr val="accent5">
              <a:hueOff val="0"/>
              <a:satOff val="0"/>
              <a:lumOff val="0"/>
              <a:alphaOff val="0"/>
            </a:schemeClr>
          </a:solidFill>
          <a:ln>
            <a:solidFill>
              <a:srgbClr val="ffffff"/>
            </a:solidFill>
          </a:ln>
        </p:spPr>
        <p:style>
          <a:lnRef idx="2">
            <a:schemeClr val="accent6">
              <a:shade val="50000"/>
            </a:schemeClr>
          </a:lnRef>
          <a:fillRef idx="1">
            <a:schemeClr val="accent6"/>
          </a:fillRef>
          <a:effectRef idx="0">
            <a:schemeClr val="accent6"/>
          </a:effectRef>
          <a:fontRef idx="minor"/>
        </p:style>
        <p:txBody>
          <a:bodyPr numCol="1" spcCol="1440" lIns="90000" rIns="90000" tIns="45000" bIns="45000" anchor="ctr">
            <a:noAutofit/>
          </a:bodyPr>
          <a:p>
            <a:pPr algn="ctr">
              <a:lnSpc>
                <a:spcPct val="100000"/>
              </a:lnSpc>
              <a:buNone/>
            </a:pPr>
            <a:r>
              <a:rPr b="0" lang="en-US" sz="1800" spc="-1" strike="noStrike">
                <a:solidFill>
                  <a:srgbClr val="ffffff"/>
                </a:solidFill>
                <a:latin typeface="Calibri"/>
                <a:ea typeface="DejaVu Sans"/>
              </a:rPr>
              <a:t>Joint Policing Committee</a:t>
            </a:r>
            <a:endParaRPr b="0" lang="en-IE" sz="1800" spc="-1" strike="noStrike">
              <a:latin typeface="Arial"/>
            </a:endParaRPr>
          </a:p>
        </p:txBody>
      </p:sp>
    </p:spTree>
  </p:cSld>
  <mc:AlternateContent>
    <mc:Choice Requires="p14">
      <p:transition spd="slow" advTm="43000" p14:dur="2000"/>
    </mc:Choice>
    <mc:Fallback>
      <p:transition spd="slow" advTm="43000"/>
    </mc:Fallback>
  </mc:AlternateContent>
</p:sld>
</file>

<file path=ppt/slides/slide3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71" name="PlaceHolder 1"/>
          <p:cNvSpPr>
            <a:spLocks noGrp="1"/>
          </p:cNvSpPr>
          <p:nvPr>
            <p:ph type="title"/>
          </p:nvPr>
        </p:nvSpPr>
        <p:spPr>
          <a:xfrm>
            <a:off x="838080" y="365040"/>
            <a:ext cx="10509840" cy="1319760"/>
          </a:xfrm>
          <a:prstGeom prst="rect">
            <a:avLst/>
          </a:prstGeom>
          <a:noFill/>
          <a:ln w="0">
            <a:noFill/>
          </a:ln>
        </p:spPr>
        <p:txBody>
          <a:bodyPr lIns="0" rIns="0" tIns="0" bIns="0" anchor="ctr">
            <a:noAutofit/>
          </a:bodyPr>
          <a:p>
            <a:pPr>
              <a:lnSpc>
                <a:spcPct val="90000"/>
              </a:lnSpc>
              <a:buNone/>
            </a:pPr>
            <a:r>
              <a:rPr b="0" lang="en-US" sz="4400" spc="-1" strike="noStrike">
                <a:solidFill>
                  <a:srgbClr val="000000"/>
                </a:solidFill>
                <a:latin typeface="Calibri Light"/>
              </a:rPr>
              <a:t>Area Development Forum</a:t>
            </a:r>
            <a:endParaRPr b="0" lang="en-IE" sz="4400" spc="-1" strike="noStrike">
              <a:latin typeface="Arial"/>
            </a:endParaRPr>
          </a:p>
        </p:txBody>
      </p:sp>
      <p:sp>
        <p:nvSpPr>
          <p:cNvPr id="372" name="PlaceHolder 2"/>
          <p:cNvSpPr>
            <a:spLocks noGrp="1"/>
          </p:cNvSpPr>
          <p:nvPr>
            <p:ph/>
          </p:nvPr>
        </p:nvSpPr>
        <p:spPr>
          <a:xfrm>
            <a:off x="6172200" y="1825560"/>
            <a:ext cx="5175720" cy="4345560"/>
          </a:xfrm>
          <a:prstGeom prst="rect">
            <a:avLst/>
          </a:prstGeom>
          <a:noFill/>
          <a:ln w="0">
            <a:noFill/>
          </a:ln>
        </p:spPr>
        <p:txBody>
          <a:bodyPr lIns="0" rIns="0" tIns="0" bIns="0" anchor="t">
            <a:noAutofit/>
          </a:bodyPr>
          <a:p>
            <a:pPr marL="228600" indent="-228600">
              <a:lnSpc>
                <a:spcPct val="90000"/>
              </a:lnSpc>
              <a:spcBef>
                <a:spcPts val="1001"/>
              </a:spcBef>
              <a:buClr>
                <a:srgbClr val="000000"/>
              </a:buClr>
              <a:buFont typeface="Arial"/>
              <a:buChar char="•"/>
            </a:pPr>
            <a:r>
              <a:rPr b="0" lang="en-US" sz="2800" spc="-1" strike="noStrike">
                <a:solidFill>
                  <a:srgbClr val="000000"/>
                </a:solidFill>
                <a:latin typeface="Calibri"/>
              </a:rPr>
              <a:t>Area Development Forum</a:t>
            </a:r>
            <a:endParaRPr b="0" lang="en-IE" sz="2800" spc="-1" strike="noStrike">
              <a:latin typeface="Arial"/>
            </a:endParaRPr>
          </a:p>
          <a:p>
            <a:pPr lvl="1" marL="685800" indent="-228600">
              <a:lnSpc>
                <a:spcPct val="90000"/>
              </a:lnSpc>
              <a:spcBef>
                <a:spcPts val="499"/>
              </a:spcBef>
              <a:buClr>
                <a:srgbClr val="000000"/>
              </a:buClr>
              <a:buFont typeface="Arial"/>
              <a:buChar char="•"/>
            </a:pPr>
            <a:r>
              <a:rPr b="0" lang="en-US" sz="2400" spc="-1" strike="noStrike">
                <a:solidFill>
                  <a:srgbClr val="000000"/>
                </a:solidFill>
                <a:latin typeface="Calibri"/>
              </a:rPr>
              <a:t>Provide a healthier, more pleasant environment</a:t>
            </a:r>
            <a:endParaRPr b="0" lang="en-IE" sz="2400" spc="-1" strike="noStrike">
              <a:latin typeface="Arial"/>
            </a:endParaRPr>
          </a:p>
          <a:p>
            <a:pPr lvl="1" marL="685800" indent="-228600">
              <a:lnSpc>
                <a:spcPct val="90000"/>
              </a:lnSpc>
              <a:spcBef>
                <a:spcPts val="499"/>
              </a:spcBef>
              <a:buClr>
                <a:srgbClr val="000000"/>
              </a:buClr>
              <a:buFont typeface="Arial"/>
              <a:buChar char="•"/>
            </a:pPr>
            <a:r>
              <a:rPr b="0" lang="en-US" sz="2400" spc="-1" strike="noStrike">
                <a:solidFill>
                  <a:srgbClr val="000000"/>
                </a:solidFill>
                <a:latin typeface="Calibri"/>
              </a:rPr>
              <a:t>Enhance community wellbeing</a:t>
            </a:r>
            <a:endParaRPr b="0" lang="en-IE" sz="2400" spc="-1" strike="noStrike">
              <a:latin typeface="Arial"/>
            </a:endParaRPr>
          </a:p>
          <a:p>
            <a:pPr lvl="1" marL="685800" indent="-228600">
              <a:lnSpc>
                <a:spcPct val="90000"/>
              </a:lnSpc>
              <a:spcBef>
                <a:spcPts val="499"/>
              </a:spcBef>
              <a:buClr>
                <a:srgbClr val="000000"/>
              </a:buClr>
              <a:buFont typeface="Arial"/>
              <a:buChar char="•"/>
            </a:pPr>
            <a:r>
              <a:rPr b="0" lang="en-US" sz="2400" spc="-1" strike="noStrike">
                <a:solidFill>
                  <a:srgbClr val="000000"/>
                </a:solidFill>
                <a:latin typeface="Calibri"/>
              </a:rPr>
              <a:t>Create a viable and sustainable Town Centre economy</a:t>
            </a:r>
            <a:endParaRPr b="0" lang="en-IE" sz="2400" spc="-1" strike="noStrike">
              <a:latin typeface="Arial"/>
            </a:endParaRPr>
          </a:p>
        </p:txBody>
      </p:sp>
      <p:sp>
        <p:nvSpPr>
          <p:cNvPr id="373" name="PlaceHolder 3"/>
          <p:cNvSpPr>
            <a:spLocks noGrp="1"/>
          </p:cNvSpPr>
          <p:nvPr>
            <p:ph type="ftr"/>
          </p:nvPr>
        </p:nvSpPr>
        <p:spPr>
          <a:xfrm>
            <a:off x="3581280" y="6356520"/>
            <a:ext cx="4566240" cy="359280"/>
          </a:xfrm>
          <a:prstGeom prst="rect">
            <a:avLst/>
          </a:prstGeom>
          <a:noFill/>
          <a:ln w="0">
            <a:noFill/>
          </a:ln>
        </p:spPr>
        <p:txBody>
          <a:bodyPr lIns="90000" rIns="90000" tIns="45000" bIns="45000" anchor="ctr">
            <a:noAutofit/>
          </a:bodyPr>
          <a:p>
            <a:pPr algn="ctr">
              <a:lnSpc>
                <a:spcPct val="100000"/>
              </a:lnSpc>
              <a:buNone/>
            </a:pPr>
            <a:r>
              <a:rPr b="0" lang="fr-FR" sz="1200" spc="-1" strike="noStrike">
                <a:solidFill>
                  <a:srgbClr val="8b8b8b"/>
                </a:solidFill>
                <a:latin typeface="Calibri"/>
              </a:rPr>
              <a:t>© Social Justice Ireland   </a:t>
            </a:r>
            <a:endParaRPr b="0" lang="en-IE" sz="1200" spc="-1" strike="noStrike">
              <a:latin typeface="Times New Roman"/>
            </a:endParaRPr>
          </a:p>
          <a:p>
            <a:pPr algn="ctr">
              <a:lnSpc>
                <a:spcPct val="100000"/>
              </a:lnSpc>
              <a:buNone/>
            </a:pPr>
            <a:r>
              <a:rPr b="0" lang="fr-FR" sz="1200" spc="-1" strike="noStrike">
                <a:solidFill>
                  <a:srgbClr val="8b8b8b"/>
                </a:solidFill>
                <a:latin typeface="Calibri"/>
              </a:rPr>
              <a:t>W: www.socialjustice.ie   T: @SocialJusticeI  F: fb.me/SocialJusticeI </a:t>
            </a:r>
            <a:endParaRPr b="0" lang="en-IE" sz="1200" spc="-1" strike="noStrike">
              <a:latin typeface="Times New Roman"/>
            </a:endParaRPr>
          </a:p>
        </p:txBody>
      </p:sp>
      <p:sp>
        <p:nvSpPr>
          <p:cNvPr id="374" name="Flowchart: Connector 8"/>
          <p:cNvSpPr/>
          <p:nvPr/>
        </p:nvSpPr>
        <p:spPr>
          <a:xfrm>
            <a:off x="1976760" y="2487600"/>
            <a:ext cx="2858400" cy="2831400"/>
          </a:xfrm>
          <a:prstGeom prst="flowChartConnector">
            <a:avLst/>
          </a:prstGeom>
          <a:solidFill>
            <a:srgbClr val="5fa64e"/>
          </a:solidFill>
          <a:ln>
            <a:solidFill>
              <a:srgbClr val="527f34"/>
            </a:solidFill>
          </a:ln>
        </p:spPr>
        <p:style>
          <a:lnRef idx="2">
            <a:schemeClr val="accent6">
              <a:shade val="50000"/>
            </a:schemeClr>
          </a:lnRef>
          <a:fillRef idx="1">
            <a:schemeClr val="accent6"/>
          </a:fillRef>
          <a:effectRef idx="0">
            <a:schemeClr val="accent6"/>
          </a:effectRef>
          <a:fontRef idx="minor"/>
        </p:style>
        <p:txBody>
          <a:bodyPr lIns="90000" rIns="90000" tIns="45000" bIns="45000" anchor="ctr">
            <a:noAutofit/>
          </a:bodyPr>
          <a:p>
            <a:pPr algn="ctr">
              <a:lnSpc>
                <a:spcPct val="100000"/>
              </a:lnSpc>
              <a:buNone/>
            </a:pPr>
            <a:r>
              <a:rPr b="0" lang="en-US" sz="1800" spc="-1" strike="noStrike">
                <a:solidFill>
                  <a:srgbClr val="ffffff"/>
                </a:solidFill>
                <a:latin typeface="Calibri"/>
                <a:ea typeface="DejaVu Sans"/>
              </a:rPr>
              <a:t>Area Development Forum</a:t>
            </a:r>
            <a:endParaRPr b="0" lang="en-IE" sz="1800" spc="-1" strike="noStrike">
              <a:latin typeface="Arial"/>
            </a:endParaRPr>
          </a:p>
        </p:txBody>
      </p:sp>
    </p:spTree>
  </p:cSld>
  <mc:AlternateContent>
    <mc:Choice Requires="p14">
      <p:transition spd="slow" advTm="30000" p14:dur="2000"/>
    </mc:Choice>
    <mc:Fallback>
      <p:transition spd="slow" advTm="30000"/>
    </mc:Fallback>
  </mc:AlternateContent>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45" name="PlaceHolder 1"/>
          <p:cNvSpPr>
            <a:spLocks noGrp="1"/>
          </p:cNvSpPr>
          <p:nvPr>
            <p:ph type="title"/>
          </p:nvPr>
        </p:nvSpPr>
        <p:spPr>
          <a:xfrm>
            <a:off x="838080" y="365040"/>
            <a:ext cx="10509840" cy="1319760"/>
          </a:xfrm>
          <a:prstGeom prst="rect">
            <a:avLst/>
          </a:prstGeom>
          <a:noFill/>
          <a:ln w="0">
            <a:noFill/>
          </a:ln>
        </p:spPr>
        <p:txBody>
          <a:bodyPr lIns="90000" rIns="90000" tIns="45000" bIns="45000" anchor="ctr">
            <a:noAutofit/>
          </a:bodyPr>
          <a:p>
            <a:pPr>
              <a:lnSpc>
                <a:spcPct val="90000"/>
              </a:lnSpc>
              <a:buNone/>
            </a:pPr>
            <a:r>
              <a:rPr b="0" lang="en-US" sz="4400" spc="-1" strike="noStrike">
                <a:solidFill>
                  <a:srgbClr val="000000"/>
                </a:solidFill>
                <a:latin typeface="Calibri Light"/>
              </a:rPr>
              <a:t>Local Authority Structures</a:t>
            </a:r>
            <a:endParaRPr b="0" lang="en-IE" sz="4400" spc="-1" strike="noStrike">
              <a:latin typeface="Arial"/>
            </a:endParaRPr>
          </a:p>
        </p:txBody>
      </p:sp>
      <p:sp>
        <p:nvSpPr>
          <p:cNvPr id="246" name="PlaceHolder 2"/>
          <p:cNvSpPr>
            <a:spLocks noGrp="1"/>
          </p:cNvSpPr>
          <p:nvPr>
            <p:ph/>
          </p:nvPr>
        </p:nvSpPr>
        <p:spPr>
          <a:xfrm>
            <a:off x="838080" y="1825560"/>
            <a:ext cx="10509840" cy="4345560"/>
          </a:xfrm>
          <a:prstGeom prst="rect">
            <a:avLst/>
          </a:prstGeom>
          <a:noFill/>
          <a:ln w="0">
            <a:noFill/>
          </a:ln>
        </p:spPr>
        <p:txBody>
          <a:bodyPr lIns="90000" rIns="90000" tIns="45000" bIns="45000" anchor="t">
            <a:normAutofit fontScale="85000"/>
          </a:bodyPr>
          <a:p>
            <a:pPr marL="228600" indent="-228600">
              <a:lnSpc>
                <a:spcPct val="90000"/>
              </a:lnSpc>
              <a:spcBef>
                <a:spcPts val="1001"/>
              </a:spcBef>
              <a:buClr>
                <a:srgbClr val="000000"/>
              </a:buClr>
              <a:buFont typeface="Arial"/>
              <a:buChar char="•"/>
            </a:pPr>
            <a:r>
              <a:rPr b="0" lang="en-US" sz="2800" spc="-1" strike="noStrike">
                <a:solidFill>
                  <a:srgbClr val="000000"/>
                </a:solidFill>
                <a:latin typeface="Calibri"/>
              </a:rPr>
              <a:t>31 Local Authorities</a:t>
            </a:r>
            <a:endParaRPr b="0" lang="en-IE" sz="2800" spc="-1" strike="noStrike">
              <a:latin typeface="Arial"/>
            </a:endParaRPr>
          </a:p>
          <a:p>
            <a:pPr lvl="1" marL="685800" indent="-228600">
              <a:lnSpc>
                <a:spcPct val="90000"/>
              </a:lnSpc>
              <a:spcBef>
                <a:spcPts val="499"/>
              </a:spcBef>
              <a:buClr>
                <a:srgbClr val="000000"/>
              </a:buClr>
              <a:buFont typeface="Arial"/>
              <a:buChar char="•"/>
            </a:pPr>
            <a:r>
              <a:rPr b="0" lang="en-US" sz="2400" spc="-1" strike="noStrike">
                <a:solidFill>
                  <a:srgbClr val="000000"/>
                </a:solidFill>
                <a:latin typeface="Calibri"/>
              </a:rPr>
              <a:t>26 County Councils</a:t>
            </a:r>
            <a:endParaRPr b="0" lang="en-IE" sz="2400" spc="-1" strike="noStrike">
              <a:latin typeface="Arial"/>
            </a:endParaRPr>
          </a:p>
          <a:p>
            <a:pPr lvl="1" marL="685800" indent="-228600">
              <a:lnSpc>
                <a:spcPct val="90000"/>
              </a:lnSpc>
              <a:spcBef>
                <a:spcPts val="499"/>
              </a:spcBef>
              <a:buClr>
                <a:srgbClr val="000000"/>
              </a:buClr>
              <a:buFont typeface="Arial"/>
              <a:buChar char="•"/>
            </a:pPr>
            <a:r>
              <a:rPr b="0" lang="en-US" sz="2400" spc="-1" strike="noStrike">
                <a:solidFill>
                  <a:srgbClr val="000000"/>
                </a:solidFill>
                <a:latin typeface="Calibri"/>
              </a:rPr>
              <a:t>3 City Councils</a:t>
            </a:r>
            <a:endParaRPr b="0" lang="en-IE" sz="2400" spc="-1" strike="noStrike">
              <a:latin typeface="Arial"/>
            </a:endParaRPr>
          </a:p>
          <a:p>
            <a:pPr lvl="1" marL="685800" indent="-228600">
              <a:lnSpc>
                <a:spcPct val="90000"/>
              </a:lnSpc>
              <a:spcBef>
                <a:spcPts val="499"/>
              </a:spcBef>
              <a:buClr>
                <a:srgbClr val="000000"/>
              </a:buClr>
              <a:buFont typeface="Arial"/>
              <a:buChar char="•"/>
            </a:pPr>
            <a:r>
              <a:rPr b="0" lang="en-US" sz="2400" spc="-1" strike="noStrike">
                <a:solidFill>
                  <a:srgbClr val="000000"/>
                </a:solidFill>
                <a:latin typeface="Calibri"/>
              </a:rPr>
              <a:t>2 City and County Councils</a:t>
            </a:r>
            <a:endParaRPr b="0" lang="en-IE" sz="2400" spc="-1" strike="noStrike">
              <a:latin typeface="Arial"/>
            </a:endParaRPr>
          </a:p>
          <a:p>
            <a:pPr lvl="1" marL="685800" indent="-228600">
              <a:lnSpc>
                <a:spcPct val="90000"/>
              </a:lnSpc>
              <a:spcBef>
                <a:spcPts val="499"/>
              </a:spcBef>
              <a:buClr>
                <a:srgbClr val="000000"/>
              </a:buClr>
              <a:buFont typeface="Arial"/>
              <a:buChar char="•"/>
            </a:pPr>
            <a:r>
              <a:rPr b="0" lang="en-US" sz="2400" spc="-1" strike="noStrike">
                <a:solidFill>
                  <a:srgbClr val="000000"/>
                </a:solidFill>
                <a:latin typeface="Calibri"/>
              </a:rPr>
              <a:t>949 Councillors</a:t>
            </a:r>
            <a:endParaRPr b="0" lang="en-IE" sz="2400" spc="-1" strike="noStrike">
              <a:latin typeface="Arial"/>
            </a:endParaRPr>
          </a:p>
          <a:p>
            <a:pPr marL="457200">
              <a:lnSpc>
                <a:spcPct val="90000"/>
              </a:lnSpc>
              <a:spcBef>
                <a:spcPts val="499"/>
              </a:spcBef>
              <a:buNone/>
              <a:tabLst>
                <a:tab algn="l" pos="0"/>
              </a:tabLst>
            </a:pPr>
            <a:endParaRPr b="0" lang="en-IE" sz="2400" spc="-1" strike="noStrike">
              <a:latin typeface="Arial"/>
            </a:endParaRPr>
          </a:p>
          <a:p>
            <a:pPr marL="228600" indent="-228600">
              <a:lnSpc>
                <a:spcPct val="90000"/>
              </a:lnSpc>
              <a:spcBef>
                <a:spcPts val="1001"/>
              </a:spcBef>
              <a:buClr>
                <a:srgbClr val="000000"/>
              </a:buClr>
              <a:buFont typeface="Arial"/>
              <a:buChar char="•"/>
              <a:tabLst>
                <a:tab algn="l" pos="0"/>
              </a:tabLst>
            </a:pPr>
            <a:r>
              <a:rPr b="0" lang="en-US" sz="2800" spc="-1" strike="noStrike">
                <a:solidFill>
                  <a:srgbClr val="000000"/>
                </a:solidFill>
                <a:latin typeface="Calibri"/>
              </a:rPr>
              <a:t>3 Regional Assemblies</a:t>
            </a:r>
            <a:endParaRPr b="0" lang="en-IE" sz="2800" spc="-1" strike="noStrike">
              <a:latin typeface="Arial"/>
            </a:endParaRPr>
          </a:p>
          <a:p>
            <a:pPr lvl="1" marL="685800" indent="-228600">
              <a:lnSpc>
                <a:spcPct val="90000"/>
              </a:lnSpc>
              <a:spcBef>
                <a:spcPts val="499"/>
              </a:spcBef>
              <a:buClr>
                <a:srgbClr val="000000"/>
              </a:buClr>
              <a:buFont typeface="Arial"/>
              <a:buChar char="•"/>
              <a:tabLst>
                <a:tab algn="l" pos="0"/>
              </a:tabLst>
            </a:pPr>
            <a:r>
              <a:rPr b="0" lang="en-US" sz="2400" spc="-1" strike="noStrike">
                <a:solidFill>
                  <a:srgbClr val="000000"/>
                </a:solidFill>
                <a:latin typeface="Calibri"/>
              </a:rPr>
              <a:t>Eastern &amp; Midlands Regional Assembly</a:t>
            </a:r>
            <a:endParaRPr b="0" lang="en-IE" sz="2400" spc="-1" strike="noStrike">
              <a:latin typeface="Arial"/>
            </a:endParaRPr>
          </a:p>
          <a:p>
            <a:pPr lvl="1" marL="685800" indent="-228600">
              <a:lnSpc>
                <a:spcPct val="90000"/>
              </a:lnSpc>
              <a:spcBef>
                <a:spcPts val="499"/>
              </a:spcBef>
              <a:buClr>
                <a:srgbClr val="000000"/>
              </a:buClr>
              <a:buFont typeface="Arial"/>
              <a:buChar char="•"/>
              <a:tabLst>
                <a:tab algn="l" pos="0"/>
              </a:tabLst>
            </a:pPr>
            <a:r>
              <a:rPr b="0" lang="en-US" sz="2400" spc="-1" strike="noStrike">
                <a:solidFill>
                  <a:srgbClr val="000000"/>
                </a:solidFill>
                <a:latin typeface="Calibri"/>
              </a:rPr>
              <a:t>Northern &amp; Western Regional Assembly</a:t>
            </a:r>
            <a:endParaRPr b="0" lang="en-IE" sz="2400" spc="-1" strike="noStrike">
              <a:latin typeface="Arial"/>
            </a:endParaRPr>
          </a:p>
          <a:p>
            <a:pPr lvl="1" marL="685800" indent="-228600">
              <a:lnSpc>
                <a:spcPct val="90000"/>
              </a:lnSpc>
              <a:spcBef>
                <a:spcPts val="499"/>
              </a:spcBef>
              <a:buClr>
                <a:srgbClr val="000000"/>
              </a:buClr>
              <a:buFont typeface="Arial"/>
              <a:buChar char="•"/>
              <a:tabLst>
                <a:tab algn="l" pos="0"/>
              </a:tabLst>
            </a:pPr>
            <a:r>
              <a:rPr b="0" lang="en-US" sz="2400" spc="-1" strike="noStrike">
                <a:solidFill>
                  <a:srgbClr val="000000"/>
                </a:solidFill>
                <a:latin typeface="Calibri"/>
              </a:rPr>
              <a:t>Southern Regional Assembly</a:t>
            </a:r>
            <a:endParaRPr b="0" lang="en-IE" sz="2400" spc="-1" strike="noStrike">
              <a:latin typeface="Arial"/>
            </a:endParaRPr>
          </a:p>
          <a:p>
            <a:pPr>
              <a:lnSpc>
                <a:spcPct val="90000"/>
              </a:lnSpc>
              <a:spcBef>
                <a:spcPts val="1001"/>
              </a:spcBef>
              <a:buNone/>
              <a:tabLst>
                <a:tab algn="l" pos="0"/>
              </a:tabLst>
            </a:pPr>
            <a:endParaRPr b="0" lang="en-IE" sz="2400" spc="-1" strike="noStrike">
              <a:latin typeface="Arial"/>
            </a:endParaRPr>
          </a:p>
          <a:p>
            <a:pPr marL="228600" indent="-228600">
              <a:lnSpc>
                <a:spcPct val="90000"/>
              </a:lnSpc>
              <a:spcBef>
                <a:spcPts val="1001"/>
              </a:spcBef>
              <a:buClr>
                <a:srgbClr val="000000"/>
              </a:buClr>
              <a:buFont typeface="Arial"/>
              <a:buChar char="•"/>
              <a:tabLst>
                <a:tab algn="l" pos="0"/>
              </a:tabLst>
            </a:pPr>
            <a:r>
              <a:rPr b="0" lang="en-US" sz="2800" spc="-1" strike="noStrike">
                <a:solidFill>
                  <a:srgbClr val="000000"/>
                </a:solidFill>
                <a:latin typeface="Calibri"/>
              </a:rPr>
              <a:t>Committees and Boards</a:t>
            </a:r>
            <a:endParaRPr b="0" lang="en-IE" sz="2800" spc="-1" strike="noStrike">
              <a:latin typeface="Arial"/>
            </a:endParaRPr>
          </a:p>
        </p:txBody>
      </p:sp>
      <p:sp>
        <p:nvSpPr>
          <p:cNvPr id="247" name="PlaceHolder 3"/>
          <p:cNvSpPr>
            <a:spLocks noGrp="1"/>
          </p:cNvSpPr>
          <p:nvPr>
            <p:ph type="ftr"/>
          </p:nvPr>
        </p:nvSpPr>
        <p:spPr>
          <a:xfrm>
            <a:off x="3840480" y="6356520"/>
            <a:ext cx="4307040" cy="359280"/>
          </a:xfrm>
          <a:prstGeom prst="rect">
            <a:avLst/>
          </a:prstGeom>
          <a:noFill/>
          <a:ln w="0">
            <a:noFill/>
          </a:ln>
        </p:spPr>
        <p:txBody>
          <a:bodyPr lIns="90000" rIns="90000" tIns="45000" bIns="45000" anchor="ctr">
            <a:noAutofit/>
          </a:bodyPr>
          <a:p>
            <a:pPr algn="ctr">
              <a:lnSpc>
                <a:spcPct val="100000"/>
              </a:lnSpc>
              <a:buNone/>
            </a:pPr>
            <a:r>
              <a:rPr b="0" lang="fr-FR" sz="1200" spc="-1" strike="noStrike">
                <a:solidFill>
                  <a:srgbClr val="8b8b8b"/>
                </a:solidFill>
                <a:latin typeface="Calibri"/>
              </a:rPr>
              <a:t>© Social Justice Ireland   </a:t>
            </a:r>
            <a:endParaRPr b="0" lang="en-IE" sz="1200" spc="-1" strike="noStrike">
              <a:latin typeface="Times New Roman"/>
            </a:endParaRPr>
          </a:p>
          <a:p>
            <a:pPr algn="ctr">
              <a:lnSpc>
                <a:spcPct val="100000"/>
              </a:lnSpc>
              <a:buNone/>
            </a:pPr>
            <a:r>
              <a:rPr b="0" lang="fr-FR" sz="1200" spc="-1" strike="noStrike">
                <a:solidFill>
                  <a:srgbClr val="8b8b8b"/>
                </a:solidFill>
                <a:latin typeface="Calibri"/>
              </a:rPr>
              <a:t>W: www.socialjustice.ie   T: @SocialJusticeI  F: fb.me/SocialJusticeI </a:t>
            </a:r>
            <a:endParaRPr b="0" lang="en-IE" sz="1200" spc="-1" strike="noStrike">
              <a:latin typeface="Times New Roman"/>
            </a:endParaRPr>
          </a:p>
        </p:txBody>
      </p:sp>
    </p:spTree>
  </p:cSld>
  <mc:AlternateContent>
    <mc:Choice Requires="p14">
      <p:transition spd="slow" advTm="23000" p14:dur="2000"/>
    </mc:Choice>
    <mc:Fallback>
      <p:transition spd="slow" advTm="23000"/>
    </mc:Fallback>
  </mc:AlternateContent>
</p:sld>
</file>

<file path=ppt/slides/slide4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75" name="PlaceHolder 1"/>
          <p:cNvSpPr>
            <a:spLocks noGrp="1"/>
          </p:cNvSpPr>
          <p:nvPr>
            <p:ph type="title"/>
          </p:nvPr>
        </p:nvSpPr>
        <p:spPr>
          <a:xfrm>
            <a:off x="838080" y="365040"/>
            <a:ext cx="10509840" cy="1319760"/>
          </a:xfrm>
          <a:prstGeom prst="rect">
            <a:avLst/>
          </a:prstGeom>
          <a:noFill/>
          <a:ln w="0">
            <a:noFill/>
          </a:ln>
        </p:spPr>
        <p:txBody>
          <a:bodyPr lIns="0" rIns="0" tIns="0" bIns="0" anchor="ctr">
            <a:noAutofit/>
          </a:bodyPr>
          <a:p>
            <a:pPr>
              <a:lnSpc>
                <a:spcPct val="90000"/>
              </a:lnSpc>
              <a:buNone/>
            </a:pPr>
            <a:r>
              <a:rPr b="0" lang="en-US" sz="4400" spc="-1" strike="noStrike">
                <a:solidFill>
                  <a:srgbClr val="000000"/>
                </a:solidFill>
                <a:latin typeface="Calibri Light"/>
              </a:rPr>
              <a:t>Tourism Boards</a:t>
            </a:r>
            <a:endParaRPr b="0" lang="en-IE" sz="4400" spc="-1" strike="noStrike">
              <a:latin typeface="Arial"/>
            </a:endParaRPr>
          </a:p>
        </p:txBody>
      </p:sp>
      <p:sp>
        <p:nvSpPr>
          <p:cNvPr id="376" name="PlaceHolder 2"/>
          <p:cNvSpPr>
            <a:spLocks noGrp="1"/>
          </p:cNvSpPr>
          <p:nvPr>
            <p:ph/>
          </p:nvPr>
        </p:nvSpPr>
        <p:spPr>
          <a:xfrm>
            <a:off x="6172200" y="1825560"/>
            <a:ext cx="5175720" cy="4345560"/>
          </a:xfrm>
          <a:prstGeom prst="rect">
            <a:avLst/>
          </a:prstGeom>
          <a:noFill/>
          <a:ln w="0">
            <a:noFill/>
          </a:ln>
        </p:spPr>
        <p:txBody>
          <a:bodyPr lIns="0" rIns="0" tIns="0" bIns="0" anchor="t">
            <a:noAutofit/>
          </a:bodyPr>
          <a:p>
            <a:pPr marL="228600" indent="-228600">
              <a:lnSpc>
                <a:spcPct val="90000"/>
              </a:lnSpc>
              <a:spcBef>
                <a:spcPts val="1001"/>
              </a:spcBef>
              <a:buClr>
                <a:srgbClr val="000000"/>
              </a:buClr>
              <a:buFont typeface="Arial"/>
              <a:buChar char="•"/>
            </a:pPr>
            <a:r>
              <a:rPr b="0" lang="en-US" sz="2800" spc="-1" strike="noStrike">
                <a:solidFill>
                  <a:srgbClr val="000000"/>
                </a:solidFill>
                <a:latin typeface="Calibri"/>
              </a:rPr>
              <a:t>Tourism Boards</a:t>
            </a:r>
            <a:endParaRPr b="0" lang="en-IE" sz="2800" spc="-1" strike="noStrike">
              <a:latin typeface="Arial"/>
            </a:endParaRPr>
          </a:p>
          <a:p>
            <a:pPr lvl="1" marL="685800" indent="-228600">
              <a:lnSpc>
                <a:spcPct val="90000"/>
              </a:lnSpc>
              <a:spcBef>
                <a:spcPts val="499"/>
              </a:spcBef>
              <a:buClr>
                <a:srgbClr val="000000"/>
              </a:buClr>
              <a:buFont typeface="Arial"/>
              <a:buChar char="•"/>
            </a:pPr>
            <a:r>
              <a:rPr b="0" lang="en-US" sz="2400" spc="-1" strike="noStrike">
                <a:solidFill>
                  <a:srgbClr val="000000"/>
                </a:solidFill>
                <a:latin typeface="Calibri"/>
              </a:rPr>
              <a:t>Promote the area</a:t>
            </a:r>
            <a:endParaRPr b="0" lang="en-IE" sz="2400" spc="-1" strike="noStrike">
              <a:latin typeface="Arial"/>
            </a:endParaRPr>
          </a:p>
          <a:p>
            <a:pPr lvl="1" marL="685800" indent="-228600">
              <a:lnSpc>
                <a:spcPct val="90000"/>
              </a:lnSpc>
              <a:spcBef>
                <a:spcPts val="499"/>
              </a:spcBef>
              <a:buClr>
                <a:srgbClr val="000000"/>
              </a:buClr>
              <a:buFont typeface="Arial"/>
              <a:buChar char="•"/>
            </a:pPr>
            <a:r>
              <a:rPr b="0" lang="en-US" sz="2400" spc="-1" strike="noStrike">
                <a:solidFill>
                  <a:srgbClr val="000000"/>
                </a:solidFill>
                <a:latin typeface="Calibri"/>
              </a:rPr>
              <a:t>Support local businesses</a:t>
            </a:r>
            <a:endParaRPr b="0" lang="en-IE" sz="2400" spc="-1" strike="noStrike">
              <a:latin typeface="Arial"/>
            </a:endParaRPr>
          </a:p>
          <a:p>
            <a:pPr lvl="1" marL="685800" indent="-228600">
              <a:lnSpc>
                <a:spcPct val="90000"/>
              </a:lnSpc>
              <a:spcBef>
                <a:spcPts val="499"/>
              </a:spcBef>
              <a:buClr>
                <a:srgbClr val="000000"/>
              </a:buClr>
              <a:buFont typeface="Arial"/>
              <a:buChar char="•"/>
            </a:pPr>
            <a:r>
              <a:rPr b="0" lang="en-IE" sz="2400" spc="-1" strike="noStrike">
                <a:solidFill>
                  <a:srgbClr val="000000"/>
                </a:solidFill>
                <a:latin typeface="Calibri"/>
              </a:rPr>
              <a:t>Develop events and attractions</a:t>
            </a:r>
            <a:endParaRPr b="0" lang="en-IE" sz="2400" spc="-1" strike="noStrike">
              <a:latin typeface="Arial"/>
            </a:endParaRPr>
          </a:p>
        </p:txBody>
      </p:sp>
      <p:sp>
        <p:nvSpPr>
          <p:cNvPr id="377" name="PlaceHolder 3"/>
          <p:cNvSpPr>
            <a:spLocks noGrp="1"/>
          </p:cNvSpPr>
          <p:nvPr>
            <p:ph type="ftr"/>
          </p:nvPr>
        </p:nvSpPr>
        <p:spPr>
          <a:xfrm>
            <a:off x="3581280" y="6356520"/>
            <a:ext cx="4566240" cy="359280"/>
          </a:xfrm>
          <a:prstGeom prst="rect">
            <a:avLst/>
          </a:prstGeom>
          <a:noFill/>
          <a:ln w="0">
            <a:noFill/>
          </a:ln>
        </p:spPr>
        <p:txBody>
          <a:bodyPr lIns="90000" rIns="90000" tIns="45000" bIns="45000" anchor="ctr">
            <a:noAutofit/>
          </a:bodyPr>
          <a:p>
            <a:pPr algn="ctr">
              <a:lnSpc>
                <a:spcPct val="100000"/>
              </a:lnSpc>
              <a:buNone/>
            </a:pPr>
            <a:r>
              <a:rPr b="0" lang="fr-FR" sz="1200" spc="-1" strike="noStrike">
                <a:solidFill>
                  <a:srgbClr val="8b8b8b"/>
                </a:solidFill>
                <a:latin typeface="Calibri"/>
              </a:rPr>
              <a:t>© Social Justice Ireland   </a:t>
            </a:r>
            <a:endParaRPr b="0" lang="en-IE" sz="1200" spc="-1" strike="noStrike">
              <a:latin typeface="Times New Roman"/>
            </a:endParaRPr>
          </a:p>
          <a:p>
            <a:pPr algn="ctr">
              <a:lnSpc>
                <a:spcPct val="100000"/>
              </a:lnSpc>
              <a:buNone/>
            </a:pPr>
            <a:r>
              <a:rPr b="0" lang="fr-FR" sz="1200" spc="-1" strike="noStrike">
                <a:solidFill>
                  <a:srgbClr val="8b8b8b"/>
                </a:solidFill>
                <a:latin typeface="Calibri"/>
              </a:rPr>
              <a:t>W: www.socialjustice.ie   T: @SocialJusticeI  F: fb.me/SocialJusticeI </a:t>
            </a:r>
            <a:endParaRPr b="0" lang="en-IE" sz="1200" spc="-1" strike="noStrike">
              <a:latin typeface="Times New Roman"/>
            </a:endParaRPr>
          </a:p>
        </p:txBody>
      </p:sp>
      <p:sp>
        <p:nvSpPr>
          <p:cNvPr id="378" name="Flowchart: Connector 8"/>
          <p:cNvSpPr/>
          <p:nvPr/>
        </p:nvSpPr>
        <p:spPr>
          <a:xfrm>
            <a:off x="1976760" y="2487600"/>
            <a:ext cx="2858400" cy="2831400"/>
          </a:xfrm>
          <a:prstGeom prst="flowChartConnector">
            <a:avLst/>
          </a:prstGeom>
          <a:solidFill>
            <a:srgbClr val="39bb3c"/>
          </a:solidFill>
          <a:ln>
            <a:solidFill>
              <a:srgbClr val="527f34"/>
            </a:solidFill>
          </a:ln>
        </p:spPr>
        <p:style>
          <a:lnRef idx="2">
            <a:schemeClr val="accent6">
              <a:shade val="50000"/>
            </a:schemeClr>
          </a:lnRef>
          <a:fillRef idx="1">
            <a:schemeClr val="accent6"/>
          </a:fillRef>
          <a:effectRef idx="0">
            <a:schemeClr val="accent6"/>
          </a:effectRef>
          <a:fontRef idx="minor"/>
        </p:style>
        <p:txBody>
          <a:bodyPr lIns="90000" rIns="90000" tIns="45000" bIns="45000" anchor="ctr">
            <a:noAutofit/>
          </a:bodyPr>
          <a:p>
            <a:pPr algn="ctr">
              <a:lnSpc>
                <a:spcPct val="100000"/>
              </a:lnSpc>
              <a:buNone/>
            </a:pPr>
            <a:r>
              <a:rPr b="0" lang="en-US" sz="1800" spc="-1" strike="noStrike">
                <a:solidFill>
                  <a:srgbClr val="ffffff"/>
                </a:solidFill>
                <a:latin typeface="Calibri"/>
                <a:ea typeface="DejaVu Sans"/>
              </a:rPr>
              <a:t>Tourism Boards</a:t>
            </a:r>
            <a:endParaRPr b="0" lang="en-IE" sz="1800" spc="-1" strike="noStrike">
              <a:latin typeface="Arial"/>
            </a:endParaRPr>
          </a:p>
        </p:txBody>
      </p:sp>
    </p:spTree>
  </p:cSld>
  <mc:AlternateContent>
    <mc:Choice Requires="p14">
      <p:transition spd="slow" advTm="13000" p14:dur="2000"/>
    </mc:Choice>
    <mc:Fallback>
      <p:transition spd="slow" advTm="13000"/>
    </mc:Fallback>
  </mc:AlternateContent>
</p:sld>
</file>

<file path=ppt/slides/slide4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79" name="PlaceHolder 1"/>
          <p:cNvSpPr>
            <a:spLocks noGrp="1"/>
          </p:cNvSpPr>
          <p:nvPr>
            <p:ph type="title"/>
          </p:nvPr>
        </p:nvSpPr>
        <p:spPr>
          <a:xfrm>
            <a:off x="838080" y="365040"/>
            <a:ext cx="10509840" cy="1319760"/>
          </a:xfrm>
          <a:prstGeom prst="rect">
            <a:avLst/>
          </a:prstGeom>
          <a:noFill/>
          <a:ln w="0">
            <a:noFill/>
          </a:ln>
        </p:spPr>
        <p:txBody>
          <a:bodyPr lIns="0" rIns="0" tIns="0" bIns="0" anchor="ctr">
            <a:noAutofit/>
          </a:bodyPr>
          <a:p>
            <a:pPr>
              <a:lnSpc>
                <a:spcPct val="90000"/>
              </a:lnSpc>
              <a:buNone/>
            </a:pPr>
            <a:r>
              <a:rPr b="0" lang="en-US" sz="4400" spc="-1" strike="noStrike">
                <a:solidFill>
                  <a:srgbClr val="000000"/>
                </a:solidFill>
                <a:latin typeface="Calibri Light"/>
              </a:rPr>
              <a:t>Regional Drugs and Alcohol Taskforce</a:t>
            </a:r>
            <a:endParaRPr b="0" lang="en-IE" sz="4400" spc="-1" strike="noStrike">
              <a:latin typeface="Arial"/>
            </a:endParaRPr>
          </a:p>
        </p:txBody>
      </p:sp>
      <p:sp>
        <p:nvSpPr>
          <p:cNvPr id="380" name="PlaceHolder 2"/>
          <p:cNvSpPr>
            <a:spLocks noGrp="1"/>
          </p:cNvSpPr>
          <p:nvPr>
            <p:ph/>
          </p:nvPr>
        </p:nvSpPr>
        <p:spPr>
          <a:xfrm>
            <a:off x="6172200" y="1546560"/>
            <a:ext cx="5493960" cy="4940640"/>
          </a:xfrm>
          <a:prstGeom prst="rect">
            <a:avLst/>
          </a:prstGeom>
          <a:noFill/>
          <a:ln w="0">
            <a:noFill/>
          </a:ln>
        </p:spPr>
        <p:txBody>
          <a:bodyPr lIns="0" rIns="0" tIns="0" bIns="0" anchor="t">
            <a:normAutofit fontScale="69000"/>
          </a:bodyPr>
          <a:p>
            <a:pPr marL="228600" indent="-228600">
              <a:lnSpc>
                <a:spcPct val="90000"/>
              </a:lnSpc>
              <a:spcBef>
                <a:spcPts val="1001"/>
              </a:spcBef>
              <a:buClr>
                <a:srgbClr val="000000"/>
              </a:buClr>
              <a:buFont typeface="Arial"/>
              <a:buChar char="•"/>
            </a:pPr>
            <a:r>
              <a:rPr b="0" lang="en-US" sz="2800" spc="-1" strike="noStrike">
                <a:solidFill>
                  <a:srgbClr val="000000"/>
                </a:solidFill>
                <a:latin typeface="Calibri"/>
              </a:rPr>
              <a:t>Regional Drugs and Alcohol Taskforce</a:t>
            </a:r>
            <a:endParaRPr b="0" lang="en-IE" sz="2800" spc="-1" strike="noStrike">
              <a:latin typeface="Arial"/>
            </a:endParaRPr>
          </a:p>
          <a:p>
            <a:pPr lvl="1" marL="685800" indent="-228600">
              <a:lnSpc>
                <a:spcPct val="90000"/>
              </a:lnSpc>
              <a:spcBef>
                <a:spcPts val="499"/>
              </a:spcBef>
              <a:buClr>
                <a:srgbClr val="000000"/>
              </a:buClr>
              <a:buFont typeface="Arial"/>
              <a:buChar char="•"/>
            </a:pPr>
            <a:r>
              <a:rPr b="0" lang="en-US" sz="2400" spc="-1" strike="noStrike">
                <a:solidFill>
                  <a:srgbClr val="000000"/>
                </a:solidFill>
                <a:latin typeface="Calibri"/>
              </a:rPr>
              <a:t>To support and strengthen community-based responses to drug and alcohol misuse</a:t>
            </a:r>
            <a:endParaRPr b="0" lang="en-IE" sz="2400" spc="-1" strike="noStrike">
              <a:latin typeface="Arial"/>
            </a:endParaRPr>
          </a:p>
          <a:p>
            <a:pPr lvl="1" marL="685800" indent="-228600">
              <a:lnSpc>
                <a:spcPct val="90000"/>
              </a:lnSpc>
              <a:spcBef>
                <a:spcPts val="499"/>
              </a:spcBef>
              <a:buClr>
                <a:srgbClr val="000000"/>
              </a:buClr>
              <a:buFont typeface="Arial"/>
              <a:buChar char="•"/>
            </a:pPr>
            <a:r>
              <a:rPr b="0" lang="en-US" sz="2400" spc="-1" strike="noStrike">
                <a:solidFill>
                  <a:srgbClr val="000000"/>
                </a:solidFill>
                <a:latin typeface="Calibri"/>
              </a:rPr>
              <a:t>To promote the implementation of evidence-based local/regional drug and alcohol strategies and to exchange best practice</a:t>
            </a:r>
            <a:endParaRPr b="0" lang="en-IE" sz="2400" spc="-1" strike="noStrike">
              <a:latin typeface="Arial"/>
            </a:endParaRPr>
          </a:p>
          <a:p>
            <a:pPr lvl="1" marL="685800" indent="-228600">
              <a:lnSpc>
                <a:spcPct val="90000"/>
              </a:lnSpc>
              <a:spcBef>
                <a:spcPts val="499"/>
              </a:spcBef>
              <a:buClr>
                <a:srgbClr val="000000"/>
              </a:buClr>
              <a:buFont typeface="Arial"/>
              <a:buChar char="•"/>
            </a:pPr>
            <a:r>
              <a:rPr b="0" lang="en-US" sz="2400" spc="-1" strike="noStrike">
                <a:solidFill>
                  <a:srgbClr val="000000"/>
                </a:solidFill>
                <a:latin typeface="Calibri"/>
              </a:rPr>
              <a:t>To implement the actions in the National Drug Strategy where Task Forces have been assigned a role</a:t>
            </a:r>
            <a:endParaRPr b="0" lang="en-IE" sz="2400" spc="-1" strike="noStrike">
              <a:latin typeface="Arial"/>
            </a:endParaRPr>
          </a:p>
          <a:p>
            <a:pPr lvl="1" marL="685800" indent="-228600">
              <a:lnSpc>
                <a:spcPct val="90000"/>
              </a:lnSpc>
              <a:spcBef>
                <a:spcPts val="499"/>
              </a:spcBef>
              <a:buClr>
                <a:srgbClr val="000000"/>
              </a:buClr>
              <a:buFont typeface="Arial"/>
              <a:buChar char="•"/>
            </a:pPr>
            <a:r>
              <a:rPr b="0" lang="en-US" sz="2400" spc="-1" strike="noStrike">
                <a:solidFill>
                  <a:srgbClr val="000000"/>
                </a:solidFill>
                <a:latin typeface="Calibri"/>
              </a:rPr>
              <a:t>To maintain an up-to-date overview on the nature and extent of drug and alcohol misuse</a:t>
            </a:r>
            <a:endParaRPr b="0" lang="en-IE" sz="2400" spc="-1" strike="noStrike">
              <a:latin typeface="Arial"/>
            </a:endParaRPr>
          </a:p>
          <a:p>
            <a:pPr lvl="1" marL="685800" indent="-228600">
              <a:lnSpc>
                <a:spcPct val="90000"/>
              </a:lnSpc>
              <a:spcBef>
                <a:spcPts val="499"/>
              </a:spcBef>
              <a:buClr>
                <a:srgbClr val="000000"/>
              </a:buClr>
              <a:buFont typeface="Arial"/>
              <a:buChar char="•"/>
            </a:pPr>
            <a:r>
              <a:rPr b="0" lang="en-US" sz="2400" spc="-1" strike="noStrike">
                <a:solidFill>
                  <a:srgbClr val="000000"/>
                </a:solidFill>
                <a:latin typeface="Calibri"/>
              </a:rPr>
              <a:t>To identify and report on emerging issues and advocate for the development of policies or actions needed to address them</a:t>
            </a:r>
            <a:endParaRPr b="0" lang="en-IE" sz="2400" spc="-1" strike="noStrike">
              <a:latin typeface="Arial"/>
            </a:endParaRPr>
          </a:p>
          <a:p>
            <a:pPr lvl="1" marL="685800" indent="-228600">
              <a:lnSpc>
                <a:spcPct val="90000"/>
              </a:lnSpc>
              <a:spcBef>
                <a:spcPts val="499"/>
              </a:spcBef>
              <a:buClr>
                <a:srgbClr val="000000"/>
              </a:buClr>
              <a:buFont typeface="Arial"/>
              <a:buChar char="•"/>
            </a:pPr>
            <a:r>
              <a:rPr b="0" lang="en-US" sz="2400" spc="-1" strike="noStrike">
                <a:solidFill>
                  <a:srgbClr val="000000"/>
                </a:solidFill>
                <a:latin typeface="Calibri"/>
              </a:rPr>
              <a:t>To co-ordinate the implementation of the National Drugs Strategy in the context of the needs of the area</a:t>
            </a:r>
            <a:endParaRPr b="0" lang="en-IE" sz="2400" spc="-1" strike="noStrike">
              <a:latin typeface="Arial"/>
            </a:endParaRPr>
          </a:p>
          <a:p>
            <a:pPr lvl="1" marL="685800" indent="-228600">
              <a:lnSpc>
                <a:spcPct val="90000"/>
              </a:lnSpc>
              <a:spcBef>
                <a:spcPts val="499"/>
              </a:spcBef>
              <a:buClr>
                <a:srgbClr val="000000"/>
              </a:buClr>
              <a:buFont typeface="Arial"/>
              <a:buChar char="•"/>
            </a:pPr>
            <a:r>
              <a:rPr b="0" lang="en-US" sz="2400" spc="-1" strike="noStrike">
                <a:solidFill>
                  <a:srgbClr val="000000"/>
                </a:solidFill>
                <a:latin typeface="Calibri"/>
              </a:rPr>
              <a:t>To monitor, evaluate and assess the impact of the funded projects and their continues relevance to the local/regional drugs task force strategy and to recommend changes in the funding allocations as deemed necessary.</a:t>
            </a:r>
            <a:endParaRPr b="0" lang="en-IE" sz="2400" spc="-1" strike="noStrike">
              <a:latin typeface="Arial"/>
            </a:endParaRPr>
          </a:p>
        </p:txBody>
      </p:sp>
      <p:sp>
        <p:nvSpPr>
          <p:cNvPr id="381" name="PlaceHolder 3"/>
          <p:cNvSpPr>
            <a:spLocks noGrp="1"/>
          </p:cNvSpPr>
          <p:nvPr>
            <p:ph type="ftr"/>
          </p:nvPr>
        </p:nvSpPr>
        <p:spPr>
          <a:xfrm>
            <a:off x="3581280" y="6356520"/>
            <a:ext cx="4566240" cy="359280"/>
          </a:xfrm>
          <a:prstGeom prst="rect">
            <a:avLst/>
          </a:prstGeom>
          <a:noFill/>
          <a:ln w="0">
            <a:noFill/>
          </a:ln>
        </p:spPr>
        <p:txBody>
          <a:bodyPr lIns="90000" rIns="90000" tIns="45000" bIns="45000" anchor="ctr">
            <a:noAutofit/>
          </a:bodyPr>
          <a:p>
            <a:pPr algn="ctr">
              <a:lnSpc>
                <a:spcPct val="100000"/>
              </a:lnSpc>
              <a:buNone/>
            </a:pPr>
            <a:r>
              <a:rPr b="0" lang="fr-FR" sz="1200" spc="-1" strike="noStrike">
                <a:solidFill>
                  <a:srgbClr val="8b8b8b"/>
                </a:solidFill>
                <a:latin typeface="Calibri"/>
              </a:rPr>
              <a:t>© Social Justice Ireland   </a:t>
            </a:r>
            <a:endParaRPr b="0" lang="en-IE" sz="1200" spc="-1" strike="noStrike">
              <a:latin typeface="Times New Roman"/>
            </a:endParaRPr>
          </a:p>
          <a:p>
            <a:pPr algn="ctr">
              <a:lnSpc>
                <a:spcPct val="100000"/>
              </a:lnSpc>
              <a:buNone/>
            </a:pPr>
            <a:r>
              <a:rPr b="0" lang="fr-FR" sz="1200" spc="-1" strike="noStrike">
                <a:solidFill>
                  <a:srgbClr val="8b8b8b"/>
                </a:solidFill>
                <a:latin typeface="Calibri"/>
              </a:rPr>
              <a:t>W: www.socialjustice.ie   T: @SocialJusticeI  F: fb.me/SocialJusticeI </a:t>
            </a:r>
            <a:endParaRPr b="0" lang="en-IE" sz="1200" spc="-1" strike="noStrike">
              <a:latin typeface="Times New Roman"/>
            </a:endParaRPr>
          </a:p>
        </p:txBody>
      </p:sp>
      <p:sp>
        <p:nvSpPr>
          <p:cNvPr id="382" name="Flowchart: Connector 8"/>
          <p:cNvSpPr/>
          <p:nvPr/>
        </p:nvSpPr>
        <p:spPr>
          <a:xfrm>
            <a:off x="1976760" y="2487600"/>
            <a:ext cx="2858400" cy="2831400"/>
          </a:xfrm>
          <a:prstGeom prst="flowChartConnector">
            <a:avLst/>
          </a:prstGeom>
          <a:solidFill>
            <a:srgbClr val="00b050"/>
          </a:solidFill>
          <a:ln>
            <a:solidFill>
              <a:srgbClr val="527f34"/>
            </a:solidFill>
          </a:ln>
        </p:spPr>
        <p:style>
          <a:lnRef idx="2">
            <a:schemeClr val="accent6">
              <a:shade val="50000"/>
            </a:schemeClr>
          </a:lnRef>
          <a:fillRef idx="1">
            <a:schemeClr val="accent6"/>
          </a:fillRef>
          <a:effectRef idx="0">
            <a:schemeClr val="accent6"/>
          </a:effectRef>
          <a:fontRef idx="minor"/>
        </p:style>
        <p:txBody>
          <a:bodyPr lIns="90000" rIns="90000" tIns="45000" bIns="45000" anchor="ctr">
            <a:noAutofit/>
          </a:bodyPr>
          <a:p>
            <a:pPr algn="ctr">
              <a:lnSpc>
                <a:spcPct val="100000"/>
              </a:lnSpc>
              <a:buNone/>
            </a:pPr>
            <a:r>
              <a:rPr b="0" lang="en-US" sz="1800" spc="-1" strike="noStrike">
                <a:solidFill>
                  <a:srgbClr val="ffffff"/>
                </a:solidFill>
                <a:latin typeface="Calibri"/>
                <a:ea typeface="DejaVu Sans"/>
              </a:rPr>
              <a:t>Regional Drugs and Alcohol Taskforce</a:t>
            </a:r>
            <a:endParaRPr b="0" lang="en-IE" sz="1800" spc="-1" strike="noStrike">
              <a:latin typeface="Arial"/>
            </a:endParaRPr>
          </a:p>
        </p:txBody>
      </p:sp>
    </p:spTree>
  </p:cSld>
  <mc:AlternateContent>
    <mc:Choice Requires="p14">
      <p:transition spd="slow" advTm="96000" p14:dur="2000"/>
    </mc:Choice>
    <mc:Fallback>
      <p:transition spd="slow" advTm="96000"/>
    </mc:Fallback>
  </mc:AlternateContent>
</p:sld>
</file>

<file path=ppt/slides/slide4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83" name="PlaceHolder 1"/>
          <p:cNvSpPr>
            <a:spLocks noGrp="1"/>
          </p:cNvSpPr>
          <p:nvPr>
            <p:ph type="title"/>
          </p:nvPr>
        </p:nvSpPr>
        <p:spPr>
          <a:xfrm>
            <a:off x="838080" y="365040"/>
            <a:ext cx="10509840" cy="1319760"/>
          </a:xfrm>
          <a:prstGeom prst="rect">
            <a:avLst/>
          </a:prstGeom>
          <a:noFill/>
          <a:ln w="0">
            <a:noFill/>
          </a:ln>
        </p:spPr>
        <p:txBody>
          <a:bodyPr lIns="0" rIns="0" tIns="0" bIns="0" anchor="ctr">
            <a:noAutofit/>
          </a:bodyPr>
          <a:p>
            <a:pPr>
              <a:lnSpc>
                <a:spcPct val="90000"/>
              </a:lnSpc>
              <a:buNone/>
            </a:pPr>
            <a:r>
              <a:rPr b="0" lang="en-US" sz="4400" spc="-1" strike="noStrike">
                <a:solidFill>
                  <a:srgbClr val="000000"/>
                </a:solidFill>
                <a:latin typeface="Calibri Light"/>
              </a:rPr>
              <a:t>Effective Policy Making = Making </a:t>
            </a:r>
            <a:br/>
            <a:r>
              <a:rPr b="0" lang="en-US" sz="4400" spc="-1" strike="noStrike">
                <a:solidFill>
                  <a:srgbClr val="000000"/>
                </a:solidFill>
                <a:latin typeface="Calibri Light"/>
              </a:rPr>
              <a:t>Connections</a:t>
            </a:r>
            <a:endParaRPr b="0" lang="en-IE" sz="4400" spc="-1" strike="noStrike">
              <a:latin typeface="Arial"/>
            </a:endParaRPr>
          </a:p>
        </p:txBody>
      </p:sp>
      <p:sp>
        <p:nvSpPr>
          <p:cNvPr id="384" name="PlaceHolder 2"/>
          <p:cNvSpPr>
            <a:spLocks noGrp="1"/>
          </p:cNvSpPr>
          <p:nvPr>
            <p:ph/>
          </p:nvPr>
        </p:nvSpPr>
        <p:spPr>
          <a:xfrm>
            <a:off x="838080" y="1825560"/>
            <a:ext cx="4306320" cy="4345560"/>
          </a:xfrm>
          <a:prstGeom prst="rect">
            <a:avLst/>
          </a:prstGeom>
          <a:noFill/>
          <a:ln w="0">
            <a:noFill/>
          </a:ln>
        </p:spPr>
        <p:txBody>
          <a:bodyPr lIns="0" rIns="0" tIns="0" bIns="0" anchor="t">
            <a:normAutofit fontScale="67000"/>
          </a:bodyPr>
          <a:p>
            <a:pPr>
              <a:lnSpc>
                <a:spcPct val="90000"/>
              </a:lnSpc>
              <a:spcBef>
                <a:spcPts val="1001"/>
              </a:spcBef>
              <a:buNone/>
              <a:tabLst>
                <a:tab algn="l" pos="0"/>
              </a:tabLst>
            </a:pPr>
            <a:r>
              <a:rPr b="1" lang="en-US" sz="2800" spc="-1" strike="noStrike">
                <a:solidFill>
                  <a:srgbClr val="000000"/>
                </a:solidFill>
                <a:latin typeface="Calibri"/>
              </a:rPr>
              <a:t>Committee / Board</a:t>
            </a:r>
            <a:endParaRPr b="0" lang="en-IE" sz="2800" spc="-1" strike="noStrike">
              <a:latin typeface="Arial"/>
            </a:endParaRPr>
          </a:p>
          <a:p>
            <a:pPr marL="228600" indent="-228600">
              <a:lnSpc>
                <a:spcPct val="90000"/>
              </a:lnSpc>
              <a:spcBef>
                <a:spcPts val="1001"/>
              </a:spcBef>
              <a:buClr>
                <a:srgbClr val="000000"/>
              </a:buClr>
              <a:buFont typeface="Arial"/>
              <a:buChar char="•"/>
              <a:tabLst>
                <a:tab algn="l" pos="0"/>
              </a:tabLst>
            </a:pPr>
            <a:r>
              <a:rPr b="0" lang="en-IE" sz="2800" spc="-1" strike="noStrike">
                <a:solidFill>
                  <a:srgbClr val="000000"/>
                </a:solidFill>
                <a:latin typeface="Calibri"/>
              </a:rPr>
              <a:t>LCDC</a:t>
            </a:r>
            <a:endParaRPr b="0" lang="en-IE" sz="2800" spc="-1" strike="noStrike">
              <a:latin typeface="Arial"/>
            </a:endParaRPr>
          </a:p>
          <a:p>
            <a:pPr marL="228600" indent="-228600">
              <a:lnSpc>
                <a:spcPct val="90000"/>
              </a:lnSpc>
              <a:spcBef>
                <a:spcPts val="1001"/>
              </a:spcBef>
              <a:buClr>
                <a:srgbClr val="000000"/>
              </a:buClr>
              <a:buFont typeface="Arial"/>
              <a:buChar char="•"/>
              <a:tabLst>
                <a:tab algn="l" pos="0"/>
              </a:tabLst>
            </a:pPr>
            <a:r>
              <a:rPr b="0" lang="en-US" sz="2800" spc="-1" strike="noStrike">
                <a:solidFill>
                  <a:srgbClr val="000000"/>
                </a:solidFill>
                <a:latin typeface="Calibri"/>
              </a:rPr>
              <a:t>Planning, Environmental, Climate and Biodiversity Action, Energy and Agriculture </a:t>
            </a:r>
            <a:endParaRPr b="0" lang="en-IE" sz="2800" spc="-1" strike="noStrike">
              <a:latin typeface="Arial"/>
            </a:endParaRPr>
          </a:p>
          <a:p>
            <a:pPr marL="228600" indent="-228600">
              <a:lnSpc>
                <a:spcPct val="90000"/>
              </a:lnSpc>
              <a:spcBef>
                <a:spcPts val="1001"/>
              </a:spcBef>
              <a:buClr>
                <a:srgbClr val="000000"/>
              </a:buClr>
              <a:buFont typeface="Arial"/>
              <a:buChar char="•"/>
              <a:tabLst>
                <a:tab algn="l" pos="0"/>
              </a:tabLst>
            </a:pPr>
            <a:r>
              <a:rPr b="0" lang="en-IE" sz="2800" spc="-1" strike="noStrike">
                <a:solidFill>
                  <a:srgbClr val="000000"/>
                </a:solidFill>
                <a:latin typeface="Calibri"/>
              </a:rPr>
              <a:t>Culture, Libraries and Digital Development, Tourism, Enterprise and Economic Development</a:t>
            </a:r>
            <a:endParaRPr b="0" lang="en-IE" sz="2800" spc="-1" strike="noStrike">
              <a:latin typeface="Arial"/>
            </a:endParaRPr>
          </a:p>
          <a:p>
            <a:pPr marL="228600" indent="-228600">
              <a:lnSpc>
                <a:spcPct val="90000"/>
              </a:lnSpc>
              <a:spcBef>
                <a:spcPts val="1001"/>
              </a:spcBef>
              <a:buClr>
                <a:srgbClr val="000000"/>
              </a:buClr>
              <a:buFont typeface="Arial"/>
              <a:buChar char="•"/>
              <a:tabLst>
                <a:tab algn="l" pos="0"/>
              </a:tabLst>
            </a:pPr>
            <a:r>
              <a:rPr b="0" lang="en-US" sz="2800" spc="-1" strike="noStrike">
                <a:solidFill>
                  <a:srgbClr val="000000"/>
                </a:solidFill>
                <a:latin typeface="Calibri"/>
              </a:rPr>
              <a:t>Placemaking to include Economic</a:t>
            </a:r>
            <a:endParaRPr b="0" lang="en-IE" sz="2800" spc="-1" strike="noStrike">
              <a:latin typeface="Arial"/>
            </a:endParaRPr>
          </a:p>
          <a:p>
            <a:pPr marL="228600" indent="-228600">
              <a:lnSpc>
                <a:spcPct val="90000"/>
              </a:lnSpc>
              <a:spcBef>
                <a:spcPts val="1001"/>
              </a:spcBef>
              <a:buClr>
                <a:srgbClr val="000000"/>
              </a:buClr>
              <a:buFont typeface="Arial"/>
              <a:buChar char="•"/>
              <a:tabLst>
                <a:tab algn="l" pos="0"/>
              </a:tabLst>
            </a:pPr>
            <a:r>
              <a:rPr b="0" lang="en-US" sz="2800" spc="-1" strike="noStrike">
                <a:solidFill>
                  <a:srgbClr val="000000"/>
                </a:solidFill>
                <a:latin typeface="Calibri"/>
              </a:rPr>
              <a:t>Housing Strategic Policy Committee</a:t>
            </a:r>
            <a:endParaRPr b="0" lang="en-IE" sz="2800" spc="-1" strike="noStrike">
              <a:latin typeface="Arial"/>
            </a:endParaRPr>
          </a:p>
          <a:p>
            <a:pPr marL="228600" indent="-228600">
              <a:lnSpc>
                <a:spcPct val="90000"/>
              </a:lnSpc>
              <a:spcBef>
                <a:spcPts val="1001"/>
              </a:spcBef>
              <a:buClr>
                <a:srgbClr val="000000"/>
              </a:buClr>
              <a:buFont typeface="Arial"/>
              <a:buChar char="•"/>
              <a:tabLst>
                <a:tab algn="l" pos="0"/>
              </a:tabLst>
            </a:pPr>
            <a:r>
              <a:rPr b="0" lang="en-US" sz="2800" spc="-1" strike="noStrike">
                <a:solidFill>
                  <a:srgbClr val="000000"/>
                </a:solidFill>
                <a:latin typeface="Calibri"/>
              </a:rPr>
              <a:t>Joint Policing Committee</a:t>
            </a:r>
            <a:endParaRPr b="0" lang="en-IE" sz="2800" spc="-1" strike="noStrike">
              <a:latin typeface="Arial"/>
            </a:endParaRPr>
          </a:p>
          <a:p>
            <a:pPr marL="228600" indent="-228600">
              <a:lnSpc>
                <a:spcPct val="90000"/>
              </a:lnSpc>
              <a:spcBef>
                <a:spcPts val="1001"/>
              </a:spcBef>
              <a:buClr>
                <a:srgbClr val="000000"/>
              </a:buClr>
              <a:buFont typeface="Arial"/>
              <a:buChar char="•"/>
              <a:tabLst>
                <a:tab algn="l" pos="0"/>
              </a:tabLst>
            </a:pPr>
            <a:r>
              <a:rPr b="0" lang="en-US" sz="2800" spc="-1" strike="noStrike">
                <a:solidFill>
                  <a:srgbClr val="000000"/>
                </a:solidFill>
                <a:latin typeface="Calibri"/>
              </a:rPr>
              <a:t>County / Area Development Forums</a:t>
            </a:r>
            <a:endParaRPr b="0" lang="en-IE" sz="2800" spc="-1" strike="noStrike">
              <a:latin typeface="Arial"/>
            </a:endParaRPr>
          </a:p>
          <a:p>
            <a:pPr marL="228600" indent="-228600">
              <a:lnSpc>
                <a:spcPct val="90000"/>
              </a:lnSpc>
              <a:spcBef>
                <a:spcPts val="1001"/>
              </a:spcBef>
              <a:buClr>
                <a:srgbClr val="000000"/>
              </a:buClr>
              <a:buFont typeface="Arial"/>
              <a:buChar char="•"/>
              <a:tabLst>
                <a:tab algn="l" pos="0"/>
              </a:tabLst>
            </a:pPr>
            <a:r>
              <a:rPr b="0" lang="en-US" sz="2800" spc="-1" strike="noStrike">
                <a:solidFill>
                  <a:srgbClr val="000000"/>
                </a:solidFill>
                <a:latin typeface="Calibri"/>
              </a:rPr>
              <a:t>Tourism Boards</a:t>
            </a:r>
            <a:endParaRPr b="0" lang="en-IE" sz="2800" spc="-1" strike="noStrike">
              <a:latin typeface="Arial"/>
            </a:endParaRPr>
          </a:p>
          <a:p>
            <a:pPr marL="228600" indent="-228600">
              <a:lnSpc>
                <a:spcPct val="90000"/>
              </a:lnSpc>
              <a:spcBef>
                <a:spcPts val="1001"/>
              </a:spcBef>
              <a:buClr>
                <a:srgbClr val="000000"/>
              </a:buClr>
              <a:buFont typeface="Arial"/>
              <a:buChar char="•"/>
              <a:tabLst>
                <a:tab algn="l" pos="0"/>
              </a:tabLst>
            </a:pPr>
            <a:r>
              <a:rPr b="0" lang="en-US" sz="2800" spc="-1" strike="noStrike">
                <a:solidFill>
                  <a:srgbClr val="000000"/>
                </a:solidFill>
                <a:latin typeface="Calibri"/>
              </a:rPr>
              <a:t>Regional Drugs and Alcohol Taskforces</a:t>
            </a:r>
            <a:endParaRPr b="0" lang="en-IE" sz="2800" spc="-1" strike="noStrike">
              <a:latin typeface="Arial"/>
            </a:endParaRPr>
          </a:p>
          <a:p>
            <a:pPr>
              <a:lnSpc>
                <a:spcPct val="90000"/>
              </a:lnSpc>
              <a:spcBef>
                <a:spcPts val="1001"/>
              </a:spcBef>
              <a:buNone/>
              <a:tabLst>
                <a:tab algn="l" pos="0"/>
              </a:tabLst>
            </a:pPr>
            <a:endParaRPr b="0" lang="en-IE" sz="2800" spc="-1" strike="noStrike">
              <a:latin typeface="Arial"/>
            </a:endParaRPr>
          </a:p>
          <a:p>
            <a:pPr>
              <a:lnSpc>
                <a:spcPct val="90000"/>
              </a:lnSpc>
              <a:spcBef>
                <a:spcPts val="1001"/>
              </a:spcBef>
              <a:buNone/>
              <a:tabLst>
                <a:tab algn="l" pos="0"/>
              </a:tabLst>
            </a:pPr>
            <a:endParaRPr b="0" lang="en-IE" sz="2800" spc="-1" strike="noStrike">
              <a:latin typeface="Arial"/>
            </a:endParaRPr>
          </a:p>
          <a:p>
            <a:pPr>
              <a:lnSpc>
                <a:spcPct val="90000"/>
              </a:lnSpc>
              <a:spcBef>
                <a:spcPts val="1001"/>
              </a:spcBef>
              <a:buNone/>
              <a:tabLst>
                <a:tab algn="l" pos="0"/>
              </a:tabLst>
            </a:pPr>
            <a:endParaRPr b="0" lang="en-IE" sz="2800" spc="-1" strike="noStrike">
              <a:latin typeface="Arial"/>
            </a:endParaRPr>
          </a:p>
          <a:p>
            <a:pPr>
              <a:lnSpc>
                <a:spcPct val="90000"/>
              </a:lnSpc>
              <a:spcBef>
                <a:spcPts val="1001"/>
              </a:spcBef>
              <a:buNone/>
              <a:tabLst>
                <a:tab algn="l" pos="0"/>
              </a:tabLst>
            </a:pPr>
            <a:endParaRPr b="0" lang="en-IE" sz="2800" spc="-1" strike="noStrike">
              <a:latin typeface="Arial"/>
            </a:endParaRPr>
          </a:p>
          <a:p>
            <a:pPr>
              <a:lnSpc>
                <a:spcPct val="90000"/>
              </a:lnSpc>
              <a:spcBef>
                <a:spcPts val="1001"/>
              </a:spcBef>
              <a:buNone/>
              <a:tabLst>
                <a:tab algn="l" pos="0"/>
              </a:tabLst>
            </a:pPr>
            <a:endParaRPr b="0" lang="en-IE" sz="2800" spc="-1" strike="noStrike">
              <a:latin typeface="Arial"/>
            </a:endParaRPr>
          </a:p>
        </p:txBody>
      </p:sp>
      <p:sp>
        <p:nvSpPr>
          <p:cNvPr id="385" name="PlaceHolder 3"/>
          <p:cNvSpPr>
            <a:spLocks noGrp="1"/>
          </p:cNvSpPr>
          <p:nvPr>
            <p:ph/>
          </p:nvPr>
        </p:nvSpPr>
        <p:spPr>
          <a:xfrm>
            <a:off x="6172200" y="1116000"/>
            <a:ext cx="5386680" cy="5234400"/>
          </a:xfrm>
          <a:prstGeom prst="rect">
            <a:avLst/>
          </a:prstGeom>
          <a:noFill/>
          <a:ln w="0">
            <a:noFill/>
          </a:ln>
        </p:spPr>
        <p:txBody>
          <a:bodyPr lIns="0" rIns="0" tIns="0" bIns="0" anchor="t">
            <a:normAutofit fontScale="65000"/>
          </a:bodyPr>
          <a:p>
            <a:pPr>
              <a:lnSpc>
                <a:spcPct val="90000"/>
              </a:lnSpc>
              <a:spcBef>
                <a:spcPts val="1001"/>
              </a:spcBef>
              <a:buNone/>
              <a:tabLst>
                <a:tab algn="l" pos="0"/>
              </a:tabLst>
            </a:pPr>
            <a:r>
              <a:rPr b="1" lang="en-US" sz="2800" spc="-1" strike="noStrike">
                <a:solidFill>
                  <a:srgbClr val="000000"/>
                </a:solidFill>
                <a:latin typeface="Calibri"/>
              </a:rPr>
              <a:t>Area of Interest / Concern / Issue</a:t>
            </a:r>
            <a:endParaRPr b="0" lang="en-IE" sz="2800" spc="-1" strike="noStrike">
              <a:latin typeface="Arial"/>
            </a:endParaRPr>
          </a:p>
          <a:p>
            <a:pPr marL="228600" indent="-228600">
              <a:lnSpc>
                <a:spcPct val="90000"/>
              </a:lnSpc>
              <a:spcBef>
                <a:spcPts val="1001"/>
              </a:spcBef>
              <a:buClr>
                <a:srgbClr val="000000"/>
              </a:buClr>
              <a:buFont typeface="Arial"/>
              <a:buChar char="•"/>
              <a:tabLst>
                <a:tab algn="l" pos="0"/>
              </a:tabLst>
            </a:pPr>
            <a:r>
              <a:rPr b="0" lang="en-IE" sz="2800" spc="-1" strike="noStrike">
                <a:solidFill>
                  <a:srgbClr val="000000"/>
                </a:solidFill>
                <a:latin typeface="Calibri"/>
              </a:rPr>
              <a:t>Local Area Development</a:t>
            </a:r>
            <a:endParaRPr b="0" lang="en-IE" sz="2800" spc="-1" strike="noStrike">
              <a:latin typeface="Arial"/>
            </a:endParaRPr>
          </a:p>
          <a:p>
            <a:pPr marL="228600" indent="-228600">
              <a:lnSpc>
                <a:spcPct val="90000"/>
              </a:lnSpc>
              <a:spcBef>
                <a:spcPts val="1001"/>
              </a:spcBef>
              <a:buClr>
                <a:srgbClr val="000000"/>
              </a:buClr>
              <a:buFont typeface="Arial"/>
              <a:buChar char="•"/>
              <a:tabLst>
                <a:tab algn="l" pos="0"/>
              </a:tabLst>
            </a:pPr>
            <a:r>
              <a:rPr b="0" lang="en-IE" sz="2800" spc="-1" strike="noStrike">
                <a:solidFill>
                  <a:srgbClr val="000000"/>
                </a:solidFill>
                <a:latin typeface="Calibri"/>
              </a:rPr>
              <a:t>Civic Engagement</a:t>
            </a:r>
            <a:endParaRPr b="0" lang="en-IE" sz="2800" spc="-1" strike="noStrike">
              <a:latin typeface="Arial"/>
            </a:endParaRPr>
          </a:p>
          <a:p>
            <a:pPr marL="228600" indent="-228600">
              <a:lnSpc>
                <a:spcPct val="90000"/>
              </a:lnSpc>
              <a:spcBef>
                <a:spcPts val="1001"/>
              </a:spcBef>
              <a:buClr>
                <a:srgbClr val="000000"/>
              </a:buClr>
              <a:buFont typeface="Arial"/>
              <a:buChar char="•"/>
              <a:tabLst>
                <a:tab algn="l" pos="0"/>
              </a:tabLst>
            </a:pPr>
            <a:r>
              <a:rPr b="0" lang="en-IE" sz="2800" spc="-1" strike="noStrike">
                <a:solidFill>
                  <a:srgbClr val="000000"/>
                </a:solidFill>
                <a:latin typeface="Calibri"/>
              </a:rPr>
              <a:t>Planning and Infrastructure</a:t>
            </a:r>
            <a:endParaRPr b="0" lang="en-IE" sz="2800" spc="-1" strike="noStrike">
              <a:latin typeface="Arial"/>
            </a:endParaRPr>
          </a:p>
          <a:p>
            <a:pPr marL="228600" indent="-228600">
              <a:lnSpc>
                <a:spcPct val="90000"/>
              </a:lnSpc>
              <a:spcBef>
                <a:spcPts val="1001"/>
              </a:spcBef>
              <a:buClr>
                <a:srgbClr val="000000"/>
              </a:buClr>
              <a:buFont typeface="Arial"/>
              <a:buChar char="•"/>
              <a:tabLst>
                <a:tab algn="l" pos="0"/>
              </a:tabLst>
            </a:pPr>
            <a:r>
              <a:rPr b="0" lang="en-IE" sz="2800" spc="-1" strike="noStrike">
                <a:solidFill>
                  <a:srgbClr val="000000"/>
                </a:solidFill>
                <a:latin typeface="Calibri"/>
              </a:rPr>
              <a:t>Environmental Protection</a:t>
            </a:r>
            <a:endParaRPr b="0" lang="en-IE" sz="2800" spc="-1" strike="noStrike">
              <a:latin typeface="Arial"/>
            </a:endParaRPr>
          </a:p>
          <a:p>
            <a:pPr marL="228600" indent="-228600">
              <a:lnSpc>
                <a:spcPct val="90000"/>
              </a:lnSpc>
              <a:spcBef>
                <a:spcPts val="1001"/>
              </a:spcBef>
              <a:buClr>
                <a:srgbClr val="000000"/>
              </a:buClr>
              <a:buFont typeface="Arial"/>
              <a:buChar char="•"/>
              <a:tabLst>
                <a:tab algn="l" pos="0"/>
              </a:tabLst>
            </a:pPr>
            <a:r>
              <a:rPr b="0" lang="en-IE" sz="2800" spc="-1" strike="noStrike">
                <a:solidFill>
                  <a:srgbClr val="000000"/>
                </a:solidFill>
                <a:latin typeface="Calibri"/>
              </a:rPr>
              <a:t>Heritage</a:t>
            </a:r>
            <a:endParaRPr b="0" lang="en-IE" sz="2800" spc="-1" strike="noStrike">
              <a:latin typeface="Arial"/>
            </a:endParaRPr>
          </a:p>
          <a:p>
            <a:pPr marL="228600" indent="-228600">
              <a:lnSpc>
                <a:spcPct val="90000"/>
              </a:lnSpc>
              <a:spcBef>
                <a:spcPts val="1001"/>
              </a:spcBef>
              <a:buClr>
                <a:srgbClr val="000000"/>
              </a:buClr>
              <a:buFont typeface="Arial"/>
              <a:buChar char="•"/>
              <a:tabLst>
                <a:tab algn="l" pos="0"/>
              </a:tabLst>
            </a:pPr>
            <a:r>
              <a:rPr b="0" lang="en-IE" sz="2800" spc="-1" strike="noStrike">
                <a:solidFill>
                  <a:srgbClr val="000000"/>
                </a:solidFill>
                <a:latin typeface="Calibri"/>
              </a:rPr>
              <a:t>Tourism</a:t>
            </a:r>
            <a:endParaRPr b="0" lang="en-IE" sz="2800" spc="-1" strike="noStrike">
              <a:latin typeface="Arial"/>
            </a:endParaRPr>
          </a:p>
          <a:p>
            <a:pPr marL="228600" indent="-228600">
              <a:lnSpc>
                <a:spcPct val="90000"/>
              </a:lnSpc>
              <a:spcBef>
                <a:spcPts val="1001"/>
              </a:spcBef>
              <a:buClr>
                <a:srgbClr val="000000"/>
              </a:buClr>
              <a:buFont typeface="Arial"/>
              <a:buChar char="•"/>
              <a:tabLst>
                <a:tab algn="l" pos="0"/>
              </a:tabLst>
            </a:pPr>
            <a:r>
              <a:rPr b="0" lang="en-IE" sz="2800" spc="-1" strike="noStrike">
                <a:solidFill>
                  <a:srgbClr val="000000"/>
                </a:solidFill>
                <a:latin typeface="Calibri"/>
              </a:rPr>
              <a:t>Community Safety</a:t>
            </a:r>
            <a:endParaRPr b="0" lang="en-IE" sz="2800" spc="-1" strike="noStrike">
              <a:latin typeface="Arial"/>
            </a:endParaRPr>
          </a:p>
          <a:p>
            <a:pPr marL="228600" indent="-228600">
              <a:lnSpc>
                <a:spcPct val="90000"/>
              </a:lnSpc>
              <a:spcBef>
                <a:spcPts val="1001"/>
              </a:spcBef>
              <a:buClr>
                <a:srgbClr val="000000"/>
              </a:buClr>
              <a:buFont typeface="Arial"/>
              <a:buChar char="•"/>
              <a:tabLst>
                <a:tab algn="l" pos="0"/>
              </a:tabLst>
            </a:pPr>
            <a:r>
              <a:rPr b="0" lang="en-IE" sz="2800" spc="-1" strike="noStrike">
                <a:solidFill>
                  <a:srgbClr val="000000"/>
                </a:solidFill>
                <a:latin typeface="Calibri"/>
              </a:rPr>
              <a:t>Community Support</a:t>
            </a:r>
            <a:endParaRPr b="0" lang="en-IE" sz="2800" spc="-1" strike="noStrike">
              <a:latin typeface="Arial"/>
            </a:endParaRPr>
          </a:p>
          <a:p>
            <a:pPr marL="228600" indent="-228600">
              <a:lnSpc>
                <a:spcPct val="90000"/>
              </a:lnSpc>
              <a:spcBef>
                <a:spcPts val="1001"/>
              </a:spcBef>
              <a:buClr>
                <a:srgbClr val="000000"/>
              </a:buClr>
              <a:buFont typeface="Arial"/>
              <a:buChar char="•"/>
              <a:tabLst>
                <a:tab algn="l" pos="0"/>
              </a:tabLst>
            </a:pPr>
            <a:r>
              <a:rPr b="0" lang="en-IE" sz="2800" spc="-1" strike="noStrike">
                <a:solidFill>
                  <a:srgbClr val="000000"/>
                </a:solidFill>
                <a:latin typeface="Calibri"/>
              </a:rPr>
              <a:t>Vulnerable Groups</a:t>
            </a:r>
            <a:endParaRPr b="0" lang="en-IE" sz="2800" spc="-1" strike="noStrike">
              <a:latin typeface="Arial"/>
            </a:endParaRPr>
          </a:p>
          <a:p>
            <a:pPr marL="228600" indent="-228600">
              <a:lnSpc>
                <a:spcPct val="90000"/>
              </a:lnSpc>
              <a:spcBef>
                <a:spcPts val="1001"/>
              </a:spcBef>
              <a:buClr>
                <a:srgbClr val="000000"/>
              </a:buClr>
              <a:buFont typeface="Arial"/>
              <a:buChar char="•"/>
              <a:tabLst>
                <a:tab algn="l" pos="0"/>
              </a:tabLst>
            </a:pPr>
            <a:r>
              <a:rPr b="0" lang="en-IE" sz="2800" spc="-1" strike="noStrike">
                <a:solidFill>
                  <a:srgbClr val="000000"/>
                </a:solidFill>
                <a:latin typeface="Calibri"/>
              </a:rPr>
              <a:t>Local Economy</a:t>
            </a:r>
            <a:endParaRPr b="0" lang="en-IE" sz="2800" spc="-1" strike="noStrike">
              <a:latin typeface="Arial"/>
            </a:endParaRPr>
          </a:p>
          <a:p>
            <a:pPr marL="228600" indent="-228600">
              <a:lnSpc>
                <a:spcPct val="90000"/>
              </a:lnSpc>
              <a:spcBef>
                <a:spcPts val="1001"/>
              </a:spcBef>
              <a:buClr>
                <a:srgbClr val="000000"/>
              </a:buClr>
              <a:buFont typeface="Arial"/>
              <a:buChar char="•"/>
              <a:tabLst>
                <a:tab algn="l" pos="0"/>
              </a:tabLst>
            </a:pPr>
            <a:r>
              <a:rPr b="0" lang="en-IE" sz="2800" spc="-1" strike="noStrike">
                <a:solidFill>
                  <a:srgbClr val="000000"/>
                </a:solidFill>
                <a:latin typeface="Calibri"/>
              </a:rPr>
              <a:t>Rural Development</a:t>
            </a:r>
            <a:endParaRPr b="0" lang="en-IE" sz="2800" spc="-1" strike="noStrike">
              <a:latin typeface="Arial"/>
            </a:endParaRPr>
          </a:p>
          <a:p>
            <a:pPr marL="228600" indent="-228600">
              <a:lnSpc>
                <a:spcPct val="90000"/>
              </a:lnSpc>
              <a:spcBef>
                <a:spcPts val="1001"/>
              </a:spcBef>
              <a:buClr>
                <a:srgbClr val="000000"/>
              </a:buClr>
              <a:buFont typeface="Arial"/>
              <a:buChar char="•"/>
              <a:tabLst>
                <a:tab algn="l" pos="0"/>
              </a:tabLst>
            </a:pPr>
            <a:r>
              <a:rPr b="0" lang="en-IE" sz="2800" spc="-1" strike="noStrike">
                <a:solidFill>
                  <a:srgbClr val="000000"/>
                </a:solidFill>
                <a:latin typeface="Calibri"/>
              </a:rPr>
              <a:t>Housing</a:t>
            </a:r>
            <a:endParaRPr b="0" lang="en-IE" sz="2800" spc="-1" strike="noStrike">
              <a:latin typeface="Arial"/>
            </a:endParaRPr>
          </a:p>
          <a:p>
            <a:pPr marL="228600" indent="-228600">
              <a:lnSpc>
                <a:spcPct val="90000"/>
              </a:lnSpc>
              <a:spcBef>
                <a:spcPts val="1001"/>
              </a:spcBef>
              <a:buClr>
                <a:srgbClr val="000000"/>
              </a:buClr>
              <a:buFont typeface="Arial"/>
              <a:buChar char="•"/>
              <a:tabLst>
                <a:tab algn="l" pos="0"/>
              </a:tabLst>
            </a:pPr>
            <a:r>
              <a:rPr b="0" lang="en-IE" sz="2800" spc="-1" strike="noStrike">
                <a:solidFill>
                  <a:srgbClr val="000000"/>
                </a:solidFill>
                <a:latin typeface="Calibri"/>
              </a:rPr>
              <a:t>Recreation / Sports</a:t>
            </a:r>
            <a:endParaRPr b="0" lang="en-IE" sz="2800" spc="-1" strike="noStrike">
              <a:latin typeface="Arial"/>
            </a:endParaRPr>
          </a:p>
          <a:p>
            <a:pPr marL="228600" indent="-228600">
              <a:lnSpc>
                <a:spcPct val="90000"/>
              </a:lnSpc>
              <a:spcBef>
                <a:spcPts val="1001"/>
              </a:spcBef>
              <a:buClr>
                <a:srgbClr val="000000"/>
              </a:buClr>
              <a:buFont typeface="Arial"/>
              <a:buChar char="•"/>
              <a:tabLst>
                <a:tab algn="l" pos="0"/>
              </a:tabLst>
            </a:pPr>
            <a:r>
              <a:rPr b="0" lang="en-IE" sz="2800" spc="-1" strike="noStrike">
                <a:solidFill>
                  <a:srgbClr val="000000"/>
                </a:solidFill>
                <a:latin typeface="Calibri"/>
              </a:rPr>
              <a:t>Education and Training</a:t>
            </a:r>
            <a:endParaRPr b="0" lang="en-IE" sz="2800" spc="-1" strike="noStrike">
              <a:latin typeface="Arial"/>
            </a:endParaRPr>
          </a:p>
          <a:p>
            <a:pPr marL="228600" indent="-228600">
              <a:lnSpc>
                <a:spcPct val="90000"/>
              </a:lnSpc>
              <a:spcBef>
                <a:spcPts val="1001"/>
              </a:spcBef>
              <a:buClr>
                <a:srgbClr val="000000"/>
              </a:buClr>
              <a:buFont typeface="Arial"/>
              <a:buChar char="•"/>
              <a:tabLst>
                <a:tab algn="l" pos="0"/>
              </a:tabLst>
            </a:pPr>
            <a:r>
              <a:rPr b="0" lang="en-IE" sz="2800" spc="-1" strike="noStrike">
                <a:solidFill>
                  <a:srgbClr val="000000"/>
                </a:solidFill>
                <a:latin typeface="Calibri"/>
              </a:rPr>
              <a:t>LA Budget</a:t>
            </a:r>
            <a:endParaRPr b="0" lang="en-IE" sz="2800" spc="-1" strike="noStrike">
              <a:latin typeface="Arial"/>
            </a:endParaRPr>
          </a:p>
          <a:p>
            <a:pPr>
              <a:lnSpc>
                <a:spcPct val="90000"/>
              </a:lnSpc>
              <a:spcBef>
                <a:spcPts val="1001"/>
              </a:spcBef>
              <a:buNone/>
              <a:tabLst>
                <a:tab algn="l" pos="0"/>
              </a:tabLst>
            </a:pPr>
            <a:endParaRPr b="0" lang="en-IE" sz="2800" spc="-1" strike="noStrike">
              <a:latin typeface="Arial"/>
            </a:endParaRPr>
          </a:p>
          <a:p>
            <a:pPr>
              <a:lnSpc>
                <a:spcPct val="90000"/>
              </a:lnSpc>
              <a:spcBef>
                <a:spcPts val="1001"/>
              </a:spcBef>
              <a:buNone/>
              <a:tabLst>
                <a:tab algn="l" pos="0"/>
              </a:tabLst>
            </a:pPr>
            <a:endParaRPr b="0" lang="en-IE" sz="2800" spc="-1" strike="noStrike">
              <a:latin typeface="Arial"/>
            </a:endParaRPr>
          </a:p>
          <a:p>
            <a:pPr>
              <a:lnSpc>
                <a:spcPct val="90000"/>
              </a:lnSpc>
              <a:spcBef>
                <a:spcPts val="1001"/>
              </a:spcBef>
              <a:buNone/>
              <a:tabLst>
                <a:tab algn="l" pos="0"/>
              </a:tabLst>
            </a:pPr>
            <a:endParaRPr b="0" lang="en-IE" sz="2800" spc="-1" strike="noStrike">
              <a:latin typeface="Arial"/>
            </a:endParaRPr>
          </a:p>
          <a:p>
            <a:pPr>
              <a:lnSpc>
                <a:spcPct val="90000"/>
              </a:lnSpc>
              <a:spcBef>
                <a:spcPts val="1001"/>
              </a:spcBef>
              <a:buNone/>
              <a:tabLst>
                <a:tab algn="l" pos="0"/>
              </a:tabLst>
            </a:pPr>
            <a:endParaRPr b="0" lang="en-IE" sz="2800" spc="-1" strike="noStrike">
              <a:latin typeface="Arial"/>
            </a:endParaRPr>
          </a:p>
        </p:txBody>
      </p:sp>
      <p:sp>
        <p:nvSpPr>
          <p:cNvPr id="386" name="PlaceHolder 4"/>
          <p:cNvSpPr>
            <a:spLocks noGrp="1"/>
          </p:cNvSpPr>
          <p:nvPr>
            <p:ph type="ftr"/>
          </p:nvPr>
        </p:nvSpPr>
        <p:spPr>
          <a:xfrm>
            <a:off x="3581280" y="6356520"/>
            <a:ext cx="4566240" cy="359280"/>
          </a:xfrm>
          <a:prstGeom prst="rect">
            <a:avLst/>
          </a:prstGeom>
          <a:noFill/>
          <a:ln w="0">
            <a:noFill/>
          </a:ln>
        </p:spPr>
        <p:txBody>
          <a:bodyPr lIns="90000" rIns="90000" tIns="45000" bIns="45000" anchor="ctr">
            <a:noAutofit/>
          </a:bodyPr>
          <a:p>
            <a:pPr algn="ctr">
              <a:lnSpc>
                <a:spcPct val="100000"/>
              </a:lnSpc>
              <a:buNone/>
            </a:pPr>
            <a:r>
              <a:rPr b="0" lang="fr-FR" sz="1200" spc="-1" strike="noStrike">
                <a:solidFill>
                  <a:srgbClr val="8b8b8b"/>
                </a:solidFill>
                <a:latin typeface="Calibri"/>
              </a:rPr>
              <a:t>© Social Justice Ireland   </a:t>
            </a:r>
            <a:endParaRPr b="0" lang="en-IE" sz="1200" spc="-1" strike="noStrike">
              <a:latin typeface="Times New Roman"/>
            </a:endParaRPr>
          </a:p>
          <a:p>
            <a:pPr algn="ctr">
              <a:lnSpc>
                <a:spcPct val="100000"/>
              </a:lnSpc>
              <a:buNone/>
            </a:pPr>
            <a:r>
              <a:rPr b="0" lang="fr-FR" sz="1200" spc="-1" strike="noStrike">
                <a:solidFill>
                  <a:srgbClr val="8b8b8b"/>
                </a:solidFill>
                <a:latin typeface="Calibri"/>
              </a:rPr>
              <a:t>W: www.socialjustice.ie   T: @SocialJusticeI  F: fb.me/SocialJusticeI </a:t>
            </a:r>
            <a:endParaRPr b="0" lang="en-IE" sz="1200" spc="-1" strike="noStrike">
              <a:latin typeface="Times New Roman"/>
            </a:endParaRPr>
          </a:p>
        </p:txBody>
      </p:sp>
    </p:spTree>
  </p:cSld>
  <mc:AlternateContent>
    <mc:Choice Requires="p14">
      <p:transition spd="slow" advTm="83000" p14:dur="2000"/>
    </mc:Choice>
    <mc:Fallback>
      <p:transition spd="slow" advTm="83000"/>
    </mc:Fallback>
  </mc:AlternateContent>
</p:sld>
</file>

<file path=ppt/slides/slide4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87" name="PlaceHolder 1"/>
          <p:cNvSpPr>
            <a:spLocks noGrp="1"/>
          </p:cNvSpPr>
          <p:nvPr>
            <p:ph type="title"/>
          </p:nvPr>
        </p:nvSpPr>
        <p:spPr>
          <a:xfrm>
            <a:off x="838080" y="365040"/>
            <a:ext cx="10509840" cy="1319760"/>
          </a:xfrm>
          <a:prstGeom prst="rect">
            <a:avLst/>
          </a:prstGeom>
          <a:noFill/>
          <a:ln w="0">
            <a:noFill/>
          </a:ln>
        </p:spPr>
        <p:txBody>
          <a:bodyPr lIns="0" rIns="0" tIns="0" bIns="0" anchor="ctr">
            <a:noAutofit/>
          </a:bodyPr>
          <a:p>
            <a:pPr>
              <a:lnSpc>
                <a:spcPct val="90000"/>
              </a:lnSpc>
              <a:buNone/>
            </a:pPr>
            <a:r>
              <a:rPr b="0" lang="en-US" sz="4400" spc="-1" strike="noStrike">
                <a:solidFill>
                  <a:srgbClr val="000000"/>
                </a:solidFill>
                <a:latin typeface="Calibri Light"/>
              </a:rPr>
              <a:t>Effective Policy Making = Making </a:t>
            </a:r>
            <a:br/>
            <a:r>
              <a:rPr b="0" lang="en-US" sz="4400" spc="-1" strike="noStrike">
                <a:solidFill>
                  <a:srgbClr val="000000"/>
                </a:solidFill>
                <a:latin typeface="Calibri Light"/>
              </a:rPr>
              <a:t>Connections</a:t>
            </a:r>
            <a:endParaRPr b="0" lang="en-IE" sz="4400" spc="-1" strike="noStrike">
              <a:latin typeface="Arial"/>
            </a:endParaRPr>
          </a:p>
        </p:txBody>
      </p:sp>
      <p:sp>
        <p:nvSpPr>
          <p:cNvPr id="388" name="PlaceHolder 2"/>
          <p:cNvSpPr>
            <a:spLocks noGrp="1"/>
          </p:cNvSpPr>
          <p:nvPr>
            <p:ph/>
          </p:nvPr>
        </p:nvSpPr>
        <p:spPr>
          <a:xfrm>
            <a:off x="838080" y="1825560"/>
            <a:ext cx="4306320" cy="4345560"/>
          </a:xfrm>
          <a:prstGeom prst="rect">
            <a:avLst/>
          </a:prstGeom>
          <a:noFill/>
          <a:ln w="0">
            <a:noFill/>
          </a:ln>
        </p:spPr>
        <p:txBody>
          <a:bodyPr lIns="0" rIns="0" tIns="0" bIns="0" anchor="t">
            <a:normAutofit fontScale="67000"/>
          </a:bodyPr>
          <a:p>
            <a:pPr>
              <a:lnSpc>
                <a:spcPct val="90000"/>
              </a:lnSpc>
              <a:spcBef>
                <a:spcPts val="1001"/>
              </a:spcBef>
              <a:buNone/>
              <a:tabLst>
                <a:tab algn="l" pos="0"/>
              </a:tabLst>
            </a:pPr>
            <a:r>
              <a:rPr b="1" lang="en-US" sz="2800" spc="-1" strike="noStrike">
                <a:solidFill>
                  <a:srgbClr val="000000"/>
                </a:solidFill>
                <a:latin typeface="Calibri"/>
              </a:rPr>
              <a:t>Committee / Board</a:t>
            </a:r>
            <a:endParaRPr b="0" lang="en-IE" sz="2800" spc="-1" strike="noStrike">
              <a:latin typeface="Arial"/>
            </a:endParaRPr>
          </a:p>
          <a:p>
            <a:pPr marL="228600" indent="-228600">
              <a:lnSpc>
                <a:spcPct val="90000"/>
              </a:lnSpc>
              <a:spcBef>
                <a:spcPts val="1001"/>
              </a:spcBef>
              <a:buClr>
                <a:srgbClr val="000000"/>
              </a:buClr>
              <a:buFont typeface="Arial"/>
              <a:buChar char="•"/>
              <a:tabLst>
                <a:tab algn="l" pos="0"/>
              </a:tabLst>
            </a:pPr>
            <a:r>
              <a:rPr b="0" lang="en-IE" sz="2800" spc="-1" strike="noStrike">
                <a:solidFill>
                  <a:srgbClr val="000000"/>
                </a:solidFill>
                <a:latin typeface="Calibri"/>
              </a:rPr>
              <a:t>LCDC</a:t>
            </a:r>
            <a:endParaRPr b="0" lang="en-IE" sz="2800" spc="-1" strike="noStrike">
              <a:latin typeface="Arial"/>
            </a:endParaRPr>
          </a:p>
          <a:p>
            <a:pPr marL="228600" indent="-228600">
              <a:lnSpc>
                <a:spcPct val="90000"/>
              </a:lnSpc>
              <a:spcBef>
                <a:spcPts val="1001"/>
              </a:spcBef>
              <a:buClr>
                <a:srgbClr val="000000"/>
              </a:buClr>
              <a:buFont typeface="Arial"/>
              <a:buChar char="•"/>
              <a:tabLst>
                <a:tab algn="l" pos="0"/>
              </a:tabLst>
            </a:pPr>
            <a:r>
              <a:rPr b="0" lang="en-US" sz="2800" spc="-1" strike="noStrike">
                <a:solidFill>
                  <a:srgbClr val="000000"/>
                </a:solidFill>
                <a:latin typeface="Calibri"/>
              </a:rPr>
              <a:t>Planning, Environmental, Climate and Biodiversity Action, Energy and Agriculture </a:t>
            </a:r>
            <a:endParaRPr b="0" lang="en-IE" sz="2800" spc="-1" strike="noStrike">
              <a:latin typeface="Arial"/>
            </a:endParaRPr>
          </a:p>
          <a:p>
            <a:pPr marL="228600" indent="-228600">
              <a:lnSpc>
                <a:spcPct val="90000"/>
              </a:lnSpc>
              <a:spcBef>
                <a:spcPts val="1001"/>
              </a:spcBef>
              <a:buClr>
                <a:srgbClr val="000000"/>
              </a:buClr>
              <a:buFont typeface="Arial"/>
              <a:buChar char="•"/>
              <a:tabLst>
                <a:tab algn="l" pos="0"/>
              </a:tabLst>
            </a:pPr>
            <a:r>
              <a:rPr b="0" lang="en-IE" sz="2800" spc="-1" strike="noStrike">
                <a:solidFill>
                  <a:srgbClr val="000000"/>
                </a:solidFill>
                <a:latin typeface="Calibri"/>
              </a:rPr>
              <a:t>Culture, Libraries and Digital Development, Tourism, Enterprise and Economic Development</a:t>
            </a:r>
            <a:endParaRPr b="0" lang="en-IE" sz="2800" spc="-1" strike="noStrike">
              <a:latin typeface="Arial"/>
            </a:endParaRPr>
          </a:p>
          <a:p>
            <a:pPr marL="228600" indent="-228600">
              <a:lnSpc>
                <a:spcPct val="90000"/>
              </a:lnSpc>
              <a:spcBef>
                <a:spcPts val="1001"/>
              </a:spcBef>
              <a:buClr>
                <a:srgbClr val="000000"/>
              </a:buClr>
              <a:buFont typeface="Arial"/>
              <a:buChar char="•"/>
              <a:tabLst>
                <a:tab algn="l" pos="0"/>
              </a:tabLst>
            </a:pPr>
            <a:r>
              <a:rPr b="0" lang="en-US" sz="2800" spc="-1" strike="noStrike">
                <a:solidFill>
                  <a:srgbClr val="000000"/>
                </a:solidFill>
                <a:latin typeface="Calibri"/>
              </a:rPr>
              <a:t>Placemaking to include Economic</a:t>
            </a:r>
            <a:endParaRPr b="0" lang="en-IE" sz="2800" spc="-1" strike="noStrike">
              <a:latin typeface="Arial"/>
            </a:endParaRPr>
          </a:p>
          <a:p>
            <a:pPr marL="228600" indent="-228600">
              <a:lnSpc>
                <a:spcPct val="90000"/>
              </a:lnSpc>
              <a:spcBef>
                <a:spcPts val="1001"/>
              </a:spcBef>
              <a:buClr>
                <a:srgbClr val="000000"/>
              </a:buClr>
              <a:buFont typeface="Arial"/>
              <a:buChar char="•"/>
              <a:tabLst>
                <a:tab algn="l" pos="0"/>
              </a:tabLst>
            </a:pPr>
            <a:r>
              <a:rPr b="0" lang="en-US" sz="2800" spc="-1" strike="noStrike">
                <a:solidFill>
                  <a:srgbClr val="000000"/>
                </a:solidFill>
                <a:latin typeface="Calibri"/>
              </a:rPr>
              <a:t>Housing Strategic Policy Committee</a:t>
            </a:r>
            <a:endParaRPr b="0" lang="en-IE" sz="2800" spc="-1" strike="noStrike">
              <a:latin typeface="Arial"/>
            </a:endParaRPr>
          </a:p>
          <a:p>
            <a:pPr marL="228600" indent="-228600">
              <a:lnSpc>
                <a:spcPct val="90000"/>
              </a:lnSpc>
              <a:spcBef>
                <a:spcPts val="1001"/>
              </a:spcBef>
              <a:buClr>
                <a:srgbClr val="000000"/>
              </a:buClr>
              <a:buFont typeface="Arial"/>
              <a:buChar char="•"/>
              <a:tabLst>
                <a:tab algn="l" pos="0"/>
              </a:tabLst>
            </a:pPr>
            <a:r>
              <a:rPr b="0" lang="en-US" sz="2800" spc="-1" strike="noStrike">
                <a:solidFill>
                  <a:srgbClr val="000000"/>
                </a:solidFill>
                <a:latin typeface="Calibri"/>
              </a:rPr>
              <a:t>Joint Policing Committee</a:t>
            </a:r>
            <a:endParaRPr b="0" lang="en-IE" sz="2800" spc="-1" strike="noStrike">
              <a:latin typeface="Arial"/>
            </a:endParaRPr>
          </a:p>
          <a:p>
            <a:pPr marL="228600" indent="-228600">
              <a:lnSpc>
                <a:spcPct val="90000"/>
              </a:lnSpc>
              <a:spcBef>
                <a:spcPts val="1001"/>
              </a:spcBef>
              <a:buClr>
                <a:srgbClr val="000000"/>
              </a:buClr>
              <a:buFont typeface="Arial"/>
              <a:buChar char="•"/>
              <a:tabLst>
                <a:tab algn="l" pos="0"/>
              </a:tabLst>
            </a:pPr>
            <a:r>
              <a:rPr b="0" lang="en-US" sz="2800" spc="-1" strike="noStrike">
                <a:solidFill>
                  <a:srgbClr val="000000"/>
                </a:solidFill>
                <a:latin typeface="Calibri"/>
              </a:rPr>
              <a:t>County / Area Development Forums</a:t>
            </a:r>
            <a:endParaRPr b="0" lang="en-IE" sz="2800" spc="-1" strike="noStrike">
              <a:latin typeface="Arial"/>
            </a:endParaRPr>
          </a:p>
          <a:p>
            <a:pPr marL="228600" indent="-228600">
              <a:lnSpc>
                <a:spcPct val="90000"/>
              </a:lnSpc>
              <a:spcBef>
                <a:spcPts val="1001"/>
              </a:spcBef>
              <a:buClr>
                <a:srgbClr val="000000"/>
              </a:buClr>
              <a:buFont typeface="Arial"/>
              <a:buChar char="•"/>
              <a:tabLst>
                <a:tab algn="l" pos="0"/>
              </a:tabLst>
            </a:pPr>
            <a:r>
              <a:rPr b="0" lang="en-US" sz="2800" spc="-1" strike="noStrike">
                <a:solidFill>
                  <a:srgbClr val="000000"/>
                </a:solidFill>
                <a:latin typeface="Calibri"/>
              </a:rPr>
              <a:t>Tourism Boards</a:t>
            </a:r>
            <a:endParaRPr b="0" lang="en-IE" sz="2800" spc="-1" strike="noStrike">
              <a:latin typeface="Arial"/>
            </a:endParaRPr>
          </a:p>
          <a:p>
            <a:pPr marL="228600" indent="-228600">
              <a:lnSpc>
                <a:spcPct val="90000"/>
              </a:lnSpc>
              <a:spcBef>
                <a:spcPts val="1001"/>
              </a:spcBef>
              <a:buClr>
                <a:srgbClr val="000000"/>
              </a:buClr>
              <a:buFont typeface="Arial"/>
              <a:buChar char="•"/>
              <a:tabLst>
                <a:tab algn="l" pos="0"/>
              </a:tabLst>
            </a:pPr>
            <a:r>
              <a:rPr b="0" lang="en-US" sz="2800" spc="-1" strike="noStrike">
                <a:solidFill>
                  <a:srgbClr val="000000"/>
                </a:solidFill>
                <a:latin typeface="Calibri"/>
              </a:rPr>
              <a:t>Regional Drugs and Alcohol Taskforces</a:t>
            </a:r>
            <a:endParaRPr b="0" lang="en-IE" sz="2800" spc="-1" strike="noStrike">
              <a:latin typeface="Arial"/>
            </a:endParaRPr>
          </a:p>
          <a:p>
            <a:pPr>
              <a:lnSpc>
                <a:spcPct val="90000"/>
              </a:lnSpc>
              <a:spcBef>
                <a:spcPts val="1001"/>
              </a:spcBef>
              <a:buNone/>
              <a:tabLst>
                <a:tab algn="l" pos="0"/>
              </a:tabLst>
            </a:pPr>
            <a:endParaRPr b="0" lang="en-IE" sz="2800" spc="-1" strike="noStrike">
              <a:latin typeface="Arial"/>
            </a:endParaRPr>
          </a:p>
          <a:p>
            <a:pPr>
              <a:lnSpc>
                <a:spcPct val="90000"/>
              </a:lnSpc>
              <a:spcBef>
                <a:spcPts val="1001"/>
              </a:spcBef>
              <a:buNone/>
              <a:tabLst>
                <a:tab algn="l" pos="0"/>
              </a:tabLst>
            </a:pPr>
            <a:endParaRPr b="0" lang="en-IE" sz="2800" spc="-1" strike="noStrike">
              <a:latin typeface="Arial"/>
            </a:endParaRPr>
          </a:p>
          <a:p>
            <a:pPr>
              <a:lnSpc>
                <a:spcPct val="90000"/>
              </a:lnSpc>
              <a:spcBef>
                <a:spcPts val="1001"/>
              </a:spcBef>
              <a:buNone/>
              <a:tabLst>
                <a:tab algn="l" pos="0"/>
              </a:tabLst>
            </a:pPr>
            <a:endParaRPr b="0" lang="en-IE" sz="2800" spc="-1" strike="noStrike">
              <a:latin typeface="Arial"/>
            </a:endParaRPr>
          </a:p>
          <a:p>
            <a:pPr>
              <a:lnSpc>
                <a:spcPct val="90000"/>
              </a:lnSpc>
              <a:spcBef>
                <a:spcPts val="1001"/>
              </a:spcBef>
              <a:buNone/>
              <a:tabLst>
                <a:tab algn="l" pos="0"/>
              </a:tabLst>
            </a:pPr>
            <a:endParaRPr b="0" lang="en-IE" sz="2800" spc="-1" strike="noStrike">
              <a:latin typeface="Arial"/>
            </a:endParaRPr>
          </a:p>
          <a:p>
            <a:pPr>
              <a:lnSpc>
                <a:spcPct val="90000"/>
              </a:lnSpc>
              <a:spcBef>
                <a:spcPts val="1001"/>
              </a:spcBef>
              <a:buNone/>
              <a:tabLst>
                <a:tab algn="l" pos="0"/>
              </a:tabLst>
            </a:pPr>
            <a:endParaRPr b="0" lang="en-IE" sz="2800" spc="-1" strike="noStrike">
              <a:latin typeface="Arial"/>
            </a:endParaRPr>
          </a:p>
        </p:txBody>
      </p:sp>
      <p:sp>
        <p:nvSpPr>
          <p:cNvPr id="389" name="PlaceHolder 3"/>
          <p:cNvSpPr>
            <a:spLocks noGrp="1"/>
          </p:cNvSpPr>
          <p:nvPr>
            <p:ph/>
          </p:nvPr>
        </p:nvSpPr>
        <p:spPr>
          <a:xfrm>
            <a:off x="6706080" y="1116000"/>
            <a:ext cx="4852800" cy="5234400"/>
          </a:xfrm>
          <a:prstGeom prst="rect">
            <a:avLst/>
          </a:prstGeom>
          <a:noFill/>
          <a:ln w="0">
            <a:noFill/>
          </a:ln>
        </p:spPr>
        <p:txBody>
          <a:bodyPr lIns="0" rIns="0" tIns="0" bIns="0" anchor="t">
            <a:normAutofit fontScale="65000"/>
          </a:bodyPr>
          <a:p>
            <a:pPr>
              <a:lnSpc>
                <a:spcPct val="90000"/>
              </a:lnSpc>
              <a:spcBef>
                <a:spcPts val="1001"/>
              </a:spcBef>
              <a:buNone/>
              <a:tabLst>
                <a:tab algn="l" pos="0"/>
              </a:tabLst>
            </a:pPr>
            <a:r>
              <a:rPr b="1" lang="en-US" sz="2800" spc="-1" strike="noStrike">
                <a:solidFill>
                  <a:srgbClr val="000000"/>
                </a:solidFill>
                <a:latin typeface="Calibri"/>
              </a:rPr>
              <a:t>Area of Interest / Concern / Issue</a:t>
            </a:r>
            <a:endParaRPr b="0" lang="en-IE" sz="2800" spc="-1" strike="noStrike">
              <a:latin typeface="Arial"/>
            </a:endParaRPr>
          </a:p>
          <a:p>
            <a:pPr marL="228600" indent="-228600">
              <a:lnSpc>
                <a:spcPct val="90000"/>
              </a:lnSpc>
              <a:spcBef>
                <a:spcPts val="1001"/>
              </a:spcBef>
              <a:buClr>
                <a:srgbClr val="000000"/>
              </a:buClr>
              <a:buFont typeface="Arial"/>
              <a:buChar char="•"/>
              <a:tabLst>
                <a:tab algn="l" pos="0"/>
              </a:tabLst>
            </a:pPr>
            <a:r>
              <a:rPr b="0" lang="en-IE" sz="2800" spc="-1" strike="noStrike">
                <a:solidFill>
                  <a:srgbClr val="000000"/>
                </a:solidFill>
                <a:latin typeface="Calibri"/>
              </a:rPr>
              <a:t>Local Area Development</a:t>
            </a:r>
            <a:endParaRPr b="0" lang="en-IE" sz="2800" spc="-1" strike="noStrike">
              <a:latin typeface="Arial"/>
            </a:endParaRPr>
          </a:p>
          <a:p>
            <a:pPr marL="228600" indent="-228600">
              <a:lnSpc>
                <a:spcPct val="90000"/>
              </a:lnSpc>
              <a:spcBef>
                <a:spcPts val="1001"/>
              </a:spcBef>
              <a:buClr>
                <a:srgbClr val="000000"/>
              </a:buClr>
              <a:buFont typeface="Arial"/>
              <a:buChar char="•"/>
              <a:tabLst>
                <a:tab algn="l" pos="0"/>
              </a:tabLst>
            </a:pPr>
            <a:r>
              <a:rPr b="0" lang="en-IE" sz="2800" spc="-1" strike="noStrike">
                <a:solidFill>
                  <a:srgbClr val="000000"/>
                </a:solidFill>
                <a:latin typeface="Calibri"/>
              </a:rPr>
              <a:t>Civic Engagement</a:t>
            </a:r>
            <a:endParaRPr b="0" lang="en-IE" sz="2800" spc="-1" strike="noStrike">
              <a:latin typeface="Arial"/>
            </a:endParaRPr>
          </a:p>
          <a:p>
            <a:pPr marL="228600" indent="-228600">
              <a:lnSpc>
                <a:spcPct val="90000"/>
              </a:lnSpc>
              <a:spcBef>
                <a:spcPts val="1001"/>
              </a:spcBef>
              <a:buClr>
                <a:srgbClr val="000000"/>
              </a:buClr>
              <a:buFont typeface="Arial"/>
              <a:buChar char="•"/>
              <a:tabLst>
                <a:tab algn="l" pos="0"/>
              </a:tabLst>
            </a:pPr>
            <a:r>
              <a:rPr b="0" lang="en-IE" sz="2800" spc="-1" strike="noStrike">
                <a:solidFill>
                  <a:srgbClr val="000000"/>
                </a:solidFill>
                <a:latin typeface="Calibri"/>
              </a:rPr>
              <a:t>Planning and Infrastructure</a:t>
            </a:r>
            <a:endParaRPr b="0" lang="en-IE" sz="2800" spc="-1" strike="noStrike">
              <a:latin typeface="Arial"/>
            </a:endParaRPr>
          </a:p>
          <a:p>
            <a:pPr marL="228600" indent="-228600">
              <a:lnSpc>
                <a:spcPct val="90000"/>
              </a:lnSpc>
              <a:spcBef>
                <a:spcPts val="1001"/>
              </a:spcBef>
              <a:buClr>
                <a:srgbClr val="000000"/>
              </a:buClr>
              <a:buFont typeface="Arial"/>
              <a:buChar char="•"/>
              <a:tabLst>
                <a:tab algn="l" pos="0"/>
              </a:tabLst>
            </a:pPr>
            <a:r>
              <a:rPr b="0" lang="en-IE" sz="2800" spc="-1" strike="noStrike">
                <a:solidFill>
                  <a:srgbClr val="000000"/>
                </a:solidFill>
                <a:latin typeface="Calibri"/>
              </a:rPr>
              <a:t>Environmental Protection</a:t>
            </a:r>
            <a:endParaRPr b="0" lang="en-IE" sz="2800" spc="-1" strike="noStrike">
              <a:latin typeface="Arial"/>
            </a:endParaRPr>
          </a:p>
          <a:p>
            <a:pPr marL="228600" indent="-228600">
              <a:lnSpc>
                <a:spcPct val="90000"/>
              </a:lnSpc>
              <a:spcBef>
                <a:spcPts val="1001"/>
              </a:spcBef>
              <a:buClr>
                <a:srgbClr val="000000"/>
              </a:buClr>
              <a:buFont typeface="Arial"/>
              <a:buChar char="•"/>
              <a:tabLst>
                <a:tab algn="l" pos="0"/>
              </a:tabLst>
            </a:pPr>
            <a:r>
              <a:rPr b="0" lang="en-IE" sz="2800" spc="-1" strike="noStrike">
                <a:solidFill>
                  <a:srgbClr val="000000"/>
                </a:solidFill>
                <a:latin typeface="Calibri"/>
              </a:rPr>
              <a:t>Heritage</a:t>
            </a:r>
            <a:endParaRPr b="0" lang="en-IE" sz="2800" spc="-1" strike="noStrike">
              <a:latin typeface="Arial"/>
            </a:endParaRPr>
          </a:p>
          <a:p>
            <a:pPr marL="228600" indent="-228600">
              <a:lnSpc>
                <a:spcPct val="90000"/>
              </a:lnSpc>
              <a:spcBef>
                <a:spcPts val="1001"/>
              </a:spcBef>
              <a:buClr>
                <a:srgbClr val="000000"/>
              </a:buClr>
              <a:buFont typeface="Arial"/>
              <a:buChar char="•"/>
              <a:tabLst>
                <a:tab algn="l" pos="0"/>
              </a:tabLst>
            </a:pPr>
            <a:r>
              <a:rPr b="0" lang="en-IE" sz="2800" spc="-1" strike="noStrike">
                <a:solidFill>
                  <a:srgbClr val="000000"/>
                </a:solidFill>
                <a:latin typeface="Calibri"/>
              </a:rPr>
              <a:t>Tourism</a:t>
            </a:r>
            <a:endParaRPr b="0" lang="en-IE" sz="2800" spc="-1" strike="noStrike">
              <a:latin typeface="Arial"/>
            </a:endParaRPr>
          </a:p>
          <a:p>
            <a:pPr marL="228600" indent="-228600">
              <a:lnSpc>
                <a:spcPct val="90000"/>
              </a:lnSpc>
              <a:spcBef>
                <a:spcPts val="1001"/>
              </a:spcBef>
              <a:buClr>
                <a:srgbClr val="000000"/>
              </a:buClr>
              <a:buFont typeface="Arial"/>
              <a:buChar char="•"/>
              <a:tabLst>
                <a:tab algn="l" pos="0"/>
              </a:tabLst>
            </a:pPr>
            <a:r>
              <a:rPr b="0" lang="en-IE" sz="2800" spc="-1" strike="noStrike">
                <a:solidFill>
                  <a:srgbClr val="000000"/>
                </a:solidFill>
                <a:latin typeface="Calibri"/>
              </a:rPr>
              <a:t>Community Safety</a:t>
            </a:r>
            <a:endParaRPr b="0" lang="en-IE" sz="2800" spc="-1" strike="noStrike">
              <a:latin typeface="Arial"/>
            </a:endParaRPr>
          </a:p>
          <a:p>
            <a:pPr marL="228600" indent="-228600">
              <a:lnSpc>
                <a:spcPct val="90000"/>
              </a:lnSpc>
              <a:spcBef>
                <a:spcPts val="1001"/>
              </a:spcBef>
              <a:buClr>
                <a:srgbClr val="000000"/>
              </a:buClr>
              <a:buFont typeface="Arial"/>
              <a:buChar char="•"/>
              <a:tabLst>
                <a:tab algn="l" pos="0"/>
              </a:tabLst>
            </a:pPr>
            <a:r>
              <a:rPr b="0" lang="en-IE" sz="2800" spc="-1" strike="noStrike">
                <a:solidFill>
                  <a:srgbClr val="000000"/>
                </a:solidFill>
                <a:latin typeface="Calibri"/>
              </a:rPr>
              <a:t>Community Support</a:t>
            </a:r>
            <a:endParaRPr b="0" lang="en-IE" sz="2800" spc="-1" strike="noStrike">
              <a:latin typeface="Arial"/>
            </a:endParaRPr>
          </a:p>
          <a:p>
            <a:pPr marL="228600" indent="-228600">
              <a:lnSpc>
                <a:spcPct val="90000"/>
              </a:lnSpc>
              <a:spcBef>
                <a:spcPts val="1001"/>
              </a:spcBef>
              <a:buClr>
                <a:srgbClr val="000000"/>
              </a:buClr>
              <a:buFont typeface="Arial"/>
              <a:buChar char="•"/>
              <a:tabLst>
                <a:tab algn="l" pos="0"/>
              </a:tabLst>
            </a:pPr>
            <a:r>
              <a:rPr b="0" lang="en-IE" sz="2800" spc="-1" strike="noStrike">
                <a:solidFill>
                  <a:srgbClr val="000000"/>
                </a:solidFill>
                <a:latin typeface="Calibri"/>
              </a:rPr>
              <a:t>Vulnerable Groups</a:t>
            </a:r>
            <a:endParaRPr b="0" lang="en-IE" sz="2800" spc="-1" strike="noStrike">
              <a:latin typeface="Arial"/>
            </a:endParaRPr>
          </a:p>
          <a:p>
            <a:pPr marL="228600" indent="-228600">
              <a:lnSpc>
                <a:spcPct val="90000"/>
              </a:lnSpc>
              <a:spcBef>
                <a:spcPts val="1001"/>
              </a:spcBef>
              <a:buClr>
                <a:srgbClr val="000000"/>
              </a:buClr>
              <a:buFont typeface="Arial"/>
              <a:buChar char="•"/>
              <a:tabLst>
                <a:tab algn="l" pos="0"/>
              </a:tabLst>
            </a:pPr>
            <a:r>
              <a:rPr b="0" lang="en-IE" sz="2800" spc="-1" strike="noStrike">
                <a:solidFill>
                  <a:srgbClr val="000000"/>
                </a:solidFill>
                <a:latin typeface="Calibri"/>
              </a:rPr>
              <a:t>Local Economy</a:t>
            </a:r>
            <a:endParaRPr b="0" lang="en-IE" sz="2800" spc="-1" strike="noStrike">
              <a:latin typeface="Arial"/>
            </a:endParaRPr>
          </a:p>
          <a:p>
            <a:pPr marL="228600" indent="-228600">
              <a:lnSpc>
                <a:spcPct val="90000"/>
              </a:lnSpc>
              <a:spcBef>
                <a:spcPts val="1001"/>
              </a:spcBef>
              <a:buClr>
                <a:srgbClr val="000000"/>
              </a:buClr>
              <a:buFont typeface="Arial"/>
              <a:buChar char="•"/>
              <a:tabLst>
                <a:tab algn="l" pos="0"/>
              </a:tabLst>
            </a:pPr>
            <a:r>
              <a:rPr b="0" lang="en-IE" sz="2800" spc="-1" strike="noStrike">
                <a:solidFill>
                  <a:srgbClr val="000000"/>
                </a:solidFill>
                <a:latin typeface="Calibri"/>
              </a:rPr>
              <a:t>Rural Development</a:t>
            </a:r>
            <a:endParaRPr b="0" lang="en-IE" sz="2800" spc="-1" strike="noStrike">
              <a:latin typeface="Arial"/>
            </a:endParaRPr>
          </a:p>
          <a:p>
            <a:pPr marL="228600" indent="-228600">
              <a:lnSpc>
                <a:spcPct val="90000"/>
              </a:lnSpc>
              <a:spcBef>
                <a:spcPts val="1001"/>
              </a:spcBef>
              <a:buClr>
                <a:srgbClr val="000000"/>
              </a:buClr>
              <a:buFont typeface="Arial"/>
              <a:buChar char="•"/>
              <a:tabLst>
                <a:tab algn="l" pos="0"/>
              </a:tabLst>
            </a:pPr>
            <a:r>
              <a:rPr b="0" lang="en-IE" sz="2800" spc="-1" strike="noStrike">
                <a:solidFill>
                  <a:srgbClr val="000000"/>
                </a:solidFill>
                <a:latin typeface="Calibri"/>
              </a:rPr>
              <a:t>Housing</a:t>
            </a:r>
            <a:endParaRPr b="0" lang="en-IE" sz="2800" spc="-1" strike="noStrike">
              <a:latin typeface="Arial"/>
            </a:endParaRPr>
          </a:p>
          <a:p>
            <a:pPr marL="228600" indent="-228600">
              <a:lnSpc>
                <a:spcPct val="90000"/>
              </a:lnSpc>
              <a:spcBef>
                <a:spcPts val="1001"/>
              </a:spcBef>
              <a:buClr>
                <a:srgbClr val="000000"/>
              </a:buClr>
              <a:buFont typeface="Arial"/>
              <a:buChar char="•"/>
              <a:tabLst>
                <a:tab algn="l" pos="0"/>
              </a:tabLst>
            </a:pPr>
            <a:r>
              <a:rPr b="0" lang="en-IE" sz="2800" spc="-1" strike="noStrike">
                <a:solidFill>
                  <a:srgbClr val="000000"/>
                </a:solidFill>
                <a:latin typeface="Calibri"/>
              </a:rPr>
              <a:t>Recreation / Sports</a:t>
            </a:r>
            <a:endParaRPr b="0" lang="en-IE" sz="2800" spc="-1" strike="noStrike">
              <a:latin typeface="Arial"/>
            </a:endParaRPr>
          </a:p>
          <a:p>
            <a:pPr marL="228600" indent="-228600">
              <a:lnSpc>
                <a:spcPct val="90000"/>
              </a:lnSpc>
              <a:spcBef>
                <a:spcPts val="1001"/>
              </a:spcBef>
              <a:buClr>
                <a:srgbClr val="000000"/>
              </a:buClr>
              <a:buFont typeface="Arial"/>
              <a:buChar char="•"/>
              <a:tabLst>
                <a:tab algn="l" pos="0"/>
              </a:tabLst>
            </a:pPr>
            <a:r>
              <a:rPr b="0" lang="en-IE" sz="2800" spc="-1" strike="noStrike">
                <a:solidFill>
                  <a:srgbClr val="000000"/>
                </a:solidFill>
                <a:latin typeface="Calibri"/>
              </a:rPr>
              <a:t>Education and Training</a:t>
            </a:r>
            <a:endParaRPr b="0" lang="en-IE" sz="2800" spc="-1" strike="noStrike">
              <a:latin typeface="Arial"/>
            </a:endParaRPr>
          </a:p>
          <a:p>
            <a:pPr marL="228600" indent="-228600">
              <a:lnSpc>
                <a:spcPct val="90000"/>
              </a:lnSpc>
              <a:spcBef>
                <a:spcPts val="1001"/>
              </a:spcBef>
              <a:buClr>
                <a:srgbClr val="000000"/>
              </a:buClr>
              <a:buFont typeface="Arial"/>
              <a:buChar char="•"/>
              <a:tabLst>
                <a:tab algn="l" pos="0"/>
              </a:tabLst>
            </a:pPr>
            <a:r>
              <a:rPr b="0" lang="en-IE" sz="2800" spc="-1" strike="noStrike">
                <a:solidFill>
                  <a:srgbClr val="000000"/>
                </a:solidFill>
                <a:latin typeface="Calibri"/>
              </a:rPr>
              <a:t>LA Budget</a:t>
            </a:r>
            <a:endParaRPr b="0" lang="en-IE" sz="2800" spc="-1" strike="noStrike">
              <a:latin typeface="Arial"/>
            </a:endParaRPr>
          </a:p>
          <a:p>
            <a:pPr>
              <a:lnSpc>
                <a:spcPct val="90000"/>
              </a:lnSpc>
              <a:spcBef>
                <a:spcPts val="1001"/>
              </a:spcBef>
              <a:buNone/>
              <a:tabLst>
                <a:tab algn="l" pos="0"/>
              </a:tabLst>
            </a:pPr>
            <a:endParaRPr b="0" lang="en-IE" sz="2800" spc="-1" strike="noStrike">
              <a:latin typeface="Arial"/>
            </a:endParaRPr>
          </a:p>
          <a:p>
            <a:pPr>
              <a:lnSpc>
                <a:spcPct val="90000"/>
              </a:lnSpc>
              <a:spcBef>
                <a:spcPts val="1001"/>
              </a:spcBef>
              <a:buNone/>
              <a:tabLst>
                <a:tab algn="l" pos="0"/>
              </a:tabLst>
            </a:pPr>
            <a:endParaRPr b="0" lang="en-IE" sz="2800" spc="-1" strike="noStrike">
              <a:latin typeface="Arial"/>
            </a:endParaRPr>
          </a:p>
          <a:p>
            <a:pPr>
              <a:lnSpc>
                <a:spcPct val="90000"/>
              </a:lnSpc>
              <a:spcBef>
                <a:spcPts val="1001"/>
              </a:spcBef>
              <a:buNone/>
              <a:tabLst>
                <a:tab algn="l" pos="0"/>
              </a:tabLst>
            </a:pPr>
            <a:endParaRPr b="0" lang="en-IE" sz="2800" spc="-1" strike="noStrike">
              <a:latin typeface="Arial"/>
            </a:endParaRPr>
          </a:p>
          <a:p>
            <a:pPr>
              <a:lnSpc>
                <a:spcPct val="90000"/>
              </a:lnSpc>
              <a:spcBef>
                <a:spcPts val="1001"/>
              </a:spcBef>
              <a:buNone/>
              <a:tabLst>
                <a:tab algn="l" pos="0"/>
              </a:tabLst>
            </a:pPr>
            <a:endParaRPr b="0" lang="en-IE" sz="2800" spc="-1" strike="noStrike">
              <a:latin typeface="Arial"/>
            </a:endParaRPr>
          </a:p>
        </p:txBody>
      </p:sp>
      <p:sp>
        <p:nvSpPr>
          <p:cNvPr id="390" name="PlaceHolder 4"/>
          <p:cNvSpPr>
            <a:spLocks noGrp="1"/>
          </p:cNvSpPr>
          <p:nvPr>
            <p:ph type="ftr"/>
          </p:nvPr>
        </p:nvSpPr>
        <p:spPr>
          <a:xfrm>
            <a:off x="3581280" y="6356520"/>
            <a:ext cx="4566240" cy="359280"/>
          </a:xfrm>
          <a:prstGeom prst="rect">
            <a:avLst/>
          </a:prstGeom>
          <a:noFill/>
          <a:ln w="0">
            <a:noFill/>
          </a:ln>
        </p:spPr>
        <p:txBody>
          <a:bodyPr lIns="90000" rIns="90000" tIns="45000" bIns="45000" anchor="ctr">
            <a:noAutofit/>
          </a:bodyPr>
          <a:p>
            <a:pPr algn="ctr">
              <a:lnSpc>
                <a:spcPct val="100000"/>
              </a:lnSpc>
              <a:buNone/>
            </a:pPr>
            <a:r>
              <a:rPr b="0" lang="fr-FR" sz="1200" spc="-1" strike="noStrike">
                <a:solidFill>
                  <a:srgbClr val="8b8b8b"/>
                </a:solidFill>
                <a:latin typeface="Calibri"/>
              </a:rPr>
              <a:t>© Social Justice Ireland   </a:t>
            </a:r>
            <a:endParaRPr b="0" lang="en-IE" sz="1200" spc="-1" strike="noStrike">
              <a:latin typeface="Times New Roman"/>
            </a:endParaRPr>
          </a:p>
          <a:p>
            <a:pPr algn="ctr">
              <a:lnSpc>
                <a:spcPct val="100000"/>
              </a:lnSpc>
              <a:buNone/>
            </a:pPr>
            <a:r>
              <a:rPr b="0" lang="fr-FR" sz="1200" spc="-1" strike="noStrike">
                <a:solidFill>
                  <a:srgbClr val="8b8b8b"/>
                </a:solidFill>
                <a:latin typeface="Calibri"/>
              </a:rPr>
              <a:t>W: www.socialjustice.ie   T: @SocialJusticeI  F: fb.me/SocialJusticeI </a:t>
            </a:r>
            <a:endParaRPr b="0" lang="en-IE" sz="1200" spc="-1" strike="noStrike">
              <a:latin typeface="Times New Roman"/>
            </a:endParaRPr>
          </a:p>
        </p:txBody>
      </p:sp>
      <p:sp>
        <p:nvSpPr>
          <p:cNvPr id="391" name="Straight Arrow Connector 11"/>
          <p:cNvSpPr/>
          <p:nvPr/>
        </p:nvSpPr>
        <p:spPr>
          <a:xfrm flipV="1">
            <a:off x="1680840" y="1481040"/>
            <a:ext cx="4633560" cy="774000"/>
          </a:xfrm>
          <a:custGeom>
            <a:avLst/>
            <a:gdLst/>
            <a:ahLst/>
            <a:rect l="l" t="t" r="r" b="b"/>
            <a:pathLst>
              <a:path w="21600" h="21600">
                <a:moveTo>
                  <a:pt x="0" y="0"/>
                </a:moveTo>
                <a:lnTo>
                  <a:pt x="21600" y="21600"/>
                </a:lnTo>
              </a:path>
            </a:pathLst>
          </a:custGeom>
          <a:noFill/>
          <a:ln>
            <a:solidFill>
              <a:srgbClr val="4472c4"/>
            </a:solidFill>
            <a:tailEnd len="med" type="triangle" w="med"/>
          </a:ln>
        </p:spPr>
        <p:style>
          <a:lnRef idx="1">
            <a:schemeClr val="accent1"/>
          </a:lnRef>
          <a:fillRef idx="0">
            <a:schemeClr val="accent1"/>
          </a:fillRef>
          <a:effectRef idx="0">
            <a:schemeClr val="accent1"/>
          </a:effectRef>
          <a:fontRef idx="minor"/>
        </p:style>
      </p:sp>
      <p:sp>
        <p:nvSpPr>
          <p:cNvPr id="392" name="Straight Arrow Connector 13"/>
          <p:cNvSpPr/>
          <p:nvPr/>
        </p:nvSpPr>
        <p:spPr>
          <a:xfrm flipV="1">
            <a:off x="1627200" y="1814040"/>
            <a:ext cx="4660200" cy="481680"/>
          </a:xfrm>
          <a:custGeom>
            <a:avLst/>
            <a:gdLst/>
            <a:ahLst/>
            <a:rect l="l" t="t" r="r" b="b"/>
            <a:pathLst>
              <a:path w="21600" h="21600">
                <a:moveTo>
                  <a:pt x="0" y="0"/>
                </a:moveTo>
                <a:lnTo>
                  <a:pt x="21600" y="21600"/>
                </a:lnTo>
              </a:path>
            </a:pathLst>
          </a:custGeom>
          <a:noFill/>
          <a:ln>
            <a:solidFill>
              <a:srgbClr val="4472c4"/>
            </a:solidFill>
            <a:tailEnd len="med" type="triangle" w="med"/>
          </a:ln>
        </p:spPr>
        <p:style>
          <a:lnRef idx="1">
            <a:schemeClr val="accent1"/>
          </a:lnRef>
          <a:fillRef idx="0">
            <a:schemeClr val="accent1"/>
          </a:fillRef>
          <a:effectRef idx="0">
            <a:schemeClr val="accent1"/>
          </a:effectRef>
          <a:fontRef idx="minor"/>
        </p:style>
      </p:sp>
      <p:sp>
        <p:nvSpPr>
          <p:cNvPr id="393" name="Straight Arrow Connector 15"/>
          <p:cNvSpPr/>
          <p:nvPr/>
        </p:nvSpPr>
        <p:spPr>
          <a:xfrm flipV="1">
            <a:off x="1680840" y="2139840"/>
            <a:ext cx="4633560" cy="115200"/>
          </a:xfrm>
          <a:custGeom>
            <a:avLst/>
            <a:gdLst/>
            <a:ahLst/>
            <a:rect l="l" t="t" r="r" b="b"/>
            <a:pathLst>
              <a:path w="21600" h="21600">
                <a:moveTo>
                  <a:pt x="0" y="0"/>
                </a:moveTo>
                <a:lnTo>
                  <a:pt x="21600" y="21600"/>
                </a:lnTo>
              </a:path>
            </a:pathLst>
          </a:custGeom>
          <a:noFill/>
          <a:ln>
            <a:solidFill>
              <a:srgbClr val="4472c4"/>
            </a:solidFill>
            <a:tailEnd len="med" type="triangle" w="med"/>
          </a:ln>
        </p:spPr>
        <p:style>
          <a:lnRef idx="1">
            <a:schemeClr val="accent1"/>
          </a:lnRef>
          <a:fillRef idx="0">
            <a:schemeClr val="accent1"/>
          </a:fillRef>
          <a:effectRef idx="0">
            <a:schemeClr val="accent1"/>
          </a:effectRef>
          <a:fontRef idx="minor"/>
        </p:style>
      </p:sp>
      <p:sp>
        <p:nvSpPr>
          <p:cNvPr id="394" name="Straight Arrow Connector 17"/>
          <p:cNvSpPr/>
          <p:nvPr/>
        </p:nvSpPr>
        <p:spPr>
          <a:xfrm>
            <a:off x="1627200" y="2272680"/>
            <a:ext cx="4687200" cy="222840"/>
          </a:xfrm>
          <a:custGeom>
            <a:avLst/>
            <a:gdLst/>
            <a:ahLst/>
            <a:rect l="l" t="t" r="r" b="b"/>
            <a:pathLst>
              <a:path w="21600" h="21600">
                <a:moveTo>
                  <a:pt x="0" y="0"/>
                </a:moveTo>
                <a:lnTo>
                  <a:pt x="21600" y="21600"/>
                </a:lnTo>
              </a:path>
            </a:pathLst>
          </a:custGeom>
          <a:noFill/>
          <a:ln>
            <a:solidFill>
              <a:srgbClr val="4472c4"/>
            </a:solidFill>
            <a:tailEnd len="med" type="triangle" w="med"/>
          </a:ln>
        </p:spPr>
        <p:style>
          <a:lnRef idx="1">
            <a:schemeClr val="accent1"/>
          </a:lnRef>
          <a:fillRef idx="0">
            <a:schemeClr val="accent1"/>
          </a:fillRef>
          <a:effectRef idx="0">
            <a:schemeClr val="accent1"/>
          </a:effectRef>
          <a:fontRef idx="minor"/>
        </p:style>
      </p:sp>
      <p:sp>
        <p:nvSpPr>
          <p:cNvPr id="395" name="Straight Arrow Connector 19"/>
          <p:cNvSpPr/>
          <p:nvPr/>
        </p:nvSpPr>
        <p:spPr>
          <a:xfrm>
            <a:off x="1680840" y="2272680"/>
            <a:ext cx="4633560" cy="532080"/>
          </a:xfrm>
          <a:custGeom>
            <a:avLst/>
            <a:gdLst/>
            <a:ahLst/>
            <a:rect l="l" t="t" r="r" b="b"/>
            <a:pathLst>
              <a:path w="21600" h="21600">
                <a:moveTo>
                  <a:pt x="0" y="0"/>
                </a:moveTo>
                <a:lnTo>
                  <a:pt x="21600" y="21600"/>
                </a:lnTo>
              </a:path>
            </a:pathLst>
          </a:custGeom>
          <a:noFill/>
          <a:ln>
            <a:solidFill>
              <a:srgbClr val="4472c4"/>
            </a:solidFill>
            <a:tailEnd len="med" type="triangle" w="med"/>
          </a:ln>
        </p:spPr>
        <p:style>
          <a:lnRef idx="1">
            <a:schemeClr val="accent1"/>
          </a:lnRef>
          <a:fillRef idx="0">
            <a:schemeClr val="accent1"/>
          </a:fillRef>
          <a:effectRef idx="0">
            <a:schemeClr val="accent1"/>
          </a:effectRef>
          <a:fontRef idx="minor"/>
        </p:style>
      </p:sp>
      <p:sp>
        <p:nvSpPr>
          <p:cNvPr id="396" name="Straight Arrow Connector 21"/>
          <p:cNvSpPr/>
          <p:nvPr/>
        </p:nvSpPr>
        <p:spPr>
          <a:xfrm>
            <a:off x="1680840" y="2272680"/>
            <a:ext cx="4633560" cy="1150560"/>
          </a:xfrm>
          <a:custGeom>
            <a:avLst/>
            <a:gdLst/>
            <a:ahLst/>
            <a:rect l="l" t="t" r="r" b="b"/>
            <a:pathLst>
              <a:path w="21600" h="21600">
                <a:moveTo>
                  <a:pt x="0" y="0"/>
                </a:moveTo>
                <a:lnTo>
                  <a:pt x="21600" y="21600"/>
                </a:lnTo>
              </a:path>
            </a:pathLst>
          </a:custGeom>
          <a:noFill/>
          <a:ln>
            <a:solidFill>
              <a:srgbClr val="4472c4"/>
            </a:solidFill>
            <a:tailEnd len="med" type="triangle" w="med"/>
          </a:ln>
        </p:spPr>
        <p:style>
          <a:lnRef idx="1">
            <a:schemeClr val="accent1"/>
          </a:lnRef>
          <a:fillRef idx="0">
            <a:schemeClr val="accent1"/>
          </a:fillRef>
          <a:effectRef idx="0">
            <a:schemeClr val="accent1"/>
          </a:effectRef>
          <a:fontRef idx="minor"/>
        </p:style>
      </p:sp>
      <p:sp>
        <p:nvSpPr>
          <p:cNvPr id="397" name="Straight Arrow Connector 23"/>
          <p:cNvSpPr/>
          <p:nvPr/>
        </p:nvSpPr>
        <p:spPr>
          <a:xfrm>
            <a:off x="1680840" y="2272680"/>
            <a:ext cx="4633560" cy="1486800"/>
          </a:xfrm>
          <a:custGeom>
            <a:avLst/>
            <a:gdLst/>
            <a:ahLst/>
            <a:rect l="l" t="t" r="r" b="b"/>
            <a:pathLst>
              <a:path w="21600" h="21600">
                <a:moveTo>
                  <a:pt x="0" y="0"/>
                </a:moveTo>
                <a:lnTo>
                  <a:pt x="21600" y="21600"/>
                </a:lnTo>
              </a:path>
            </a:pathLst>
          </a:custGeom>
          <a:noFill/>
          <a:ln>
            <a:solidFill>
              <a:srgbClr val="4472c4"/>
            </a:solidFill>
            <a:tailEnd len="med" type="triangle" w="med"/>
          </a:ln>
        </p:spPr>
        <p:style>
          <a:lnRef idx="1">
            <a:schemeClr val="accent1"/>
          </a:lnRef>
          <a:fillRef idx="0">
            <a:schemeClr val="accent1"/>
          </a:fillRef>
          <a:effectRef idx="0">
            <a:schemeClr val="accent1"/>
          </a:effectRef>
          <a:fontRef idx="minor"/>
        </p:style>
      </p:sp>
      <p:sp>
        <p:nvSpPr>
          <p:cNvPr id="398" name="Straight Arrow Connector 25"/>
          <p:cNvSpPr/>
          <p:nvPr/>
        </p:nvSpPr>
        <p:spPr>
          <a:xfrm>
            <a:off x="1775160" y="2272680"/>
            <a:ext cx="4646880" cy="1863360"/>
          </a:xfrm>
          <a:custGeom>
            <a:avLst/>
            <a:gdLst/>
            <a:ahLst/>
            <a:rect l="l" t="t" r="r" b="b"/>
            <a:pathLst>
              <a:path w="21600" h="21600">
                <a:moveTo>
                  <a:pt x="0" y="0"/>
                </a:moveTo>
                <a:lnTo>
                  <a:pt x="21600" y="21600"/>
                </a:lnTo>
              </a:path>
            </a:pathLst>
          </a:custGeom>
          <a:noFill/>
          <a:ln>
            <a:solidFill>
              <a:srgbClr val="4472c4"/>
            </a:solidFill>
            <a:tailEnd len="med" type="triangle" w="med"/>
          </a:ln>
        </p:spPr>
        <p:style>
          <a:lnRef idx="1">
            <a:schemeClr val="accent1"/>
          </a:lnRef>
          <a:fillRef idx="0">
            <a:schemeClr val="accent1"/>
          </a:fillRef>
          <a:effectRef idx="0">
            <a:schemeClr val="accent1"/>
          </a:effectRef>
          <a:fontRef idx="minor"/>
        </p:style>
      </p:sp>
      <p:sp>
        <p:nvSpPr>
          <p:cNvPr id="399" name="Straight Arrow Connector 27"/>
          <p:cNvSpPr/>
          <p:nvPr/>
        </p:nvSpPr>
        <p:spPr>
          <a:xfrm>
            <a:off x="1680840" y="2272680"/>
            <a:ext cx="4633560" cy="2118960"/>
          </a:xfrm>
          <a:custGeom>
            <a:avLst/>
            <a:gdLst/>
            <a:ahLst/>
            <a:rect l="l" t="t" r="r" b="b"/>
            <a:pathLst>
              <a:path w="21600" h="21600">
                <a:moveTo>
                  <a:pt x="0" y="0"/>
                </a:moveTo>
                <a:lnTo>
                  <a:pt x="21600" y="21600"/>
                </a:lnTo>
              </a:path>
            </a:pathLst>
          </a:custGeom>
          <a:noFill/>
          <a:ln>
            <a:solidFill>
              <a:srgbClr val="4472c4"/>
            </a:solidFill>
            <a:tailEnd len="med" type="triangle" w="med"/>
          </a:ln>
        </p:spPr>
        <p:style>
          <a:lnRef idx="1">
            <a:schemeClr val="accent1"/>
          </a:lnRef>
          <a:fillRef idx="0">
            <a:schemeClr val="accent1"/>
          </a:fillRef>
          <a:effectRef idx="0">
            <a:schemeClr val="accent1"/>
          </a:effectRef>
          <a:fontRef idx="minor"/>
        </p:style>
      </p:sp>
      <p:sp>
        <p:nvSpPr>
          <p:cNvPr id="400" name="Straight Arrow Connector 29"/>
          <p:cNvSpPr/>
          <p:nvPr/>
        </p:nvSpPr>
        <p:spPr>
          <a:xfrm>
            <a:off x="1775160" y="2272680"/>
            <a:ext cx="4539240" cy="2481840"/>
          </a:xfrm>
          <a:custGeom>
            <a:avLst/>
            <a:gdLst/>
            <a:ahLst/>
            <a:rect l="l" t="t" r="r" b="b"/>
            <a:pathLst>
              <a:path w="21600" h="21600">
                <a:moveTo>
                  <a:pt x="0" y="0"/>
                </a:moveTo>
                <a:lnTo>
                  <a:pt x="21600" y="21600"/>
                </a:lnTo>
              </a:path>
            </a:pathLst>
          </a:custGeom>
          <a:noFill/>
          <a:ln>
            <a:solidFill>
              <a:srgbClr val="4472c4"/>
            </a:solidFill>
            <a:tailEnd len="med" type="triangle" w="med"/>
          </a:ln>
        </p:spPr>
        <p:style>
          <a:lnRef idx="1">
            <a:schemeClr val="accent1"/>
          </a:lnRef>
          <a:fillRef idx="0">
            <a:schemeClr val="accent1"/>
          </a:fillRef>
          <a:effectRef idx="0">
            <a:schemeClr val="accent1"/>
          </a:effectRef>
          <a:fontRef idx="minor"/>
        </p:style>
      </p:sp>
      <p:sp>
        <p:nvSpPr>
          <p:cNvPr id="401" name="Straight Arrow Connector 31"/>
          <p:cNvSpPr/>
          <p:nvPr/>
        </p:nvSpPr>
        <p:spPr>
          <a:xfrm>
            <a:off x="1775160" y="2272680"/>
            <a:ext cx="4539240" cy="2777760"/>
          </a:xfrm>
          <a:custGeom>
            <a:avLst/>
            <a:gdLst/>
            <a:ahLst/>
            <a:rect l="l" t="t" r="r" b="b"/>
            <a:pathLst>
              <a:path w="21600" h="21600">
                <a:moveTo>
                  <a:pt x="0" y="0"/>
                </a:moveTo>
                <a:lnTo>
                  <a:pt x="21600" y="21600"/>
                </a:lnTo>
              </a:path>
            </a:pathLst>
          </a:custGeom>
          <a:noFill/>
          <a:ln>
            <a:solidFill>
              <a:srgbClr val="4472c4"/>
            </a:solidFill>
            <a:tailEnd len="med" type="triangle" w="med"/>
          </a:ln>
        </p:spPr>
        <p:style>
          <a:lnRef idx="1">
            <a:schemeClr val="accent1"/>
          </a:lnRef>
          <a:fillRef idx="0">
            <a:schemeClr val="accent1"/>
          </a:fillRef>
          <a:effectRef idx="0">
            <a:schemeClr val="accent1"/>
          </a:effectRef>
          <a:fontRef idx="minor"/>
        </p:style>
      </p:sp>
      <p:sp>
        <p:nvSpPr>
          <p:cNvPr id="402" name="Straight Arrow Connector 33"/>
          <p:cNvSpPr/>
          <p:nvPr/>
        </p:nvSpPr>
        <p:spPr>
          <a:xfrm>
            <a:off x="1775160" y="2340000"/>
            <a:ext cx="4539240" cy="3019680"/>
          </a:xfrm>
          <a:custGeom>
            <a:avLst/>
            <a:gdLst/>
            <a:ahLst/>
            <a:rect l="l" t="t" r="r" b="b"/>
            <a:pathLst>
              <a:path w="21600" h="21600">
                <a:moveTo>
                  <a:pt x="0" y="0"/>
                </a:moveTo>
                <a:lnTo>
                  <a:pt x="21600" y="21600"/>
                </a:lnTo>
              </a:path>
            </a:pathLst>
          </a:custGeom>
          <a:noFill/>
          <a:ln>
            <a:solidFill>
              <a:srgbClr val="4472c4"/>
            </a:solidFill>
            <a:tailEnd len="med" type="triangle" w="med"/>
          </a:ln>
        </p:spPr>
        <p:style>
          <a:lnRef idx="1">
            <a:schemeClr val="accent1"/>
          </a:lnRef>
          <a:fillRef idx="0">
            <a:schemeClr val="accent1"/>
          </a:fillRef>
          <a:effectRef idx="0">
            <a:schemeClr val="accent1"/>
          </a:effectRef>
          <a:fontRef idx="minor"/>
        </p:style>
      </p:sp>
      <p:sp>
        <p:nvSpPr>
          <p:cNvPr id="403" name="Straight Arrow Connector 35"/>
          <p:cNvSpPr/>
          <p:nvPr/>
        </p:nvSpPr>
        <p:spPr>
          <a:xfrm>
            <a:off x="1631160" y="2259360"/>
            <a:ext cx="4593240" cy="3584520"/>
          </a:xfrm>
          <a:custGeom>
            <a:avLst/>
            <a:gdLst/>
            <a:ahLst/>
            <a:rect l="l" t="t" r="r" b="b"/>
            <a:pathLst>
              <a:path w="21600" h="21600">
                <a:moveTo>
                  <a:pt x="0" y="0"/>
                </a:moveTo>
                <a:lnTo>
                  <a:pt x="21600" y="21600"/>
                </a:lnTo>
              </a:path>
            </a:pathLst>
          </a:custGeom>
          <a:noFill/>
          <a:ln>
            <a:solidFill>
              <a:srgbClr val="4472c4"/>
            </a:solidFill>
            <a:tailEnd len="med" type="triangle" w="med"/>
          </a:ln>
        </p:spPr>
        <p:style>
          <a:lnRef idx="1">
            <a:schemeClr val="accent1"/>
          </a:lnRef>
          <a:fillRef idx="0">
            <a:schemeClr val="accent1"/>
          </a:fillRef>
          <a:effectRef idx="0">
            <a:schemeClr val="accent1"/>
          </a:effectRef>
          <a:fontRef idx="minor"/>
        </p:style>
      </p:sp>
      <p:sp>
        <p:nvSpPr>
          <p:cNvPr id="404" name="Straight Arrow Connector 37"/>
          <p:cNvSpPr/>
          <p:nvPr/>
        </p:nvSpPr>
        <p:spPr>
          <a:xfrm>
            <a:off x="1631160" y="2259360"/>
            <a:ext cx="4539240" cy="3826800"/>
          </a:xfrm>
          <a:custGeom>
            <a:avLst/>
            <a:gdLst/>
            <a:ahLst/>
            <a:rect l="l" t="t" r="r" b="b"/>
            <a:pathLst>
              <a:path w="21600" h="21600">
                <a:moveTo>
                  <a:pt x="0" y="0"/>
                </a:moveTo>
                <a:lnTo>
                  <a:pt x="21600" y="21600"/>
                </a:lnTo>
              </a:path>
            </a:pathLst>
          </a:custGeom>
          <a:noFill/>
          <a:ln>
            <a:solidFill>
              <a:srgbClr val="4472c4"/>
            </a:solidFill>
            <a:tailEnd len="med" type="triangle" w="med"/>
          </a:ln>
        </p:spPr>
        <p:style>
          <a:lnRef idx="1">
            <a:schemeClr val="accent1"/>
          </a:lnRef>
          <a:fillRef idx="0">
            <a:schemeClr val="accent1"/>
          </a:fillRef>
          <a:effectRef idx="0">
            <a:schemeClr val="accent1"/>
          </a:effectRef>
          <a:fontRef idx="minor"/>
        </p:style>
      </p:sp>
      <p:sp>
        <p:nvSpPr>
          <p:cNvPr id="405" name="Straight Arrow Connector 39"/>
          <p:cNvSpPr/>
          <p:nvPr/>
        </p:nvSpPr>
        <p:spPr>
          <a:xfrm>
            <a:off x="1775160" y="2272680"/>
            <a:ext cx="4539240" cy="801000"/>
          </a:xfrm>
          <a:custGeom>
            <a:avLst/>
            <a:gdLst/>
            <a:ahLst/>
            <a:rect l="l" t="t" r="r" b="b"/>
            <a:pathLst>
              <a:path w="21600" h="21600">
                <a:moveTo>
                  <a:pt x="0" y="0"/>
                </a:moveTo>
                <a:lnTo>
                  <a:pt x="21600" y="21600"/>
                </a:lnTo>
              </a:path>
            </a:pathLst>
          </a:custGeom>
          <a:noFill/>
          <a:ln>
            <a:solidFill>
              <a:srgbClr val="4472c4"/>
            </a:solidFill>
            <a:tailEnd len="med" type="triangle" w="med"/>
          </a:ln>
        </p:spPr>
        <p:style>
          <a:lnRef idx="1">
            <a:schemeClr val="accent1"/>
          </a:lnRef>
          <a:fillRef idx="0">
            <a:schemeClr val="accent1"/>
          </a:fillRef>
          <a:effectRef idx="0">
            <a:schemeClr val="accent1"/>
          </a:effectRef>
          <a:fontRef idx="minor"/>
        </p:style>
      </p:sp>
      <p:sp>
        <p:nvSpPr>
          <p:cNvPr id="406" name="Straight Arrow Connector 41"/>
          <p:cNvSpPr/>
          <p:nvPr/>
        </p:nvSpPr>
        <p:spPr>
          <a:xfrm flipV="1">
            <a:off x="4464360" y="1481040"/>
            <a:ext cx="1850040" cy="1002600"/>
          </a:xfrm>
          <a:custGeom>
            <a:avLst/>
            <a:gdLst/>
            <a:ahLst/>
            <a:rect l="l" t="t" r="r" b="b"/>
            <a:pathLst>
              <a:path w="21600" h="21600">
                <a:moveTo>
                  <a:pt x="0" y="0"/>
                </a:moveTo>
                <a:lnTo>
                  <a:pt x="21600" y="21600"/>
                </a:lnTo>
              </a:path>
            </a:pathLst>
          </a:custGeom>
          <a:noFill/>
          <a:ln>
            <a:solidFill>
              <a:srgbClr val="70ad47"/>
            </a:solidFill>
            <a:tailEnd len="med" type="triangle" w="med"/>
          </a:ln>
        </p:spPr>
        <p:style>
          <a:lnRef idx="1">
            <a:schemeClr val="accent6"/>
          </a:lnRef>
          <a:fillRef idx="0">
            <a:schemeClr val="accent6"/>
          </a:fillRef>
          <a:effectRef idx="0">
            <a:schemeClr val="accent6"/>
          </a:effectRef>
          <a:fontRef idx="minor"/>
        </p:style>
      </p:sp>
      <p:sp>
        <p:nvSpPr>
          <p:cNvPr id="407" name="Straight Arrow Connector 43"/>
          <p:cNvSpPr/>
          <p:nvPr/>
        </p:nvSpPr>
        <p:spPr>
          <a:xfrm flipV="1">
            <a:off x="4464360" y="1858680"/>
            <a:ext cx="1836360" cy="665640"/>
          </a:xfrm>
          <a:custGeom>
            <a:avLst/>
            <a:gdLst/>
            <a:ahLst/>
            <a:rect l="l" t="t" r="r" b="b"/>
            <a:pathLst>
              <a:path w="21600" h="21600">
                <a:moveTo>
                  <a:pt x="0" y="0"/>
                </a:moveTo>
                <a:lnTo>
                  <a:pt x="21600" y="21600"/>
                </a:lnTo>
              </a:path>
            </a:pathLst>
          </a:custGeom>
          <a:noFill/>
          <a:ln>
            <a:solidFill>
              <a:srgbClr val="70ad47"/>
            </a:solidFill>
            <a:tailEnd len="med" type="triangle" w="med"/>
          </a:ln>
        </p:spPr>
        <p:style>
          <a:lnRef idx="1">
            <a:schemeClr val="accent6"/>
          </a:lnRef>
          <a:fillRef idx="0">
            <a:schemeClr val="accent6"/>
          </a:fillRef>
          <a:effectRef idx="0">
            <a:schemeClr val="accent6"/>
          </a:effectRef>
          <a:fontRef idx="minor"/>
        </p:style>
      </p:sp>
      <p:sp>
        <p:nvSpPr>
          <p:cNvPr id="408" name="Straight Arrow Connector 45"/>
          <p:cNvSpPr/>
          <p:nvPr/>
        </p:nvSpPr>
        <p:spPr>
          <a:xfrm flipV="1">
            <a:off x="4464360" y="2140560"/>
            <a:ext cx="1850040" cy="451440"/>
          </a:xfrm>
          <a:custGeom>
            <a:avLst/>
            <a:gdLst/>
            <a:ahLst/>
            <a:rect l="l" t="t" r="r" b="b"/>
            <a:pathLst>
              <a:path w="21600" h="21600">
                <a:moveTo>
                  <a:pt x="0" y="0"/>
                </a:moveTo>
                <a:lnTo>
                  <a:pt x="21600" y="21600"/>
                </a:lnTo>
              </a:path>
            </a:pathLst>
          </a:custGeom>
          <a:noFill/>
          <a:ln>
            <a:solidFill>
              <a:srgbClr val="70ad47"/>
            </a:solidFill>
            <a:tailEnd len="med" type="triangle" w="med"/>
          </a:ln>
        </p:spPr>
        <p:style>
          <a:lnRef idx="1">
            <a:schemeClr val="accent6"/>
          </a:lnRef>
          <a:fillRef idx="0">
            <a:schemeClr val="accent6"/>
          </a:fillRef>
          <a:effectRef idx="0">
            <a:schemeClr val="accent6"/>
          </a:effectRef>
          <a:fontRef idx="minor"/>
        </p:style>
      </p:sp>
      <p:sp>
        <p:nvSpPr>
          <p:cNvPr id="409" name="Straight Arrow Connector 47"/>
          <p:cNvSpPr/>
          <p:nvPr/>
        </p:nvSpPr>
        <p:spPr>
          <a:xfrm flipV="1">
            <a:off x="4464360" y="2503440"/>
            <a:ext cx="1836360" cy="88200"/>
          </a:xfrm>
          <a:custGeom>
            <a:avLst/>
            <a:gdLst/>
            <a:ahLst/>
            <a:rect l="l" t="t" r="r" b="b"/>
            <a:pathLst>
              <a:path w="21600" h="21600">
                <a:moveTo>
                  <a:pt x="0" y="0"/>
                </a:moveTo>
                <a:lnTo>
                  <a:pt x="21600" y="21600"/>
                </a:lnTo>
              </a:path>
            </a:pathLst>
          </a:custGeom>
          <a:noFill/>
          <a:ln>
            <a:solidFill>
              <a:srgbClr val="70ad47"/>
            </a:solidFill>
            <a:tailEnd len="med" type="triangle" w="med"/>
          </a:ln>
        </p:spPr>
        <p:style>
          <a:lnRef idx="1">
            <a:schemeClr val="accent6"/>
          </a:lnRef>
          <a:fillRef idx="0">
            <a:schemeClr val="accent6"/>
          </a:fillRef>
          <a:effectRef idx="0">
            <a:schemeClr val="accent6"/>
          </a:effectRef>
          <a:fontRef idx="minor"/>
        </p:style>
      </p:sp>
      <p:sp>
        <p:nvSpPr>
          <p:cNvPr id="410" name="Straight Arrow Connector 49"/>
          <p:cNvSpPr/>
          <p:nvPr/>
        </p:nvSpPr>
        <p:spPr>
          <a:xfrm>
            <a:off x="4464360" y="2581920"/>
            <a:ext cx="1903680" cy="276480"/>
          </a:xfrm>
          <a:custGeom>
            <a:avLst/>
            <a:gdLst/>
            <a:ahLst/>
            <a:rect l="l" t="t" r="r" b="b"/>
            <a:pathLst>
              <a:path w="21600" h="21600">
                <a:moveTo>
                  <a:pt x="0" y="0"/>
                </a:moveTo>
                <a:lnTo>
                  <a:pt x="21600" y="21600"/>
                </a:lnTo>
              </a:path>
            </a:pathLst>
          </a:custGeom>
          <a:noFill/>
          <a:ln>
            <a:solidFill>
              <a:srgbClr val="70ad47"/>
            </a:solidFill>
            <a:tailEnd len="med" type="triangle" w="med"/>
          </a:ln>
        </p:spPr>
        <p:style>
          <a:lnRef idx="1">
            <a:schemeClr val="accent6"/>
          </a:lnRef>
          <a:fillRef idx="0">
            <a:schemeClr val="accent6"/>
          </a:fillRef>
          <a:effectRef idx="0">
            <a:schemeClr val="accent6"/>
          </a:effectRef>
          <a:fontRef idx="minor"/>
        </p:style>
      </p:sp>
      <p:sp>
        <p:nvSpPr>
          <p:cNvPr id="411" name="Straight Arrow Connector 51"/>
          <p:cNvSpPr/>
          <p:nvPr/>
        </p:nvSpPr>
        <p:spPr>
          <a:xfrm>
            <a:off x="4410720" y="2564640"/>
            <a:ext cx="1957680" cy="589680"/>
          </a:xfrm>
          <a:custGeom>
            <a:avLst/>
            <a:gdLst/>
            <a:ahLst/>
            <a:rect l="l" t="t" r="r" b="b"/>
            <a:pathLst>
              <a:path w="21600" h="21600">
                <a:moveTo>
                  <a:pt x="0" y="0"/>
                </a:moveTo>
                <a:lnTo>
                  <a:pt x="21600" y="21600"/>
                </a:lnTo>
              </a:path>
            </a:pathLst>
          </a:custGeom>
          <a:noFill/>
          <a:ln>
            <a:solidFill>
              <a:srgbClr val="70ad47"/>
            </a:solidFill>
            <a:tailEnd len="med" type="triangle" w="med"/>
          </a:ln>
        </p:spPr>
        <p:style>
          <a:lnRef idx="1">
            <a:schemeClr val="accent6"/>
          </a:lnRef>
          <a:fillRef idx="0">
            <a:schemeClr val="accent6"/>
          </a:fillRef>
          <a:effectRef idx="0">
            <a:schemeClr val="accent6"/>
          </a:effectRef>
          <a:fontRef idx="minor"/>
        </p:style>
      </p:sp>
      <p:sp>
        <p:nvSpPr>
          <p:cNvPr id="412" name="Straight Arrow Connector 53"/>
          <p:cNvSpPr/>
          <p:nvPr/>
        </p:nvSpPr>
        <p:spPr>
          <a:xfrm>
            <a:off x="4410720" y="2604960"/>
            <a:ext cx="1903680" cy="1131120"/>
          </a:xfrm>
          <a:custGeom>
            <a:avLst/>
            <a:gdLst/>
            <a:ahLst/>
            <a:rect l="l" t="t" r="r" b="b"/>
            <a:pathLst>
              <a:path w="21600" h="21600">
                <a:moveTo>
                  <a:pt x="0" y="0"/>
                </a:moveTo>
                <a:lnTo>
                  <a:pt x="21600" y="21600"/>
                </a:lnTo>
              </a:path>
            </a:pathLst>
          </a:custGeom>
          <a:noFill/>
          <a:ln>
            <a:solidFill>
              <a:srgbClr val="70ad47"/>
            </a:solidFill>
            <a:tailEnd len="med" type="triangle" w="med"/>
          </a:ln>
        </p:spPr>
        <p:style>
          <a:lnRef idx="1">
            <a:schemeClr val="accent6"/>
          </a:lnRef>
          <a:fillRef idx="0">
            <a:schemeClr val="accent6"/>
          </a:fillRef>
          <a:effectRef idx="0">
            <a:schemeClr val="accent6"/>
          </a:effectRef>
          <a:fontRef idx="minor"/>
        </p:style>
      </p:sp>
      <p:sp>
        <p:nvSpPr>
          <p:cNvPr id="413" name="Straight Arrow Connector 55"/>
          <p:cNvSpPr/>
          <p:nvPr/>
        </p:nvSpPr>
        <p:spPr>
          <a:xfrm>
            <a:off x="4410720" y="2611440"/>
            <a:ext cx="1957680" cy="1538280"/>
          </a:xfrm>
          <a:custGeom>
            <a:avLst/>
            <a:gdLst/>
            <a:ahLst/>
            <a:rect l="l" t="t" r="r" b="b"/>
            <a:pathLst>
              <a:path w="21600" h="21600">
                <a:moveTo>
                  <a:pt x="0" y="0"/>
                </a:moveTo>
                <a:lnTo>
                  <a:pt x="21600" y="21600"/>
                </a:lnTo>
              </a:path>
            </a:pathLst>
          </a:custGeom>
          <a:noFill/>
          <a:ln>
            <a:solidFill>
              <a:srgbClr val="70ad47"/>
            </a:solidFill>
            <a:tailEnd len="med" type="triangle" w="med"/>
          </a:ln>
        </p:spPr>
        <p:style>
          <a:lnRef idx="1">
            <a:schemeClr val="accent6"/>
          </a:lnRef>
          <a:fillRef idx="0">
            <a:schemeClr val="accent6"/>
          </a:fillRef>
          <a:effectRef idx="0">
            <a:schemeClr val="accent6"/>
          </a:effectRef>
          <a:fontRef idx="minor"/>
        </p:style>
      </p:sp>
      <p:sp>
        <p:nvSpPr>
          <p:cNvPr id="414" name="Straight Arrow Connector 57"/>
          <p:cNvSpPr/>
          <p:nvPr/>
        </p:nvSpPr>
        <p:spPr>
          <a:xfrm>
            <a:off x="4410720" y="2619000"/>
            <a:ext cx="1930680" cy="1840680"/>
          </a:xfrm>
          <a:custGeom>
            <a:avLst/>
            <a:gdLst/>
            <a:ahLst/>
            <a:rect l="l" t="t" r="r" b="b"/>
            <a:pathLst>
              <a:path w="21600" h="21600">
                <a:moveTo>
                  <a:pt x="0" y="0"/>
                </a:moveTo>
                <a:lnTo>
                  <a:pt x="21600" y="21600"/>
                </a:lnTo>
              </a:path>
            </a:pathLst>
          </a:custGeom>
          <a:noFill/>
          <a:ln>
            <a:solidFill>
              <a:srgbClr val="70ad47"/>
            </a:solidFill>
            <a:tailEnd len="med" type="triangle" w="med"/>
          </a:ln>
        </p:spPr>
        <p:style>
          <a:lnRef idx="1">
            <a:schemeClr val="accent6"/>
          </a:lnRef>
          <a:fillRef idx="0">
            <a:schemeClr val="accent6"/>
          </a:fillRef>
          <a:effectRef idx="0">
            <a:schemeClr val="accent6"/>
          </a:effectRef>
          <a:fontRef idx="minor"/>
        </p:style>
      </p:sp>
      <p:sp>
        <p:nvSpPr>
          <p:cNvPr id="415" name="Straight Arrow Connector 59"/>
          <p:cNvSpPr/>
          <p:nvPr/>
        </p:nvSpPr>
        <p:spPr>
          <a:xfrm>
            <a:off x="4464360" y="2539440"/>
            <a:ext cx="1917000" cy="2255400"/>
          </a:xfrm>
          <a:custGeom>
            <a:avLst/>
            <a:gdLst/>
            <a:ahLst/>
            <a:rect l="l" t="t" r="r" b="b"/>
            <a:pathLst>
              <a:path w="21600" h="21600">
                <a:moveTo>
                  <a:pt x="0" y="0"/>
                </a:moveTo>
                <a:lnTo>
                  <a:pt x="21600" y="21600"/>
                </a:lnTo>
              </a:path>
            </a:pathLst>
          </a:custGeom>
          <a:noFill/>
          <a:ln>
            <a:solidFill>
              <a:srgbClr val="70ad47"/>
            </a:solidFill>
            <a:tailEnd len="med" type="triangle" w="med"/>
          </a:ln>
        </p:spPr>
        <p:style>
          <a:lnRef idx="1">
            <a:schemeClr val="accent6"/>
          </a:lnRef>
          <a:fillRef idx="0">
            <a:schemeClr val="accent6"/>
          </a:fillRef>
          <a:effectRef idx="0">
            <a:schemeClr val="accent6"/>
          </a:effectRef>
          <a:fontRef idx="minor"/>
        </p:style>
      </p:sp>
      <p:sp>
        <p:nvSpPr>
          <p:cNvPr id="416" name="Straight Arrow Connector 61"/>
          <p:cNvSpPr/>
          <p:nvPr/>
        </p:nvSpPr>
        <p:spPr>
          <a:xfrm>
            <a:off x="4464360" y="2611440"/>
            <a:ext cx="1863360" cy="2436120"/>
          </a:xfrm>
          <a:custGeom>
            <a:avLst/>
            <a:gdLst/>
            <a:ahLst/>
            <a:rect l="l" t="t" r="r" b="b"/>
            <a:pathLst>
              <a:path w="21600" h="21600">
                <a:moveTo>
                  <a:pt x="0" y="0"/>
                </a:moveTo>
                <a:lnTo>
                  <a:pt x="21600" y="21600"/>
                </a:lnTo>
              </a:path>
            </a:pathLst>
          </a:custGeom>
          <a:noFill/>
          <a:ln>
            <a:solidFill>
              <a:srgbClr val="70ad47"/>
            </a:solidFill>
            <a:tailEnd len="med" type="triangle" w="med"/>
          </a:ln>
        </p:spPr>
        <p:style>
          <a:lnRef idx="1">
            <a:schemeClr val="accent6"/>
          </a:lnRef>
          <a:fillRef idx="0">
            <a:schemeClr val="accent6"/>
          </a:fillRef>
          <a:effectRef idx="0">
            <a:schemeClr val="accent6"/>
          </a:effectRef>
          <a:fontRef idx="minor"/>
        </p:style>
      </p:sp>
      <p:sp>
        <p:nvSpPr>
          <p:cNvPr id="417" name="Straight Arrow Connector 63"/>
          <p:cNvSpPr/>
          <p:nvPr/>
        </p:nvSpPr>
        <p:spPr>
          <a:xfrm>
            <a:off x="4464360" y="2647440"/>
            <a:ext cx="1863360" cy="3088800"/>
          </a:xfrm>
          <a:custGeom>
            <a:avLst/>
            <a:gdLst/>
            <a:ahLst/>
            <a:rect l="l" t="t" r="r" b="b"/>
            <a:pathLst>
              <a:path w="21600" h="21600">
                <a:moveTo>
                  <a:pt x="0" y="0"/>
                </a:moveTo>
                <a:lnTo>
                  <a:pt x="21600" y="21600"/>
                </a:lnTo>
              </a:path>
            </a:pathLst>
          </a:custGeom>
          <a:noFill/>
          <a:ln>
            <a:solidFill>
              <a:srgbClr val="70ad47"/>
            </a:solidFill>
            <a:tailEnd len="med" type="triangle" w="med"/>
          </a:ln>
        </p:spPr>
        <p:style>
          <a:lnRef idx="1">
            <a:schemeClr val="accent6"/>
          </a:lnRef>
          <a:fillRef idx="0">
            <a:schemeClr val="accent6"/>
          </a:fillRef>
          <a:effectRef idx="0">
            <a:schemeClr val="accent6"/>
          </a:effectRef>
          <a:fontRef idx="minor"/>
        </p:style>
      </p:sp>
      <p:sp>
        <p:nvSpPr>
          <p:cNvPr id="418" name="Straight Arrow Connector 65"/>
          <p:cNvSpPr/>
          <p:nvPr/>
        </p:nvSpPr>
        <p:spPr>
          <a:xfrm>
            <a:off x="4383720" y="2594520"/>
            <a:ext cx="1957680" cy="3504240"/>
          </a:xfrm>
          <a:custGeom>
            <a:avLst/>
            <a:gdLst/>
            <a:ahLst/>
            <a:rect l="l" t="t" r="r" b="b"/>
            <a:pathLst>
              <a:path w="21600" h="21600">
                <a:moveTo>
                  <a:pt x="0" y="0"/>
                </a:moveTo>
                <a:lnTo>
                  <a:pt x="21600" y="21600"/>
                </a:lnTo>
              </a:path>
            </a:pathLst>
          </a:custGeom>
          <a:noFill/>
          <a:ln>
            <a:solidFill>
              <a:srgbClr val="70ad47"/>
            </a:solidFill>
            <a:tailEnd len="med" type="triangle" w="med"/>
          </a:ln>
        </p:spPr>
        <p:style>
          <a:lnRef idx="1">
            <a:schemeClr val="accent6"/>
          </a:lnRef>
          <a:fillRef idx="0">
            <a:schemeClr val="accent6"/>
          </a:fillRef>
          <a:effectRef idx="0">
            <a:schemeClr val="accent6"/>
          </a:effectRef>
          <a:fontRef idx="minor"/>
        </p:style>
      </p:sp>
      <p:sp>
        <p:nvSpPr>
          <p:cNvPr id="419" name="Straight Arrow Connector 67"/>
          <p:cNvSpPr/>
          <p:nvPr/>
        </p:nvSpPr>
        <p:spPr>
          <a:xfrm flipV="1">
            <a:off x="3792240" y="1481040"/>
            <a:ext cx="2535840" cy="1930680"/>
          </a:xfrm>
          <a:custGeom>
            <a:avLst/>
            <a:gdLst/>
            <a:ahLst/>
            <a:rect l="l" t="t" r="r" b="b"/>
            <a:pathLst>
              <a:path w="21600" h="21600">
                <a:moveTo>
                  <a:pt x="0" y="0"/>
                </a:moveTo>
                <a:lnTo>
                  <a:pt x="21600" y="21600"/>
                </a:lnTo>
              </a:path>
            </a:pathLst>
          </a:custGeom>
          <a:noFill/>
          <a:ln>
            <a:solidFill>
              <a:srgbClr val="ffc000"/>
            </a:solidFill>
            <a:tailEnd len="med" type="triangle" w="med"/>
          </a:ln>
        </p:spPr>
        <p:style>
          <a:lnRef idx="1">
            <a:schemeClr val="accent4"/>
          </a:lnRef>
          <a:fillRef idx="0">
            <a:schemeClr val="accent4"/>
          </a:fillRef>
          <a:effectRef idx="0">
            <a:schemeClr val="accent4"/>
          </a:effectRef>
          <a:fontRef idx="minor"/>
        </p:style>
      </p:sp>
      <p:sp>
        <p:nvSpPr>
          <p:cNvPr id="420" name="Straight Arrow Connector 69"/>
          <p:cNvSpPr/>
          <p:nvPr/>
        </p:nvSpPr>
        <p:spPr>
          <a:xfrm flipV="1">
            <a:off x="3765240" y="1858680"/>
            <a:ext cx="2656800" cy="1577520"/>
          </a:xfrm>
          <a:custGeom>
            <a:avLst/>
            <a:gdLst/>
            <a:ahLst/>
            <a:rect l="l" t="t" r="r" b="b"/>
            <a:pathLst>
              <a:path w="21600" h="21600">
                <a:moveTo>
                  <a:pt x="0" y="0"/>
                </a:moveTo>
                <a:lnTo>
                  <a:pt x="21600" y="21600"/>
                </a:lnTo>
              </a:path>
            </a:pathLst>
          </a:custGeom>
          <a:noFill/>
          <a:ln>
            <a:solidFill>
              <a:srgbClr val="ffc000"/>
            </a:solidFill>
            <a:tailEnd len="med" type="triangle" w="med"/>
          </a:ln>
        </p:spPr>
        <p:style>
          <a:lnRef idx="1">
            <a:schemeClr val="accent4"/>
          </a:lnRef>
          <a:fillRef idx="0">
            <a:schemeClr val="accent4"/>
          </a:fillRef>
          <a:effectRef idx="0">
            <a:schemeClr val="accent4"/>
          </a:effectRef>
          <a:fontRef idx="minor"/>
        </p:style>
      </p:sp>
      <p:sp>
        <p:nvSpPr>
          <p:cNvPr id="421" name="Straight Arrow Connector 71"/>
          <p:cNvSpPr/>
          <p:nvPr/>
        </p:nvSpPr>
        <p:spPr>
          <a:xfrm flipV="1">
            <a:off x="3765240" y="2162520"/>
            <a:ext cx="2535840" cy="1302840"/>
          </a:xfrm>
          <a:custGeom>
            <a:avLst/>
            <a:gdLst/>
            <a:ahLst/>
            <a:rect l="l" t="t" r="r" b="b"/>
            <a:pathLst>
              <a:path w="21600" h="21600">
                <a:moveTo>
                  <a:pt x="0" y="0"/>
                </a:moveTo>
                <a:lnTo>
                  <a:pt x="21600" y="21600"/>
                </a:lnTo>
              </a:path>
            </a:pathLst>
          </a:custGeom>
          <a:noFill/>
          <a:ln>
            <a:solidFill>
              <a:srgbClr val="ffc000"/>
            </a:solidFill>
            <a:tailEnd len="med" type="triangle" w="med"/>
          </a:ln>
        </p:spPr>
        <p:style>
          <a:lnRef idx="1">
            <a:schemeClr val="accent4"/>
          </a:lnRef>
          <a:fillRef idx="0">
            <a:schemeClr val="accent4"/>
          </a:fillRef>
          <a:effectRef idx="0">
            <a:schemeClr val="accent4"/>
          </a:effectRef>
          <a:fontRef idx="minor"/>
        </p:style>
      </p:sp>
      <p:sp>
        <p:nvSpPr>
          <p:cNvPr id="422" name="Straight Arrow Connector 73"/>
          <p:cNvSpPr/>
          <p:nvPr/>
        </p:nvSpPr>
        <p:spPr>
          <a:xfrm flipV="1">
            <a:off x="3738240" y="2517840"/>
            <a:ext cx="2589480" cy="1011240"/>
          </a:xfrm>
          <a:custGeom>
            <a:avLst/>
            <a:gdLst/>
            <a:ahLst/>
            <a:rect l="l" t="t" r="r" b="b"/>
            <a:pathLst>
              <a:path w="21600" h="21600">
                <a:moveTo>
                  <a:pt x="0" y="0"/>
                </a:moveTo>
                <a:lnTo>
                  <a:pt x="21600" y="21600"/>
                </a:lnTo>
              </a:path>
            </a:pathLst>
          </a:custGeom>
          <a:noFill/>
          <a:ln>
            <a:solidFill>
              <a:srgbClr val="ffc000"/>
            </a:solidFill>
            <a:tailEnd len="med" type="triangle" w="med"/>
          </a:ln>
        </p:spPr>
        <p:style>
          <a:lnRef idx="1">
            <a:schemeClr val="accent4"/>
          </a:lnRef>
          <a:fillRef idx="0">
            <a:schemeClr val="accent4"/>
          </a:fillRef>
          <a:effectRef idx="0">
            <a:schemeClr val="accent4"/>
          </a:effectRef>
          <a:fontRef idx="minor"/>
        </p:style>
      </p:sp>
      <p:sp>
        <p:nvSpPr>
          <p:cNvPr id="423" name="Straight Arrow Connector 75"/>
          <p:cNvSpPr/>
          <p:nvPr/>
        </p:nvSpPr>
        <p:spPr>
          <a:xfrm flipV="1">
            <a:off x="3711240" y="2839320"/>
            <a:ext cx="2643480" cy="722520"/>
          </a:xfrm>
          <a:custGeom>
            <a:avLst/>
            <a:gdLst/>
            <a:ahLst/>
            <a:rect l="l" t="t" r="r" b="b"/>
            <a:pathLst>
              <a:path w="21600" h="21600">
                <a:moveTo>
                  <a:pt x="0" y="0"/>
                </a:moveTo>
                <a:lnTo>
                  <a:pt x="21600" y="21600"/>
                </a:lnTo>
              </a:path>
            </a:pathLst>
          </a:custGeom>
          <a:noFill/>
          <a:ln>
            <a:solidFill>
              <a:srgbClr val="ffc000"/>
            </a:solidFill>
            <a:tailEnd len="med" type="triangle" w="med"/>
          </a:ln>
        </p:spPr>
        <p:style>
          <a:lnRef idx="1">
            <a:schemeClr val="accent4"/>
          </a:lnRef>
          <a:fillRef idx="0">
            <a:schemeClr val="accent4"/>
          </a:fillRef>
          <a:effectRef idx="0">
            <a:schemeClr val="accent4"/>
          </a:effectRef>
          <a:fontRef idx="minor"/>
        </p:style>
      </p:sp>
      <p:sp>
        <p:nvSpPr>
          <p:cNvPr id="424" name="Straight Arrow Connector 77"/>
          <p:cNvSpPr/>
          <p:nvPr/>
        </p:nvSpPr>
        <p:spPr>
          <a:xfrm flipV="1">
            <a:off x="3711240" y="3081600"/>
            <a:ext cx="2616480" cy="489240"/>
          </a:xfrm>
          <a:custGeom>
            <a:avLst/>
            <a:gdLst/>
            <a:ahLst/>
            <a:rect l="l" t="t" r="r" b="b"/>
            <a:pathLst>
              <a:path w="21600" h="21600">
                <a:moveTo>
                  <a:pt x="0" y="0"/>
                </a:moveTo>
                <a:lnTo>
                  <a:pt x="21600" y="21600"/>
                </a:lnTo>
              </a:path>
            </a:pathLst>
          </a:custGeom>
          <a:noFill/>
          <a:ln>
            <a:solidFill>
              <a:srgbClr val="ffc000"/>
            </a:solidFill>
            <a:tailEnd len="med" type="triangle" w="med"/>
          </a:ln>
        </p:spPr>
        <p:style>
          <a:lnRef idx="1">
            <a:schemeClr val="accent4"/>
          </a:lnRef>
          <a:fillRef idx="0">
            <a:schemeClr val="accent4"/>
          </a:fillRef>
          <a:effectRef idx="0">
            <a:schemeClr val="accent4"/>
          </a:effectRef>
          <a:fontRef idx="minor"/>
        </p:style>
      </p:sp>
      <p:sp>
        <p:nvSpPr>
          <p:cNvPr id="425" name="Straight Arrow Connector 79"/>
          <p:cNvSpPr/>
          <p:nvPr/>
        </p:nvSpPr>
        <p:spPr>
          <a:xfrm>
            <a:off x="3711240" y="3578040"/>
            <a:ext cx="2710440" cy="541440"/>
          </a:xfrm>
          <a:custGeom>
            <a:avLst/>
            <a:gdLst/>
            <a:ahLst/>
            <a:rect l="l" t="t" r="r" b="b"/>
            <a:pathLst>
              <a:path w="21600" h="21600">
                <a:moveTo>
                  <a:pt x="0" y="0"/>
                </a:moveTo>
                <a:lnTo>
                  <a:pt x="21600" y="21600"/>
                </a:lnTo>
              </a:path>
            </a:pathLst>
          </a:custGeom>
          <a:noFill/>
          <a:ln>
            <a:solidFill>
              <a:srgbClr val="ffc000"/>
            </a:solidFill>
            <a:tailEnd len="med" type="triangle" w="med"/>
          </a:ln>
        </p:spPr>
        <p:style>
          <a:lnRef idx="1">
            <a:schemeClr val="accent4"/>
          </a:lnRef>
          <a:fillRef idx="0">
            <a:schemeClr val="accent4"/>
          </a:fillRef>
          <a:effectRef idx="0">
            <a:schemeClr val="accent4"/>
          </a:effectRef>
          <a:fontRef idx="minor"/>
        </p:style>
      </p:sp>
      <p:sp>
        <p:nvSpPr>
          <p:cNvPr id="426" name="Straight Arrow Connector 81"/>
          <p:cNvSpPr/>
          <p:nvPr/>
        </p:nvSpPr>
        <p:spPr>
          <a:xfrm>
            <a:off x="3711240" y="3538800"/>
            <a:ext cx="2576160" cy="218520"/>
          </a:xfrm>
          <a:custGeom>
            <a:avLst/>
            <a:gdLst/>
            <a:ahLst/>
            <a:rect l="l" t="t" r="r" b="b"/>
            <a:pathLst>
              <a:path w="21600" h="21600">
                <a:moveTo>
                  <a:pt x="0" y="0"/>
                </a:moveTo>
                <a:lnTo>
                  <a:pt x="21600" y="21600"/>
                </a:lnTo>
              </a:path>
            </a:pathLst>
          </a:custGeom>
          <a:noFill/>
          <a:ln>
            <a:solidFill>
              <a:srgbClr val="ffc000"/>
            </a:solidFill>
            <a:tailEnd len="med" type="triangle" w="med"/>
          </a:ln>
        </p:spPr>
        <p:style>
          <a:lnRef idx="1">
            <a:schemeClr val="accent4"/>
          </a:lnRef>
          <a:fillRef idx="0">
            <a:schemeClr val="accent4"/>
          </a:fillRef>
          <a:effectRef idx="0">
            <a:schemeClr val="accent4"/>
          </a:effectRef>
          <a:fontRef idx="minor"/>
        </p:style>
      </p:sp>
      <p:sp>
        <p:nvSpPr>
          <p:cNvPr id="427" name="Straight Arrow Connector 83"/>
          <p:cNvSpPr/>
          <p:nvPr/>
        </p:nvSpPr>
        <p:spPr>
          <a:xfrm>
            <a:off x="3711240" y="3551760"/>
            <a:ext cx="2643480" cy="1242000"/>
          </a:xfrm>
          <a:custGeom>
            <a:avLst/>
            <a:gdLst/>
            <a:ahLst/>
            <a:rect l="l" t="t" r="r" b="b"/>
            <a:pathLst>
              <a:path w="21600" h="21600">
                <a:moveTo>
                  <a:pt x="0" y="0"/>
                </a:moveTo>
                <a:lnTo>
                  <a:pt x="21600" y="21600"/>
                </a:lnTo>
              </a:path>
            </a:pathLst>
          </a:custGeom>
          <a:noFill/>
          <a:ln>
            <a:solidFill>
              <a:srgbClr val="ffc000"/>
            </a:solidFill>
            <a:tailEnd len="med" type="triangle" w="med"/>
          </a:ln>
        </p:spPr>
        <p:style>
          <a:lnRef idx="1">
            <a:schemeClr val="accent4"/>
          </a:lnRef>
          <a:fillRef idx="0">
            <a:schemeClr val="accent4"/>
          </a:fillRef>
          <a:effectRef idx="0">
            <a:schemeClr val="accent4"/>
          </a:effectRef>
          <a:fontRef idx="minor"/>
        </p:style>
      </p:sp>
      <p:sp>
        <p:nvSpPr>
          <p:cNvPr id="428" name="Straight Arrow Connector 85"/>
          <p:cNvSpPr/>
          <p:nvPr/>
        </p:nvSpPr>
        <p:spPr>
          <a:xfrm>
            <a:off x="3711240" y="3574440"/>
            <a:ext cx="2670120" cy="814680"/>
          </a:xfrm>
          <a:custGeom>
            <a:avLst/>
            <a:gdLst/>
            <a:ahLst/>
            <a:rect l="l" t="t" r="r" b="b"/>
            <a:pathLst>
              <a:path w="21600" h="21600">
                <a:moveTo>
                  <a:pt x="0" y="0"/>
                </a:moveTo>
                <a:lnTo>
                  <a:pt x="21600" y="21600"/>
                </a:lnTo>
              </a:path>
            </a:pathLst>
          </a:custGeom>
          <a:noFill/>
          <a:ln>
            <a:solidFill>
              <a:srgbClr val="ffc000"/>
            </a:solidFill>
            <a:tailEnd len="med" type="triangle" w="med"/>
          </a:ln>
        </p:spPr>
        <p:style>
          <a:lnRef idx="1">
            <a:schemeClr val="accent4"/>
          </a:lnRef>
          <a:fillRef idx="0">
            <a:schemeClr val="accent4"/>
          </a:fillRef>
          <a:effectRef idx="0">
            <a:schemeClr val="accent4"/>
          </a:effectRef>
          <a:fontRef idx="minor"/>
        </p:style>
      </p:sp>
      <p:sp>
        <p:nvSpPr>
          <p:cNvPr id="429" name="Straight Arrow Connector 87"/>
          <p:cNvSpPr/>
          <p:nvPr/>
        </p:nvSpPr>
        <p:spPr>
          <a:xfrm>
            <a:off x="3738240" y="3591720"/>
            <a:ext cx="2656800" cy="1740960"/>
          </a:xfrm>
          <a:custGeom>
            <a:avLst/>
            <a:gdLst/>
            <a:ahLst/>
            <a:rect l="l" t="t" r="r" b="b"/>
            <a:pathLst>
              <a:path w="21600" h="21600">
                <a:moveTo>
                  <a:pt x="0" y="0"/>
                </a:moveTo>
                <a:lnTo>
                  <a:pt x="21600" y="21600"/>
                </a:lnTo>
              </a:path>
            </a:pathLst>
          </a:custGeom>
          <a:noFill/>
          <a:ln>
            <a:solidFill>
              <a:srgbClr val="ffc000"/>
            </a:solidFill>
            <a:tailEnd len="med" type="triangle" w="med"/>
          </a:ln>
        </p:spPr>
        <p:style>
          <a:lnRef idx="1">
            <a:schemeClr val="accent4"/>
          </a:lnRef>
          <a:fillRef idx="0">
            <a:schemeClr val="accent4"/>
          </a:fillRef>
          <a:effectRef idx="0">
            <a:schemeClr val="accent4"/>
          </a:effectRef>
          <a:fontRef idx="minor"/>
        </p:style>
      </p:sp>
      <p:sp>
        <p:nvSpPr>
          <p:cNvPr id="430" name="Straight Arrow Connector 89"/>
          <p:cNvSpPr/>
          <p:nvPr/>
        </p:nvSpPr>
        <p:spPr>
          <a:xfrm>
            <a:off x="3711240" y="3618000"/>
            <a:ext cx="2656800" cy="2085480"/>
          </a:xfrm>
          <a:custGeom>
            <a:avLst/>
            <a:gdLst/>
            <a:ahLst/>
            <a:rect l="l" t="t" r="r" b="b"/>
            <a:pathLst>
              <a:path w="21600" h="21600">
                <a:moveTo>
                  <a:pt x="0" y="0"/>
                </a:moveTo>
                <a:lnTo>
                  <a:pt x="21600" y="21600"/>
                </a:lnTo>
              </a:path>
            </a:pathLst>
          </a:custGeom>
          <a:noFill/>
          <a:ln>
            <a:solidFill>
              <a:srgbClr val="ffc000"/>
            </a:solidFill>
            <a:tailEnd len="med" type="triangle" w="med"/>
          </a:ln>
        </p:spPr>
        <p:style>
          <a:lnRef idx="1">
            <a:schemeClr val="accent4"/>
          </a:lnRef>
          <a:fillRef idx="0">
            <a:schemeClr val="accent4"/>
          </a:fillRef>
          <a:effectRef idx="0">
            <a:schemeClr val="accent4"/>
          </a:effectRef>
          <a:fontRef idx="minor"/>
        </p:style>
      </p:sp>
      <p:sp>
        <p:nvSpPr>
          <p:cNvPr id="431" name="Straight Arrow Connector 91"/>
          <p:cNvSpPr/>
          <p:nvPr/>
        </p:nvSpPr>
        <p:spPr>
          <a:xfrm>
            <a:off x="3765240" y="3643920"/>
            <a:ext cx="2629800" cy="2271600"/>
          </a:xfrm>
          <a:custGeom>
            <a:avLst/>
            <a:gdLst/>
            <a:ahLst/>
            <a:rect l="l" t="t" r="r" b="b"/>
            <a:pathLst>
              <a:path w="21600" h="21600">
                <a:moveTo>
                  <a:pt x="0" y="0"/>
                </a:moveTo>
                <a:lnTo>
                  <a:pt x="21600" y="21600"/>
                </a:lnTo>
              </a:path>
            </a:pathLst>
          </a:custGeom>
          <a:noFill/>
          <a:ln>
            <a:solidFill>
              <a:srgbClr val="ffc000"/>
            </a:solidFill>
            <a:tailEnd len="med" type="triangle" w="med"/>
          </a:ln>
        </p:spPr>
        <p:style>
          <a:lnRef idx="1">
            <a:schemeClr val="accent4"/>
          </a:lnRef>
          <a:fillRef idx="0">
            <a:schemeClr val="accent4"/>
          </a:fillRef>
          <a:effectRef idx="0">
            <a:schemeClr val="accent4"/>
          </a:effectRef>
          <a:fontRef idx="minor"/>
        </p:style>
      </p:sp>
      <p:sp>
        <p:nvSpPr>
          <p:cNvPr id="432" name="Straight Arrow Connector 93"/>
          <p:cNvSpPr/>
          <p:nvPr/>
        </p:nvSpPr>
        <p:spPr>
          <a:xfrm flipV="1">
            <a:off x="4222440" y="1575360"/>
            <a:ext cx="2186280" cy="2532600"/>
          </a:xfrm>
          <a:custGeom>
            <a:avLst/>
            <a:gdLst/>
            <a:ahLst/>
            <a:rect l="l" t="t" r="r" b="b"/>
            <a:pathLst>
              <a:path w="21600" h="21600">
                <a:moveTo>
                  <a:pt x="0" y="0"/>
                </a:moveTo>
                <a:lnTo>
                  <a:pt x="21600" y="21600"/>
                </a:lnTo>
              </a:path>
            </a:pathLst>
          </a:custGeom>
          <a:noFill/>
          <a:ln>
            <a:solidFill>
              <a:srgbClr val="ed7d31"/>
            </a:solidFill>
            <a:tailEnd len="med" type="triangle" w="med"/>
          </a:ln>
        </p:spPr>
        <p:style>
          <a:lnRef idx="1">
            <a:schemeClr val="accent2"/>
          </a:lnRef>
          <a:fillRef idx="0">
            <a:schemeClr val="accent2"/>
          </a:fillRef>
          <a:effectRef idx="0">
            <a:schemeClr val="accent2"/>
          </a:effectRef>
          <a:fontRef idx="minor"/>
        </p:style>
      </p:sp>
      <p:sp>
        <p:nvSpPr>
          <p:cNvPr id="433" name="Straight Arrow Connector 95"/>
          <p:cNvSpPr/>
          <p:nvPr/>
        </p:nvSpPr>
        <p:spPr>
          <a:xfrm flipV="1">
            <a:off x="4222440" y="2137680"/>
            <a:ext cx="2172600" cy="1957680"/>
          </a:xfrm>
          <a:custGeom>
            <a:avLst/>
            <a:gdLst/>
            <a:ahLst/>
            <a:rect l="l" t="t" r="r" b="b"/>
            <a:pathLst>
              <a:path w="21600" h="21600">
                <a:moveTo>
                  <a:pt x="0" y="0"/>
                </a:moveTo>
                <a:lnTo>
                  <a:pt x="21600" y="21600"/>
                </a:lnTo>
              </a:path>
            </a:pathLst>
          </a:custGeom>
          <a:noFill/>
          <a:ln>
            <a:solidFill>
              <a:srgbClr val="ed7d31"/>
            </a:solidFill>
            <a:tailEnd len="med" type="triangle" w="med"/>
          </a:ln>
        </p:spPr>
        <p:style>
          <a:lnRef idx="1">
            <a:schemeClr val="accent2"/>
          </a:lnRef>
          <a:fillRef idx="0">
            <a:schemeClr val="accent2"/>
          </a:fillRef>
          <a:effectRef idx="0">
            <a:schemeClr val="accent2"/>
          </a:effectRef>
          <a:fontRef idx="minor"/>
        </p:style>
      </p:sp>
      <p:sp>
        <p:nvSpPr>
          <p:cNvPr id="434" name="Straight Arrow Connector 97"/>
          <p:cNvSpPr/>
          <p:nvPr/>
        </p:nvSpPr>
        <p:spPr>
          <a:xfrm flipV="1">
            <a:off x="4229280" y="3160800"/>
            <a:ext cx="2152440" cy="893520"/>
          </a:xfrm>
          <a:custGeom>
            <a:avLst/>
            <a:gdLst/>
            <a:ahLst/>
            <a:rect l="l" t="t" r="r" b="b"/>
            <a:pathLst>
              <a:path w="21600" h="21600">
                <a:moveTo>
                  <a:pt x="0" y="0"/>
                </a:moveTo>
                <a:lnTo>
                  <a:pt x="21600" y="21600"/>
                </a:lnTo>
              </a:path>
            </a:pathLst>
          </a:custGeom>
          <a:noFill/>
          <a:ln>
            <a:solidFill>
              <a:srgbClr val="ed7d31"/>
            </a:solidFill>
            <a:tailEnd len="med" type="triangle" w="med"/>
          </a:ln>
        </p:spPr>
        <p:style>
          <a:lnRef idx="1">
            <a:schemeClr val="accent2"/>
          </a:lnRef>
          <a:fillRef idx="0">
            <a:schemeClr val="accent2"/>
          </a:fillRef>
          <a:effectRef idx="0">
            <a:schemeClr val="accent2"/>
          </a:effectRef>
          <a:fontRef idx="minor"/>
        </p:style>
      </p:sp>
      <p:sp>
        <p:nvSpPr>
          <p:cNvPr id="435" name="Straight Arrow Connector 99"/>
          <p:cNvSpPr/>
          <p:nvPr/>
        </p:nvSpPr>
        <p:spPr>
          <a:xfrm flipV="1">
            <a:off x="4239360" y="2529720"/>
            <a:ext cx="2115360" cy="1511640"/>
          </a:xfrm>
          <a:custGeom>
            <a:avLst/>
            <a:gdLst/>
            <a:ahLst/>
            <a:rect l="l" t="t" r="r" b="b"/>
            <a:pathLst>
              <a:path w="21600" h="21600">
                <a:moveTo>
                  <a:pt x="0" y="0"/>
                </a:moveTo>
                <a:lnTo>
                  <a:pt x="21600" y="21600"/>
                </a:lnTo>
              </a:path>
            </a:pathLst>
          </a:custGeom>
          <a:noFill/>
          <a:ln>
            <a:solidFill>
              <a:srgbClr val="ed7d31"/>
            </a:solidFill>
            <a:tailEnd len="med" type="triangle" w="med"/>
          </a:ln>
        </p:spPr>
        <p:style>
          <a:lnRef idx="1">
            <a:schemeClr val="accent2"/>
          </a:lnRef>
          <a:fillRef idx="0">
            <a:schemeClr val="accent2"/>
          </a:fillRef>
          <a:effectRef idx="0">
            <a:schemeClr val="accent2"/>
          </a:effectRef>
          <a:fontRef idx="minor"/>
        </p:style>
      </p:sp>
      <p:sp>
        <p:nvSpPr>
          <p:cNvPr id="436" name="Straight Arrow Connector 101"/>
          <p:cNvSpPr/>
          <p:nvPr/>
        </p:nvSpPr>
        <p:spPr>
          <a:xfrm flipV="1">
            <a:off x="4257720" y="3753000"/>
            <a:ext cx="2137320" cy="261720"/>
          </a:xfrm>
          <a:custGeom>
            <a:avLst/>
            <a:gdLst/>
            <a:ahLst/>
            <a:rect l="l" t="t" r="r" b="b"/>
            <a:pathLst>
              <a:path w="21600" h="21600">
                <a:moveTo>
                  <a:pt x="0" y="0"/>
                </a:moveTo>
                <a:lnTo>
                  <a:pt x="21600" y="21600"/>
                </a:lnTo>
              </a:path>
            </a:pathLst>
          </a:custGeom>
          <a:noFill/>
          <a:ln>
            <a:solidFill>
              <a:srgbClr val="ed7d31"/>
            </a:solidFill>
            <a:tailEnd len="med" type="triangle" w="med"/>
          </a:ln>
        </p:spPr>
        <p:style>
          <a:lnRef idx="1">
            <a:schemeClr val="accent2"/>
          </a:lnRef>
          <a:fillRef idx="0">
            <a:schemeClr val="accent2"/>
          </a:fillRef>
          <a:effectRef idx="0">
            <a:schemeClr val="accent2"/>
          </a:effectRef>
          <a:fontRef idx="minor"/>
        </p:style>
      </p:sp>
      <p:sp>
        <p:nvSpPr>
          <p:cNvPr id="437" name="Straight Arrow Connector 103"/>
          <p:cNvSpPr/>
          <p:nvPr/>
        </p:nvSpPr>
        <p:spPr>
          <a:xfrm>
            <a:off x="4257720" y="4057920"/>
            <a:ext cx="2258280" cy="399240"/>
          </a:xfrm>
          <a:custGeom>
            <a:avLst/>
            <a:gdLst/>
            <a:ahLst/>
            <a:rect l="l" t="t" r="r" b="b"/>
            <a:pathLst>
              <a:path w="21600" h="21600">
                <a:moveTo>
                  <a:pt x="0" y="0"/>
                </a:moveTo>
                <a:lnTo>
                  <a:pt x="21600" y="21600"/>
                </a:lnTo>
              </a:path>
            </a:pathLst>
          </a:custGeom>
          <a:noFill/>
          <a:ln>
            <a:solidFill>
              <a:srgbClr val="ed7d31"/>
            </a:solidFill>
            <a:tailEnd len="med" type="triangle" w="med"/>
          </a:ln>
        </p:spPr>
        <p:style>
          <a:lnRef idx="1">
            <a:schemeClr val="accent2"/>
          </a:lnRef>
          <a:fillRef idx="0">
            <a:schemeClr val="accent2"/>
          </a:fillRef>
          <a:effectRef idx="0">
            <a:schemeClr val="accent2"/>
          </a:effectRef>
          <a:fontRef idx="minor"/>
        </p:style>
      </p:sp>
      <p:sp>
        <p:nvSpPr>
          <p:cNvPr id="438" name="Straight Arrow Connector 105"/>
          <p:cNvSpPr/>
          <p:nvPr/>
        </p:nvSpPr>
        <p:spPr>
          <a:xfrm>
            <a:off x="4208760" y="4063320"/>
            <a:ext cx="2159280" cy="48600"/>
          </a:xfrm>
          <a:custGeom>
            <a:avLst/>
            <a:gdLst/>
            <a:ahLst/>
            <a:rect l="l" t="t" r="r" b="b"/>
            <a:pathLst>
              <a:path w="21600" h="21600">
                <a:moveTo>
                  <a:pt x="0" y="0"/>
                </a:moveTo>
                <a:lnTo>
                  <a:pt x="21600" y="21600"/>
                </a:lnTo>
              </a:path>
            </a:pathLst>
          </a:custGeom>
          <a:noFill/>
          <a:ln>
            <a:solidFill>
              <a:srgbClr val="ed7d31"/>
            </a:solidFill>
            <a:tailEnd len="med" type="triangle" w="med"/>
          </a:ln>
        </p:spPr>
        <p:style>
          <a:lnRef idx="1">
            <a:schemeClr val="accent2"/>
          </a:lnRef>
          <a:fillRef idx="0">
            <a:schemeClr val="accent2"/>
          </a:fillRef>
          <a:effectRef idx="0">
            <a:schemeClr val="accent2"/>
          </a:effectRef>
          <a:fontRef idx="minor"/>
        </p:style>
      </p:sp>
      <p:sp>
        <p:nvSpPr>
          <p:cNvPr id="439" name="Straight Arrow Connector 107"/>
          <p:cNvSpPr/>
          <p:nvPr/>
        </p:nvSpPr>
        <p:spPr>
          <a:xfrm>
            <a:off x="4195440" y="4050720"/>
            <a:ext cx="2212920" cy="716760"/>
          </a:xfrm>
          <a:custGeom>
            <a:avLst/>
            <a:gdLst/>
            <a:ahLst/>
            <a:rect l="l" t="t" r="r" b="b"/>
            <a:pathLst>
              <a:path w="21600" h="21600">
                <a:moveTo>
                  <a:pt x="0" y="0"/>
                </a:moveTo>
                <a:lnTo>
                  <a:pt x="21600" y="21600"/>
                </a:lnTo>
              </a:path>
            </a:pathLst>
          </a:custGeom>
          <a:noFill/>
          <a:ln>
            <a:solidFill>
              <a:srgbClr val="ed7d31"/>
            </a:solidFill>
            <a:tailEnd len="med" type="triangle" w="med"/>
          </a:ln>
        </p:spPr>
        <p:style>
          <a:lnRef idx="1">
            <a:schemeClr val="accent2"/>
          </a:lnRef>
          <a:fillRef idx="0">
            <a:schemeClr val="accent2"/>
          </a:fillRef>
          <a:effectRef idx="0">
            <a:schemeClr val="accent2"/>
          </a:effectRef>
          <a:fontRef idx="minor"/>
        </p:style>
      </p:sp>
      <p:sp>
        <p:nvSpPr>
          <p:cNvPr id="440" name="Straight Arrow Connector 109"/>
          <p:cNvSpPr/>
          <p:nvPr/>
        </p:nvSpPr>
        <p:spPr>
          <a:xfrm>
            <a:off x="4222440" y="4045320"/>
            <a:ext cx="2214720" cy="968040"/>
          </a:xfrm>
          <a:custGeom>
            <a:avLst/>
            <a:gdLst/>
            <a:ahLst/>
            <a:rect l="l" t="t" r="r" b="b"/>
            <a:pathLst>
              <a:path w="21600" h="21600">
                <a:moveTo>
                  <a:pt x="0" y="0"/>
                </a:moveTo>
                <a:lnTo>
                  <a:pt x="21600" y="21600"/>
                </a:lnTo>
              </a:path>
            </a:pathLst>
          </a:custGeom>
          <a:noFill/>
          <a:ln>
            <a:solidFill>
              <a:srgbClr val="ed7d31"/>
            </a:solidFill>
            <a:tailEnd len="med" type="triangle" w="med"/>
          </a:ln>
        </p:spPr>
        <p:style>
          <a:lnRef idx="1">
            <a:schemeClr val="accent2"/>
          </a:lnRef>
          <a:fillRef idx="0">
            <a:schemeClr val="accent2"/>
          </a:fillRef>
          <a:effectRef idx="0">
            <a:schemeClr val="accent2"/>
          </a:effectRef>
          <a:fontRef idx="minor"/>
        </p:style>
      </p:sp>
      <p:sp>
        <p:nvSpPr>
          <p:cNvPr id="441" name="Straight Arrow Connector 111"/>
          <p:cNvSpPr/>
          <p:nvPr/>
        </p:nvSpPr>
        <p:spPr>
          <a:xfrm>
            <a:off x="4167000" y="4049280"/>
            <a:ext cx="2283480" cy="2012760"/>
          </a:xfrm>
          <a:custGeom>
            <a:avLst/>
            <a:gdLst/>
            <a:ahLst/>
            <a:rect l="l" t="t" r="r" b="b"/>
            <a:pathLst>
              <a:path w="21600" h="21600">
                <a:moveTo>
                  <a:pt x="0" y="0"/>
                </a:moveTo>
                <a:lnTo>
                  <a:pt x="21600" y="21600"/>
                </a:lnTo>
              </a:path>
            </a:pathLst>
          </a:custGeom>
          <a:noFill/>
          <a:ln>
            <a:solidFill>
              <a:srgbClr val="ed7d31"/>
            </a:solidFill>
            <a:tailEnd len="med" type="triangle" w="med"/>
          </a:ln>
        </p:spPr>
        <p:style>
          <a:lnRef idx="1">
            <a:schemeClr val="accent2"/>
          </a:lnRef>
          <a:fillRef idx="0">
            <a:schemeClr val="accent2"/>
          </a:fillRef>
          <a:effectRef idx="0">
            <a:schemeClr val="accent2"/>
          </a:effectRef>
          <a:fontRef idx="minor"/>
        </p:style>
      </p:sp>
      <p:sp>
        <p:nvSpPr>
          <p:cNvPr id="442" name="Straight Arrow Connector 113"/>
          <p:cNvSpPr/>
          <p:nvPr/>
        </p:nvSpPr>
        <p:spPr>
          <a:xfrm flipV="1">
            <a:off x="4383720" y="1575360"/>
            <a:ext cx="2132280" cy="2802240"/>
          </a:xfrm>
          <a:custGeom>
            <a:avLst/>
            <a:gdLst/>
            <a:ahLst/>
            <a:rect l="l" t="t" r="r" b="b"/>
            <a:pathLst>
              <a:path w="21600" h="21600">
                <a:moveTo>
                  <a:pt x="0" y="0"/>
                </a:moveTo>
                <a:lnTo>
                  <a:pt x="21600" y="21600"/>
                </a:lnTo>
              </a:path>
            </a:pathLst>
          </a:custGeom>
          <a:noFill/>
          <a:ln>
            <a:solidFill>
              <a:srgbClr val="ff0000"/>
            </a:solidFill>
            <a:tailEnd len="med" type="triangle" w="med"/>
          </a:ln>
        </p:spPr>
        <p:style>
          <a:lnRef idx="1">
            <a:schemeClr val="accent1"/>
          </a:lnRef>
          <a:fillRef idx="0">
            <a:schemeClr val="accent1"/>
          </a:fillRef>
          <a:effectRef idx="0">
            <a:schemeClr val="accent1"/>
          </a:effectRef>
          <a:fontRef idx="minor"/>
        </p:style>
      </p:sp>
      <p:sp>
        <p:nvSpPr>
          <p:cNvPr id="443" name="Straight Arrow Connector 115"/>
          <p:cNvSpPr/>
          <p:nvPr/>
        </p:nvSpPr>
        <p:spPr>
          <a:xfrm flipV="1">
            <a:off x="4464360" y="2221920"/>
            <a:ext cx="1905480" cy="2117160"/>
          </a:xfrm>
          <a:custGeom>
            <a:avLst/>
            <a:gdLst/>
            <a:ahLst/>
            <a:rect l="l" t="t" r="r" b="b"/>
            <a:pathLst>
              <a:path w="21600" h="21600">
                <a:moveTo>
                  <a:pt x="0" y="0"/>
                </a:moveTo>
                <a:lnTo>
                  <a:pt x="21600" y="21600"/>
                </a:lnTo>
              </a:path>
            </a:pathLst>
          </a:custGeom>
          <a:noFill/>
          <a:ln>
            <a:solidFill>
              <a:srgbClr val="ff0000"/>
            </a:solidFill>
            <a:tailEnd len="med" type="triangle" w="med"/>
          </a:ln>
        </p:spPr>
        <p:style>
          <a:lnRef idx="1">
            <a:schemeClr val="accent1"/>
          </a:lnRef>
          <a:fillRef idx="0">
            <a:schemeClr val="accent1"/>
          </a:fillRef>
          <a:effectRef idx="0">
            <a:schemeClr val="accent1"/>
          </a:effectRef>
          <a:fontRef idx="minor"/>
        </p:style>
      </p:sp>
      <p:sp>
        <p:nvSpPr>
          <p:cNvPr id="444" name="Straight Arrow Connector 117"/>
          <p:cNvSpPr/>
          <p:nvPr/>
        </p:nvSpPr>
        <p:spPr>
          <a:xfrm flipV="1">
            <a:off x="4464360" y="2486520"/>
            <a:ext cx="2008080" cy="1800360"/>
          </a:xfrm>
          <a:custGeom>
            <a:avLst/>
            <a:gdLst/>
            <a:ahLst/>
            <a:rect l="l" t="t" r="r" b="b"/>
            <a:pathLst>
              <a:path w="21600" h="21600">
                <a:moveTo>
                  <a:pt x="0" y="0"/>
                </a:moveTo>
                <a:lnTo>
                  <a:pt x="21600" y="21600"/>
                </a:lnTo>
              </a:path>
            </a:pathLst>
          </a:custGeom>
          <a:noFill/>
          <a:ln>
            <a:solidFill>
              <a:srgbClr val="ff0000"/>
            </a:solidFill>
            <a:tailEnd len="med" type="triangle" w="med"/>
          </a:ln>
        </p:spPr>
        <p:style>
          <a:lnRef idx="1">
            <a:schemeClr val="accent1"/>
          </a:lnRef>
          <a:fillRef idx="0">
            <a:schemeClr val="accent1"/>
          </a:fillRef>
          <a:effectRef idx="0">
            <a:schemeClr val="accent1"/>
          </a:effectRef>
          <a:fontRef idx="minor"/>
        </p:style>
      </p:sp>
      <p:sp>
        <p:nvSpPr>
          <p:cNvPr id="445" name="Straight Arrow Connector 119"/>
          <p:cNvSpPr/>
          <p:nvPr/>
        </p:nvSpPr>
        <p:spPr>
          <a:xfrm flipV="1">
            <a:off x="4451040" y="3159360"/>
            <a:ext cx="1999440" cy="1164600"/>
          </a:xfrm>
          <a:custGeom>
            <a:avLst/>
            <a:gdLst/>
            <a:ahLst/>
            <a:rect l="l" t="t" r="r" b="b"/>
            <a:pathLst>
              <a:path w="21600" h="21600">
                <a:moveTo>
                  <a:pt x="0" y="0"/>
                </a:moveTo>
                <a:lnTo>
                  <a:pt x="21600" y="21600"/>
                </a:lnTo>
              </a:path>
            </a:pathLst>
          </a:custGeom>
          <a:noFill/>
          <a:ln>
            <a:solidFill>
              <a:srgbClr val="ff0000"/>
            </a:solidFill>
            <a:tailEnd len="med" type="triangle" w="med"/>
          </a:ln>
        </p:spPr>
        <p:style>
          <a:lnRef idx="1">
            <a:schemeClr val="accent1"/>
          </a:lnRef>
          <a:fillRef idx="0">
            <a:schemeClr val="accent1"/>
          </a:fillRef>
          <a:effectRef idx="0">
            <a:schemeClr val="accent1"/>
          </a:effectRef>
          <a:fontRef idx="minor"/>
        </p:style>
      </p:sp>
      <p:sp>
        <p:nvSpPr>
          <p:cNvPr id="446" name="Straight Arrow Connector 121"/>
          <p:cNvSpPr/>
          <p:nvPr/>
        </p:nvSpPr>
        <p:spPr>
          <a:xfrm flipV="1">
            <a:off x="4420800" y="3456720"/>
            <a:ext cx="2043360" cy="868680"/>
          </a:xfrm>
          <a:custGeom>
            <a:avLst/>
            <a:gdLst/>
            <a:ahLst/>
            <a:rect l="l" t="t" r="r" b="b"/>
            <a:pathLst>
              <a:path w="21600" h="21600">
                <a:moveTo>
                  <a:pt x="0" y="0"/>
                </a:moveTo>
                <a:lnTo>
                  <a:pt x="21600" y="21600"/>
                </a:lnTo>
              </a:path>
            </a:pathLst>
          </a:custGeom>
          <a:noFill/>
          <a:ln>
            <a:solidFill>
              <a:srgbClr val="ff0000"/>
            </a:solidFill>
            <a:tailEnd len="med" type="triangle" w="med"/>
          </a:ln>
        </p:spPr>
        <p:style>
          <a:lnRef idx="1">
            <a:schemeClr val="accent1"/>
          </a:lnRef>
          <a:fillRef idx="0">
            <a:schemeClr val="accent1"/>
          </a:fillRef>
          <a:effectRef idx="0">
            <a:schemeClr val="accent1"/>
          </a:effectRef>
          <a:fontRef idx="minor"/>
        </p:style>
      </p:sp>
      <p:sp>
        <p:nvSpPr>
          <p:cNvPr id="447" name="Straight Arrow Connector 123"/>
          <p:cNvSpPr/>
          <p:nvPr/>
        </p:nvSpPr>
        <p:spPr>
          <a:xfrm>
            <a:off x="4397040" y="4343040"/>
            <a:ext cx="2115360" cy="72720"/>
          </a:xfrm>
          <a:custGeom>
            <a:avLst/>
            <a:gdLst/>
            <a:ahLst/>
            <a:rect l="l" t="t" r="r" b="b"/>
            <a:pathLst>
              <a:path w="21600" h="21600">
                <a:moveTo>
                  <a:pt x="0" y="0"/>
                </a:moveTo>
                <a:lnTo>
                  <a:pt x="21600" y="21600"/>
                </a:lnTo>
              </a:path>
            </a:pathLst>
          </a:custGeom>
          <a:noFill/>
          <a:ln>
            <a:solidFill>
              <a:srgbClr val="ff0000"/>
            </a:solidFill>
            <a:tailEnd len="med" type="triangle" w="med"/>
          </a:ln>
        </p:spPr>
        <p:style>
          <a:lnRef idx="1">
            <a:schemeClr val="accent1"/>
          </a:lnRef>
          <a:fillRef idx="0">
            <a:schemeClr val="accent1"/>
          </a:fillRef>
          <a:effectRef idx="0">
            <a:schemeClr val="accent1"/>
          </a:effectRef>
          <a:fontRef idx="minor"/>
        </p:style>
      </p:sp>
      <p:sp>
        <p:nvSpPr>
          <p:cNvPr id="448" name="Straight Arrow Connector 125"/>
          <p:cNvSpPr/>
          <p:nvPr/>
        </p:nvSpPr>
        <p:spPr>
          <a:xfrm>
            <a:off x="4410720" y="4368960"/>
            <a:ext cx="1986120" cy="402120"/>
          </a:xfrm>
          <a:custGeom>
            <a:avLst/>
            <a:gdLst/>
            <a:ahLst/>
            <a:rect l="l" t="t" r="r" b="b"/>
            <a:pathLst>
              <a:path w="21600" h="21600">
                <a:moveTo>
                  <a:pt x="0" y="0"/>
                </a:moveTo>
                <a:lnTo>
                  <a:pt x="21600" y="21600"/>
                </a:lnTo>
              </a:path>
            </a:pathLst>
          </a:custGeom>
          <a:noFill/>
          <a:ln>
            <a:solidFill>
              <a:srgbClr val="ff0000"/>
            </a:solidFill>
            <a:tailEnd len="med" type="triangle" w="med"/>
          </a:ln>
        </p:spPr>
        <p:style>
          <a:lnRef idx="1">
            <a:schemeClr val="accent1"/>
          </a:lnRef>
          <a:fillRef idx="0">
            <a:schemeClr val="accent1"/>
          </a:fillRef>
          <a:effectRef idx="0">
            <a:schemeClr val="accent1"/>
          </a:effectRef>
          <a:fontRef idx="minor"/>
        </p:style>
      </p:sp>
      <p:sp>
        <p:nvSpPr>
          <p:cNvPr id="449" name="Straight Arrow Connector 127"/>
          <p:cNvSpPr/>
          <p:nvPr/>
        </p:nvSpPr>
        <p:spPr>
          <a:xfrm>
            <a:off x="4407120" y="4399200"/>
            <a:ext cx="2051640" cy="694080"/>
          </a:xfrm>
          <a:custGeom>
            <a:avLst/>
            <a:gdLst/>
            <a:ahLst/>
            <a:rect l="l" t="t" r="r" b="b"/>
            <a:pathLst>
              <a:path w="21600" h="21600">
                <a:moveTo>
                  <a:pt x="0" y="0"/>
                </a:moveTo>
                <a:lnTo>
                  <a:pt x="21600" y="21600"/>
                </a:lnTo>
              </a:path>
            </a:pathLst>
          </a:custGeom>
          <a:noFill/>
          <a:ln>
            <a:solidFill>
              <a:srgbClr val="ff0000"/>
            </a:solidFill>
            <a:tailEnd len="med" type="triangle" w="med"/>
          </a:ln>
        </p:spPr>
        <p:style>
          <a:lnRef idx="1">
            <a:schemeClr val="accent1"/>
          </a:lnRef>
          <a:fillRef idx="0">
            <a:schemeClr val="accent1"/>
          </a:fillRef>
          <a:effectRef idx="0">
            <a:schemeClr val="accent1"/>
          </a:effectRef>
          <a:fontRef idx="minor"/>
        </p:style>
      </p:sp>
      <p:sp>
        <p:nvSpPr>
          <p:cNvPr id="450" name="Straight Arrow Connector 129"/>
          <p:cNvSpPr/>
          <p:nvPr/>
        </p:nvSpPr>
        <p:spPr>
          <a:xfrm>
            <a:off x="4393800" y="4421880"/>
            <a:ext cx="2056680" cy="981000"/>
          </a:xfrm>
          <a:custGeom>
            <a:avLst/>
            <a:gdLst/>
            <a:ahLst/>
            <a:rect l="l" t="t" r="r" b="b"/>
            <a:pathLst>
              <a:path w="21600" h="21600">
                <a:moveTo>
                  <a:pt x="0" y="0"/>
                </a:moveTo>
                <a:lnTo>
                  <a:pt x="21600" y="21600"/>
                </a:lnTo>
              </a:path>
            </a:pathLst>
          </a:custGeom>
          <a:noFill/>
          <a:ln>
            <a:solidFill>
              <a:srgbClr val="ff0000"/>
            </a:solidFill>
            <a:tailEnd len="med" type="triangle" w="med"/>
          </a:ln>
        </p:spPr>
        <p:style>
          <a:lnRef idx="1">
            <a:schemeClr val="accent1"/>
          </a:lnRef>
          <a:fillRef idx="0">
            <a:schemeClr val="accent1"/>
          </a:fillRef>
          <a:effectRef idx="0">
            <a:schemeClr val="accent1"/>
          </a:effectRef>
          <a:fontRef idx="minor"/>
        </p:style>
      </p:sp>
      <p:sp>
        <p:nvSpPr>
          <p:cNvPr id="451" name="Straight Arrow Connector 131"/>
          <p:cNvSpPr/>
          <p:nvPr/>
        </p:nvSpPr>
        <p:spPr>
          <a:xfrm>
            <a:off x="4397040" y="4474440"/>
            <a:ext cx="2013120" cy="1609200"/>
          </a:xfrm>
          <a:custGeom>
            <a:avLst/>
            <a:gdLst/>
            <a:ahLst/>
            <a:rect l="l" t="t" r="r" b="b"/>
            <a:pathLst>
              <a:path w="21600" h="21600">
                <a:moveTo>
                  <a:pt x="0" y="0"/>
                </a:moveTo>
                <a:lnTo>
                  <a:pt x="21600" y="21600"/>
                </a:lnTo>
              </a:path>
            </a:pathLst>
          </a:custGeom>
          <a:noFill/>
          <a:ln>
            <a:solidFill>
              <a:srgbClr val="ff0000"/>
            </a:solidFill>
            <a:tailEnd len="med" type="triangle" w="med"/>
          </a:ln>
        </p:spPr>
        <p:style>
          <a:lnRef idx="1">
            <a:schemeClr val="accent1"/>
          </a:lnRef>
          <a:fillRef idx="0">
            <a:schemeClr val="accent1"/>
          </a:fillRef>
          <a:effectRef idx="0">
            <a:schemeClr val="accent1"/>
          </a:effectRef>
          <a:fontRef idx="minor"/>
        </p:style>
      </p:sp>
      <p:sp>
        <p:nvSpPr>
          <p:cNvPr id="452" name="Straight Arrow Connector 133"/>
          <p:cNvSpPr/>
          <p:nvPr/>
        </p:nvSpPr>
        <p:spPr>
          <a:xfrm flipV="1">
            <a:off x="3505320" y="1452600"/>
            <a:ext cx="2967120" cy="3176640"/>
          </a:xfrm>
          <a:custGeom>
            <a:avLst/>
            <a:gdLst/>
            <a:ahLst/>
            <a:rect l="l" t="t" r="r" b="b"/>
            <a:pathLst>
              <a:path w="21600" h="21600">
                <a:moveTo>
                  <a:pt x="0" y="0"/>
                </a:moveTo>
                <a:lnTo>
                  <a:pt x="21600" y="21600"/>
                </a:lnTo>
              </a:path>
            </a:pathLst>
          </a:custGeom>
          <a:noFill/>
          <a:ln>
            <a:solidFill>
              <a:srgbClr val="7030a0"/>
            </a:solidFill>
            <a:tailEnd len="med" type="triangle" w="med"/>
          </a:ln>
        </p:spPr>
        <p:style>
          <a:lnRef idx="1">
            <a:schemeClr val="accent1"/>
          </a:lnRef>
          <a:fillRef idx="0">
            <a:schemeClr val="accent1"/>
          </a:fillRef>
          <a:effectRef idx="0">
            <a:schemeClr val="accent1"/>
          </a:effectRef>
          <a:fontRef idx="minor"/>
        </p:style>
      </p:sp>
      <p:sp>
        <p:nvSpPr>
          <p:cNvPr id="453" name="Straight Arrow Connector 135"/>
          <p:cNvSpPr/>
          <p:nvPr/>
        </p:nvSpPr>
        <p:spPr>
          <a:xfrm flipV="1">
            <a:off x="3505320" y="1847160"/>
            <a:ext cx="3011040" cy="2806920"/>
          </a:xfrm>
          <a:custGeom>
            <a:avLst/>
            <a:gdLst/>
            <a:ahLst/>
            <a:rect l="l" t="t" r="r" b="b"/>
            <a:pathLst>
              <a:path w="21600" h="21600">
                <a:moveTo>
                  <a:pt x="0" y="0"/>
                </a:moveTo>
                <a:lnTo>
                  <a:pt x="21600" y="21600"/>
                </a:lnTo>
              </a:path>
            </a:pathLst>
          </a:custGeom>
          <a:noFill/>
          <a:ln>
            <a:solidFill>
              <a:srgbClr val="7030a0"/>
            </a:solidFill>
            <a:tailEnd len="med" type="triangle" w="med"/>
          </a:ln>
        </p:spPr>
        <p:style>
          <a:lnRef idx="1">
            <a:schemeClr val="accent1"/>
          </a:lnRef>
          <a:fillRef idx="0">
            <a:schemeClr val="accent1"/>
          </a:fillRef>
          <a:effectRef idx="0">
            <a:schemeClr val="accent1"/>
          </a:effectRef>
          <a:fontRef idx="minor"/>
        </p:style>
      </p:sp>
      <p:sp>
        <p:nvSpPr>
          <p:cNvPr id="454" name="Straight Arrow Connector 137"/>
          <p:cNvSpPr/>
          <p:nvPr/>
        </p:nvSpPr>
        <p:spPr>
          <a:xfrm flipV="1">
            <a:off x="3505320" y="2211120"/>
            <a:ext cx="3007440" cy="2490840"/>
          </a:xfrm>
          <a:custGeom>
            <a:avLst/>
            <a:gdLst/>
            <a:ahLst/>
            <a:rect l="l" t="t" r="r" b="b"/>
            <a:pathLst>
              <a:path w="21600" h="21600">
                <a:moveTo>
                  <a:pt x="0" y="0"/>
                </a:moveTo>
                <a:lnTo>
                  <a:pt x="21600" y="21600"/>
                </a:lnTo>
              </a:path>
            </a:pathLst>
          </a:custGeom>
          <a:noFill/>
          <a:ln>
            <a:solidFill>
              <a:srgbClr val="7030a0"/>
            </a:solidFill>
            <a:tailEnd len="med" type="triangle" w="med"/>
          </a:ln>
        </p:spPr>
        <p:style>
          <a:lnRef idx="1">
            <a:schemeClr val="accent1"/>
          </a:lnRef>
          <a:fillRef idx="0">
            <a:schemeClr val="accent1"/>
          </a:fillRef>
          <a:effectRef idx="0">
            <a:schemeClr val="accent1"/>
          </a:effectRef>
          <a:fontRef idx="minor"/>
        </p:style>
      </p:sp>
      <p:sp>
        <p:nvSpPr>
          <p:cNvPr id="455" name="Straight Arrow Connector 139"/>
          <p:cNvSpPr/>
          <p:nvPr/>
        </p:nvSpPr>
        <p:spPr>
          <a:xfrm flipV="1">
            <a:off x="3475440" y="3553560"/>
            <a:ext cx="2956680" cy="1084680"/>
          </a:xfrm>
          <a:custGeom>
            <a:avLst/>
            <a:gdLst/>
            <a:ahLst/>
            <a:rect l="l" t="t" r="r" b="b"/>
            <a:pathLst>
              <a:path w="21600" h="21600">
                <a:moveTo>
                  <a:pt x="0" y="0"/>
                </a:moveTo>
                <a:lnTo>
                  <a:pt x="21600" y="21600"/>
                </a:lnTo>
              </a:path>
            </a:pathLst>
          </a:custGeom>
          <a:noFill/>
          <a:ln>
            <a:solidFill>
              <a:srgbClr val="7030a0"/>
            </a:solidFill>
            <a:tailEnd len="med" type="triangle" w="med"/>
          </a:ln>
        </p:spPr>
        <p:style>
          <a:lnRef idx="1">
            <a:schemeClr val="accent1"/>
          </a:lnRef>
          <a:fillRef idx="0">
            <a:schemeClr val="accent1"/>
          </a:fillRef>
          <a:effectRef idx="0">
            <a:schemeClr val="accent1"/>
          </a:effectRef>
          <a:fontRef idx="minor"/>
        </p:style>
      </p:sp>
      <p:sp>
        <p:nvSpPr>
          <p:cNvPr id="456" name="Straight Arrow Connector 141"/>
          <p:cNvSpPr/>
          <p:nvPr/>
        </p:nvSpPr>
        <p:spPr>
          <a:xfrm flipV="1">
            <a:off x="3470400" y="3822120"/>
            <a:ext cx="2961720" cy="810720"/>
          </a:xfrm>
          <a:custGeom>
            <a:avLst/>
            <a:gdLst/>
            <a:ahLst/>
            <a:rect l="l" t="t" r="r" b="b"/>
            <a:pathLst>
              <a:path w="21600" h="21600">
                <a:moveTo>
                  <a:pt x="0" y="0"/>
                </a:moveTo>
                <a:lnTo>
                  <a:pt x="21600" y="21600"/>
                </a:lnTo>
              </a:path>
            </a:pathLst>
          </a:custGeom>
          <a:noFill/>
          <a:ln>
            <a:solidFill>
              <a:srgbClr val="7030a0"/>
            </a:solidFill>
            <a:tailEnd len="med" type="triangle" w="med"/>
          </a:ln>
        </p:spPr>
        <p:style>
          <a:lnRef idx="1">
            <a:schemeClr val="accent1"/>
          </a:lnRef>
          <a:fillRef idx="0">
            <a:schemeClr val="accent1"/>
          </a:fillRef>
          <a:effectRef idx="0">
            <a:schemeClr val="accent1"/>
          </a:effectRef>
          <a:fontRef idx="minor"/>
        </p:style>
      </p:sp>
      <p:sp>
        <p:nvSpPr>
          <p:cNvPr id="457" name="Straight Arrow Connector 143"/>
          <p:cNvSpPr/>
          <p:nvPr/>
        </p:nvSpPr>
        <p:spPr>
          <a:xfrm flipV="1">
            <a:off x="3505320" y="4086720"/>
            <a:ext cx="2995560" cy="587880"/>
          </a:xfrm>
          <a:custGeom>
            <a:avLst/>
            <a:gdLst/>
            <a:ahLst/>
            <a:rect l="l" t="t" r="r" b="b"/>
            <a:pathLst>
              <a:path w="21600" h="21600">
                <a:moveTo>
                  <a:pt x="0" y="0"/>
                </a:moveTo>
                <a:lnTo>
                  <a:pt x="21600" y="21600"/>
                </a:lnTo>
              </a:path>
            </a:pathLst>
          </a:custGeom>
          <a:noFill/>
          <a:ln>
            <a:solidFill>
              <a:srgbClr val="7030a0"/>
            </a:solidFill>
            <a:tailEnd len="med" type="triangle" w="med"/>
          </a:ln>
        </p:spPr>
        <p:style>
          <a:lnRef idx="1">
            <a:schemeClr val="accent1"/>
          </a:lnRef>
          <a:fillRef idx="0">
            <a:schemeClr val="accent1"/>
          </a:fillRef>
          <a:effectRef idx="0">
            <a:schemeClr val="accent1"/>
          </a:effectRef>
          <a:fontRef idx="minor"/>
        </p:style>
      </p:sp>
      <p:sp>
        <p:nvSpPr>
          <p:cNvPr id="458" name="Straight Arrow Connector 145"/>
          <p:cNvSpPr/>
          <p:nvPr/>
        </p:nvSpPr>
        <p:spPr>
          <a:xfrm>
            <a:off x="3501720" y="4655160"/>
            <a:ext cx="2948760" cy="46440"/>
          </a:xfrm>
          <a:custGeom>
            <a:avLst/>
            <a:gdLst/>
            <a:ahLst/>
            <a:rect l="l" t="t" r="r" b="b"/>
            <a:pathLst>
              <a:path w="21600" h="21600">
                <a:moveTo>
                  <a:pt x="0" y="0"/>
                </a:moveTo>
                <a:lnTo>
                  <a:pt x="21600" y="21600"/>
                </a:lnTo>
              </a:path>
            </a:pathLst>
          </a:custGeom>
          <a:noFill/>
          <a:ln>
            <a:solidFill>
              <a:srgbClr val="7030a0"/>
            </a:solidFill>
            <a:tailEnd len="med" type="triangle" w="med"/>
          </a:ln>
        </p:spPr>
        <p:style>
          <a:lnRef idx="1">
            <a:schemeClr val="accent1"/>
          </a:lnRef>
          <a:fillRef idx="0">
            <a:schemeClr val="accent1"/>
          </a:fillRef>
          <a:effectRef idx="0">
            <a:schemeClr val="accent1"/>
          </a:effectRef>
          <a:fontRef idx="minor"/>
        </p:style>
      </p:sp>
      <p:sp>
        <p:nvSpPr>
          <p:cNvPr id="459" name="Straight Arrow Connector 147"/>
          <p:cNvSpPr/>
          <p:nvPr/>
        </p:nvSpPr>
        <p:spPr>
          <a:xfrm>
            <a:off x="3470400" y="4665240"/>
            <a:ext cx="3045600" cy="408960"/>
          </a:xfrm>
          <a:custGeom>
            <a:avLst/>
            <a:gdLst/>
            <a:ahLst/>
            <a:rect l="l" t="t" r="r" b="b"/>
            <a:pathLst>
              <a:path w="21600" h="21600">
                <a:moveTo>
                  <a:pt x="0" y="0"/>
                </a:moveTo>
                <a:lnTo>
                  <a:pt x="21600" y="21600"/>
                </a:lnTo>
              </a:path>
            </a:pathLst>
          </a:custGeom>
          <a:noFill/>
          <a:ln>
            <a:solidFill>
              <a:srgbClr val="7030a0"/>
            </a:solidFill>
            <a:tailEnd len="med" type="triangle" w="med"/>
          </a:ln>
        </p:spPr>
        <p:style>
          <a:lnRef idx="1">
            <a:schemeClr val="accent1"/>
          </a:lnRef>
          <a:fillRef idx="0">
            <a:schemeClr val="accent1"/>
          </a:fillRef>
          <a:effectRef idx="0">
            <a:schemeClr val="accent1"/>
          </a:effectRef>
          <a:fontRef idx="minor"/>
        </p:style>
      </p:sp>
      <p:sp>
        <p:nvSpPr>
          <p:cNvPr id="460" name="Straight Arrow Connector 149"/>
          <p:cNvSpPr/>
          <p:nvPr/>
        </p:nvSpPr>
        <p:spPr>
          <a:xfrm>
            <a:off x="3456360" y="4663800"/>
            <a:ext cx="2952000" cy="738720"/>
          </a:xfrm>
          <a:custGeom>
            <a:avLst/>
            <a:gdLst/>
            <a:ahLst/>
            <a:rect l="l" t="t" r="r" b="b"/>
            <a:pathLst>
              <a:path w="21600" h="21600">
                <a:moveTo>
                  <a:pt x="0" y="0"/>
                </a:moveTo>
                <a:lnTo>
                  <a:pt x="21600" y="21600"/>
                </a:lnTo>
              </a:path>
            </a:pathLst>
          </a:custGeom>
          <a:noFill/>
          <a:ln>
            <a:solidFill>
              <a:srgbClr val="7030a0"/>
            </a:solidFill>
            <a:tailEnd len="med" type="triangle" w="med"/>
          </a:ln>
        </p:spPr>
        <p:style>
          <a:lnRef idx="1">
            <a:schemeClr val="accent1"/>
          </a:lnRef>
          <a:fillRef idx="0">
            <a:schemeClr val="accent1"/>
          </a:fillRef>
          <a:effectRef idx="0">
            <a:schemeClr val="accent1"/>
          </a:effectRef>
          <a:fontRef idx="minor"/>
        </p:style>
      </p:sp>
      <p:sp>
        <p:nvSpPr>
          <p:cNvPr id="461" name="Straight Arrow Connector 151"/>
          <p:cNvSpPr/>
          <p:nvPr/>
        </p:nvSpPr>
        <p:spPr>
          <a:xfrm>
            <a:off x="3465720" y="4679640"/>
            <a:ext cx="3002400" cy="1406520"/>
          </a:xfrm>
          <a:custGeom>
            <a:avLst/>
            <a:gdLst/>
            <a:ahLst/>
            <a:rect l="l" t="t" r="r" b="b"/>
            <a:pathLst>
              <a:path w="21600" h="21600">
                <a:moveTo>
                  <a:pt x="0" y="0"/>
                </a:moveTo>
                <a:lnTo>
                  <a:pt x="21600" y="21600"/>
                </a:lnTo>
              </a:path>
            </a:pathLst>
          </a:custGeom>
          <a:noFill/>
          <a:ln>
            <a:solidFill>
              <a:srgbClr val="7030a0"/>
            </a:solidFill>
            <a:tailEnd len="med" type="triangle" w="med"/>
          </a:ln>
        </p:spPr>
        <p:style>
          <a:lnRef idx="1">
            <a:schemeClr val="accent1"/>
          </a:lnRef>
          <a:fillRef idx="0">
            <a:schemeClr val="accent1"/>
          </a:fillRef>
          <a:effectRef idx="0">
            <a:schemeClr val="accent1"/>
          </a:effectRef>
          <a:fontRef idx="minor"/>
        </p:style>
      </p:sp>
      <p:sp>
        <p:nvSpPr>
          <p:cNvPr id="462" name="Straight Arrow Connector 153"/>
          <p:cNvSpPr/>
          <p:nvPr/>
        </p:nvSpPr>
        <p:spPr>
          <a:xfrm>
            <a:off x="3470400" y="4681440"/>
            <a:ext cx="3056400" cy="1028520"/>
          </a:xfrm>
          <a:custGeom>
            <a:avLst/>
            <a:gdLst/>
            <a:ahLst/>
            <a:rect l="l" t="t" r="r" b="b"/>
            <a:pathLst>
              <a:path w="21600" h="21600">
                <a:moveTo>
                  <a:pt x="0" y="0"/>
                </a:moveTo>
                <a:lnTo>
                  <a:pt x="21600" y="21600"/>
                </a:lnTo>
              </a:path>
            </a:pathLst>
          </a:custGeom>
          <a:noFill/>
          <a:ln>
            <a:solidFill>
              <a:srgbClr val="7030a0"/>
            </a:solidFill>
            <a:tailEnd len="med" type="triangle" w="med"/>
          </a:ln>
        </p:spPr>
        <p:style>
          <a:lnRef idx="1">
            <a:schemeClr val="accent1"/>
          </a:lnRef>
          <a:fillRef idx="0">
            <a:schemeClr val="accent1"/>
          </a:fillRef>
          <a:effectRef idx="0">
            <a:schemeClr val="accent1"/>
          </a:effectRef>
          <a:fontRef idx="minor"/>
        </p:style>
      </p:sp>
      <p:sp>
        <p:nvSpPr>
          <p:cNvPr id="463" name="Straight Arrow Connector 154"/>
          <p:cNvSpPr/>
          <p:nvPr/>
        </p:nvSpPr>
        <p:spPr>
          <a:xfrm flipV="1">
            <a:off x="3505320" y="4087800"/>
            <a:ext cx="2995560" cy="587880"/>
          </a:xfrm>
          <a:custGeom>
            <a:avLst/>
            <a:gdLst/>
            <a:ahLst/>
            <a:rect l="l" t="t" r="r" b="b"/>
            <a:pathLst>
              <a:path w="21600" h="21600">
                <a:moveTo>
                  <a:pt x="0" y="0"/>
                </a:moveTo>
                <a:lnTo>
                  <a:pt x="21600" y="21600"/>
                </a:lnTo>
              </a:path>
            </a:pathLst>
          </a:custGeom>
          <a:noFill/>
          <a:ln>
            <a:solidFill>
              <a:srgbClr val="7030a0"/>
            </a:solidFill>
            <a:tailEnd len="med" type="triangle" w="med"/>
          </a:ln>
        </p:spPr>
        <p:style>
          <a:lnRef idx="1">
            <a:schemeClr val="accent1"/>
          </a:lnRef>
          <a:fillRef idx="0">
            <a:schemeClr val="accent1"/>
          </a:fillRef>
          <a:effectRef idx="0">
            <a:schemeClr val="accent1"/>
          </a:effectRef>
          <a:fontRef idx="minor"/>
        </p:style>
      </p:sp>
      <p:sp>
        <p:nvSpPr>
          <p:cNvPr id="464" name="Straight Arrow Connector 155"/>
          <p:cNvSpPr/>
          <p:nvPr/>
        </p:nvSpPr>
        <p:spPr>
          <a:xfrm>
            <a:off x="3501720" y="4656600"/>
            <a:ext cx="2948760" cy="46440"/>
          </a:xfrm>
          <a:custGeom>
            <a:avLst/>
            <a:gdLst/>
            <a:ahLst/>
            <a:rect l="l" t="t" r="r" b="b"/>
            <a:pathLst>
              <a:path w="21600" h="21600">
                <a:moveTo>
                  <a:pt x="0" y="0"/>
                </a:moveTo>
                <a:lnTo>
                  <a:pt x="21600" y="21600"/>
                </a:lnTo>
              </a:path>
            </a:pathLst>
          </a:custGeom>
          <a:noFill/>
          <a:ln>
            <a:solidFill>
              <a:srgbClr val="7030a0"/>
            </a:solidFill>
            <a:tailEnd len="med" type="triangle" w="med"/>
          </a:ln>
        </p:spPr>
        <p:style>
          <a:lnRef idx="1">
            <a:schemeClr val="accent1"/>
          </a:lnRef>
          <a:fillRef idx="0">
            <a:schemeClr val="accent1"/>
          </a:fillRef>
          <a:effectRef idx="0">
            <a:schemeClr val="accent1"/>
          </a:effectRef>
          <a:fontRef idx="minor"/>
        </p:style>
      </p:sp>
      <p:sp>
        <p:nvSpPr>
          <p:cNvPr id="465" name="Straight Arrow Connector 157"/>
          <p:cNvSpPr/>
          <p:nvPr/>
        </p:nvSpPr>
        <p:spPr>
          <a:xfrm flipV="1">
            <a:off x="4239360" y="1481040"/>
            <a:ext cx="2169360" cy="3520440"/>
          </a:xfrm>
          <a:custGeom>
            <a:avLst/>
            <a:gdLst/>
            <a:ahLst/>
            <a:rect l="l" t="t" r="r" b="b"/>
            <a:pathLst>
              <a:path w="21600" h="21600">
                <a:moveTo>
                  <a:pt x="0" y="0"/>
                </a:moveTo>
                <a:lnTo>
                  <a:pt x="21600" y="21600"/>
                </a:lnTo>
              </a:path>
            </a:pathLst>
          </a:custGeom>
          <a:noFill/>
          <a:ln>
            <a:solidFill>
              <a:srgbClr val="000000"/>
            </a:solidFill>
            <a:tailEnd len="med" type="triangle" w="med"/>
          </a:ln>
        </p:spPr>
        <p:style>
          <a:lnRef idx="1">
            <a:schemeClr val="dk1"/>
          </a:lnRef>
          <a:fillRef idx="0">
            <a:schemeClr val="dk1"/>
          </a:fillRef>
          <a:effectRef idx="0">
            <a:schemeClr val="dk1"/>
          </a:effectRef>
          <a:fontRef idx="minor"/>
        </p:style>
      </p:sp>
      <p:sp>
        <p:nvSpPr>
          <p:cNvPr id="466" name="Straight Arrow Connector 159"/>
          <p:cNvSpPr/>
          <p:nvPr/>
        </p:nvSpPr>
        <p:spPr>
          <a:xfrm flipV="1">
            <a:off x="4212360" y="2191320"/>
            <a:ext cx="2212920" cy="2824200"/>
          </a:xfrm>
          <a:custGeom>
            <a:avLst/>
            <a:gdLst/>
            <a:ahLst/>
            <a:rect l="l" t="t" r="r" b="b"/>
            <a:pathLst>
              <a:path w="21600" h="21600">
                <a:moveTo>
                  <a:pt x="0" y="0"/>
                </a:moveTo>
                <a:lnTo>
                  <a:pt x="21600" y="21600"/>
                </a:lnTo>
              </a:path>
            </a:pathLst>
          </a:custGeom>
          <a:noFill/>
          <a:ln>
            <a:solidFill>
              <a:srgbClr val="000000"/>
            </a:solidFill>
            <a:tailEnd len="med" type="triangle" w="med"/>
          </a:ln>
        </p:spPr>
        <p:style>
          <a:lnRef idx="1">
            <a:schemeClr val="dk1"/>
          </a:lnRef>
          <a:fillRef idx="0">
            <a:schemeClr val="dk1"/>
          </a:fillRef>
          <a:effectRef idx="0">
            <a:schemeClr val="dk1"/>
          </a:effectRef>
          <a:fontRef idx="minor"/>
        </p:style>
      </p:sp>
      <p:sp>
        <p:nvSpPr>
          <p:cNvPr id="467" name="Straight Arrow Connector 161"/>
          <p:cNvSpPr/>
          <p:nvPr/>
        </p:nvSpPr>
        <p:spPr>
          <a:xfrm flipV="1">
            <a:off x="4222440" y="4439520"/>
            <a:ext cx="2278440" cy="570960"/>
          </a:xfrm>
          <a:custGeom>
            <a:avLst/>
            <a:gdLst/>
            <a:ahLst/>
            <a:rect l="l" t="t" r="r" b="b"/>
            <a:pathLst>
              <a:path w="21600" h="21600">
                <a:moveTo>
                  <a:pt x="0" y="0"/>
                </a:moveTo>
                <a:lnTo>
                  <a:pt x="21600" y="21600"/>
                </a:lnTo>
              </a:path>
            </a:pathLst>
          </a:custGeom>
          <a:noFill/>
          <a:ln>
            <a:solidFill>
              <a:srgbClr val="000000"/>
            </a:solidFill>
            <a:tailEnd len="med" type="triangle" w="med"/>
          </a:ln>
        </p:spPr>
        <p:style>
          <a:lnRef idx="1">
            <a:schemeClr val="dk1"/>
          </a:lnRef>
          <a:fillRef idx="0">
            <a:schemeClr val="dk1"/>
          </a:fillRef>
          <a:effectRef idx="0">
            <a:schemeClr val="dk1"/>
          </a:effectRef>
          <a:fontRef idx="minor"/>
        </p:style>
      </p:sp>
      <p:sp>
        <p:nvSpPr>
          <p:cNvPr id="468" name="Straight Arrow Connector 163"/>
          <p:cNvSpPr/>
          <p:nvPr/>
        </p:nvSpPr>
        <p:spPr>
          <a:xfrm>
            <a:off x="4178520" y="5042520"/>
            <a:ext cx="2179440" cy="1080720"/>
          </a:xfrm>
          <a:custGeom>
            <a:avLst/>
            <a:gdLst/>
            <a:ahLst/>
            <a:rect l="l" t="t" r="r" b="b"/>
            <a:pathLst>
              <a:path w="21600" h="21600">
                <a:moveTo>
                  <a:pt x="0" y="0"/>
                </a:moveTo>
                <a:lnTo>
                  <a:pt x="21600" y="21600"/>
                </a:lnTo>
              </a:path>
            </a:pathLst>
          </a:custGeom>
          <a:noFill/>
          <a:ln>
            <a:solidFill>
              <a:srgbClr val="000000"/>
            </a:solidFill>
            <a:tailEnd len="med" type="triangle" w="med"/>
          </a:ln>
        </p:spPr>
        <p:style>
          <a:lnRef idx="1">
            <a:schemeClr val="dk1"/>
          </a:lnRef>
          <a:fillRef idx="0">
            <a:schemeClr val="dk1"/>
          </a:fillRef>
          <a:effectRef idx="0">
            <a:schemeClr val="dk1"/>
          </a:effectRef>
          <a:fontRef idx="minor"/>
        </p:style>
      </p:sp>
      <p:sp>
        <p:nvSpPr>
          <p:cNvPr id="469" name="Straight Arrow Connector 165"/>
          <p:cNvSpPr/>
          <p:nvPr/>
        </p:nvSpPr>
        <p:spPr>
          <a:xfrm flipV="1">
            <a:off x="4221720" y="4439520"/>
            <a:ext cx="2278440" cy="570960"/>
          </a:xfrm>
          <a:custGeom>
            <a:avLst/>
            <a:gdLst/>
            <a:ahLst/>
            <a:rect l="l" t="t" r="r" b="b"/>
            <a:pathLst>
              <a:path w="21600" h="21600">
                <a:moveTo>
                  <a:pt x="0" y="0"/>
                </a:moveTo>
                <a:lnTo>
                  <a:pt x="21600" y="21600"/>
                </a:lnTo>
              </a:path>
            </a:pathLst>
          </a:custGeom>
          <a:noFill/>
          <a:ln>
            <a:solidFill>
              <a:srgbClr val="000000"/>
            </a:solidFill>
            <a:tailEnd len="med" type="triangle" w="med"/>
          </a:ln>
        </p:spPr>
        <p:style>
          <a:lnRef idx="1">
            <a:schemeClr val="dk1"/>
          </a:lnRef>
          <a:fillRef idx="0">
            <a:schemeClr val="dk1"/>
          </a:fillRef>
          <a:effectRef idx="0">
            <a:schemeClr val="dk1"/>
          </a:effectRef>
          <a:fontRef idx="minor"/>
        </p:style>
      </p:sp>
      <p:sp>
        <p:nvSpPr>
          <p:cNvPr id="470" name="Straight Arrow Connector 166"/>
          <p:cNvSpPr/>
          <p:nvPr/>
        </p:nvSpPr>
        <p:spPr>
          <a:xfrm>
            <a:off x="4178160" y="5042520"/>
            <a:ext cx="2179440" cy="1080720"/>
          </a:xfrm>
          <a:custGeom>
            <a:avLst/>
            <a:gdLst/>
            <a:ahLst/>
            <a:rect l="l" t="t" r="r" b="b"/>
            <a:pathLst>
              <a:path w="21600" h="21600">
                <a:moveTo>
                  <a:pt x="0" y="0"/>
                </a:moveTo>
                <a:lnTo>
                  <a:pt x="21600" y="21600"/>
                </a:lnTo>
              </a:path>
            </a:pathLst>
          </a:custGeom>
          <a:noFill/>
          <a:ln>
            <a:solidFill>
              <a:srgbClr val="000000"/>
            </a:solidFill>
            <a:tailEnd len="med" type="triangle" w="med"/>
          </a:ln>
        </p:spPr>
        <p:style>
          <a:lnRef idx="1">
            <a:schemeClr val="dk1"/>
          </a:lnRef>
          <a:fillRef idx="0">
            <a:schemeClr val="dk1"/>
          </a:fillRef>
          <a:effectRef idx="0">
            <a:schemeClr val="dk1"/>
          </a:effectRef>
          <a:fontRef idx="minor"/>
        </p:style>
      </p:sp>
      <p:sp>
        <p:nvSpPr>
          <p:cNvPr id="471" name="Straight Arrow Connector 168"/>
          <p:cNvSpPr/>
          <p:nvPr/>
        </p:nvSpPr>
        <p:spPr>
          <a:xfrm flipV="1">
            <a:off x="2568240" y="1481040"/>
            <a:ext cx="3813120" cy="3840120"/>
          </a:xfrm>
          <a:custGeom>
            <a:avLst/>
            <a:gdLst/>
            <a:ahLst/>
            <a:rect l="l" t="t" r="r" b="b"/>
            <a:pathLst>
              <a:path w="21600" h="21600">
                <a:moveTo>
                  <a:pt x="0" y="0"/>
                </a:moveTo>
                <a:lnTo>
                  <a:pt x="21600" y="21600"/>
                </a:lnTo>
              </a:path>
            </a:pathLst>
          </a:custGeom>
          <a:noFill/>
          <a:ln>
            <a:solidFill>
              <a:srgbClr val="c55a11"/>
            </a:solidFill>
            <a:tailEnd len="med" type="triangle" w="med"/>
          </a:ln>
        </p:spPr>
        <p:style>
          <a:lnRef idx="1">
            <a:schemeClr val="accent1"/>
          </a:lnRef>
          <a:fillRef idx="0">
            <a:schemeClr val="accent1"/>
          </a:fillRef>
          <a:effectRef idx="0">
            <a:schemeClr val="accent1"/>
          </a:effectRef>
          <a:fontRef idx="minor"/>
        </p:style>
      </p:sp>
      <p:sp>
        <p:nvSpPr>
          <p:cNvPr id="472" name="Straight Arrow Connector 170"/>
          <p:cNvSpPr/>
          <p:nvPr/>
        </p:nvSpPr>
        <p:spPr>
          <a:xfrm flipV="1">
            <a:off x="2566800" y="2191320"/>
            <a:ext cx="3959280" cy="3062880"/>
          </a:xfrm>
          <a:custGeom>
            <a:avLst/>
            <a:gdLst/>
            <a:ahLst/>
            <a:rect l="l" t="t" r="r" b="b"/>
            <a:pathLst>
              <a:path w="21600" h="21600">
                <a:moveTo>
                  <a:pt x="0" y="0"/>
                </a:moveTo>
                <a:lnTo>
                  <a:pt x="21600" y="21600"/>
                </a:lnTo>
              </a:path>
            </a:pathLst>
          </a:custGeom>
          <a:noFill/>
          <a:ln>
            <a:solidFill>
              <a:srgbClr val="c55a11"/>
            </a:solidFill>
            <a:tailEnd len="med" type="triangle" w="med"/>
          </a:ln>
        </p:spPr>
        <p:style>
          <a:lnRef idx="1">
            <a:schemeClr val="accent1"/>
          </a:lnRef>
          <a:fillRef idx="0">
            <a:schemeClr val="accent1"/>
          </a:fillRef>
          <a:effectRef idx="0">
            <a:schemeClr val="accent1"/>
          </a:effectRef>
          <a:fontRef idx="minor"/>
        </p:style>
      </p:sp>
      <p:sp>
        <p:nvSpPr>
          <p:cNvPr id="473" name="Straight Arrow Connector 172"/>
          <p:cNvSpPr/>
          <p:nvPr/>
        </p:nvSpPr>
        <p:spPr>
          <a:xfrm flipV="1">
            <a:off x="2566080" y="2253600"/>
            <a:ext cx="4001040" cy="2963520"/>
          </a:xfrm>
          <a:custGeom>
            <a:avLst/>
            <a:gdLst/>
            <a:ahLst/>
            <a:rect l="l" t="t" r="r" b="b"/>
            <a:pathLst>
              <a:path w="21600" h="21600">
                <a:moveTo>
                  <a:pt x="0" y="0"/>
                </a:moveTo>
                <a:lnTo>
                  <a:pt x="21600" y="21600"/>
                </a:lnTo>
              </a:path>
            </a:pathLst>
          </a:custGeom>
          <a:noFill/>
          <a:ln>
            <a:solidFill>
              <a:srgbClr val="c55a11"/>
            </a:solidFill>
            <a:tailEnd len="med" type="triangle" w="med"/>
          </a:ln>
        </p:spPr>
        <p:style>
          <a:lnRef idx="1">
            <a:schemeClr val="accent1"/>
          </a:lnRef>
          <a:fillRef idx="0">
            <a:schemeClr val="accent1"/>
          </a:fillRef>
          <a:effectRef idx="0">
            <a:schemeClr val="accent1"/>
          </a:effectRef>
          <a:fontRef idx="minor"/>
        </p:style>
      </p:sp>
      <p:sp>
        <p:nvSpPr>
          <p:cNvPr id="474" name="Straight Arrow Connector 174"/>
          <p:cNvSpPr/>
          <p:nvPr/>
        </p:nvSpPr>
        <p:spPr>
          <a:xfrm flipV="1">
            <a:off x="2566080" y="2568240"/>
            <a:ext cx="3946680" cy="2701080"/>
          </a:xfrm>
          <a:custGeom>
            <a:avLst/>
            <a:gdLst/>
            <a:ahLst/>
            <a:rect l="l" t="t" r="r" b="b"/>
            <a:pathLst>
              <a:path w="21600" h="21600">
                <a:moveTo>
                  <a:pt x="0" y="0"/>
                </a:moveTo>
                <a:lnTo>
                  <a:pt x="21600" y="21600"/>
                </a:lnTo>
              </a:path>
            </a:pathLst>
          </a:custGeom>
          <a:noFill/>
          <a:ln>
            <a:solidFill>
              <a:srgbClr val="c55a11"/>
            </a:solidFill>
            <a:tailEnd len="med" type="triangle" w="med"/>
          </a:ln>
        </p:spPr>
        <p:style>
          <a:lnRef idx="1">
            <a:schemeClr val="accent1"/>
          </a:lnRef>
          <a:fillRef idx="0">
            <a:schemeClr val="accent1"/>
          </a:fillRef>
          <a:effectRef idx="0">
            <a:schemeClr val="accent1"/>
          </a:effectRef>
          <a:fontRef idx="minor"/>
        </p:style>
      </p:sp>
      <p:sp>
        <p:nvSpPr>
          <p:cNvPr id="475" name="Straight Arrow Connector 176"/>
          <p:cNvSpPr/>
          <p:nvPr/>
        </p:nvSpPr>
        <p:spPr>
          <a:xfrm flipV="1">
            <a:off x="2562840" y="2854080"/>
            <a:ext cx="3938040" cy="2426400"/>
          </a:xfrm>
          <a:custGeom>
            <a:avLst/>
            <a:gdLst/>
            <a:ahLst/>
            <a:rect l="l" t="t" r="r" b="b"/>
            <a:pathLst>
              <a:path w="21600" h="21600">
                <a:moveTo>
                  <a:pt x="0" y="0"/>
                </a:moveTo>
                <a:lnTo>
                  <a:pt x="21600" y="21600"/>
                </a:lnTo>
              </a:path>
            </a:pathLst>
          </a:custGeom>
          <a:noFill/>
          <a:ln>
            <a:solidFill>
              <a:srgbClr val="c55a11"/>
            </a:solidFill>
            <a:tailEnd len="med" type="triangle" w="med"/>
          </a:ln>
        </p:spPr>
        <p:style>
          <a:lnRef idx="1">
            <a:schemeClr val="accent1"/>
          </a:lnRef>
          <a:fillRef idx="0">
            <a:schemeClr val="accent1"/>
          </a:fillRef>
          <a:effectRef idx="0">
            <a:schemeClr val="accent1"/>
          </a:effectRef>
          <a:fontRef idx="minor"/>
        </p:style>
      </p:sp>
      <p:sp>
        <p:nvSpPr>
          <p:cNvPr id="476" name="Straight Arrow Connector 178"/>
          <p:cNvSpPr/>
          <p:nvPr/>
        </p:nvSpPr>
        <p:spPr>
          <a:xfrm flipV="1">
            <a:off x="2562840" y="3212280"/>
            <a:ext cx="4064040" cy="2057040"/>
          </a:xfrm>
          <a:custGeom>
            <a:avLst/>
            <a:gdLst/>
            <a:ahLst/>
            <a:rect l="l" t="t" r="r" b="b"/>
            <a:pathLst>
              <a:path w="21600" h="21600">
                <a:moveTo>
                  <a:pt x="0" y="0"/>
                </a:moveTo>
                <a:lnTo>
                  <a:pt x="21600" y="21600"/>
                </a:lnTo>
              </a:path>
            </a:pathLst>
          </a:custGeom>
          <a:noFill/>
          <a:ln>
            <a:solidFill>
              <a:srgbClr val="c55a11"/>
            </a:solidFill>
            <a:tailEnd len="med" type="triangle" w="med"/>
          </a:ln>
        </p:spPr>
        <p:style>
          <a:lnRef idx="1">
            <a:schemeClr val="accent1"/>
          </a:lnRef>
          <a:fillRef idx="0">
            <a:schemeClr val="accent1"/>
          </a:fillRef>
          <a:effectRef idx="0">
            <a:schemeClr val="accent1"/>
          </a:effectRef>
          <a:fontRef idx="minor"/>
        </p:style>
      </p:sp>
      <p:sp>
        <p:nvSpPr>
          <p:cNvPr id="477" name="Straight Arrow Connector 180"/>
          <p:cNvSpPr/>
          <p:nvPr/>
        </p:nvSpPr>
        <p:spPr>
          <a:xfrm flipV="1">
            <a:off x="2562840" y="3511440"/>
            <a:ext cx="4236120" cy="1752840"/>
          </a:xfrm>
          <a:custGeom>
            <a:avLst/>
            <a:gdLst/>
            <a:ahLst/>
            <a:rect l="l" t="t" r="r" b="b"/>
            <a:pathLst>
              <a:path w="21600" h="21600">
                <a:moveTo>
                  <a:pt x="0" y="0"/>
                </a:moveTo>
                <a:lnTo>
                  <a:pt x="21600" y="21600"/>
                </a:lnTo>
              </a:path>
            </a:pathLst>
          </a:custGeom>
          <a:noFill/>
          <a:ln>
            <a:solidFill>
              <a:srgbClr val="c55a11"/>
            </a:solidFill>
            <a:tailEnd len="med" type="triangle" w="med"/>
          </a:ln>
        </p:spPr>
        <p:style>
          <a:lnRef idx="1">
            <a:schemeClr val="accent1"/>
          </a:lnRef>
          <a:fillRef idx="0">
            <a:schemeClr val="accent1"/>
          </a:fillRef>
          <a:effectRef idx="0">
            <a:schemeClr val="accent1"/>
          </a:effectRef>
          <a:fontRef idx="minor"/>
        </p:style>
      </p:sp>
      <p:sp>
        <p:nvSpPr>
          <p:cNvPr id="478" name="Straight Arrow Connector 182"/>
          <p:cNvSpPr/>
          <p:nvPr/>
        </p:nvSpPr>
        <p:spPr>
          <a:xfrm flipV="1">
            <a:off x="2562840" y="4479120"/>
            <a:ext cx="4236120" cy="839160"/>
          </a:xfrm>
          <a:custGeom>
            <a:avLst/>
            <a:gdLst/>
            <a:ahLst/>
            <a:rect l="l" t="t" r="r" b="b"/>
            <a:pathLst>
              <a:path w="21600" h="21600">
                <a:moveTo>
                  <a:pt x="0" y="0"/>
                </a:moveTo>
                <a:lnTo>
                  <a:pt x="21600" y="21600"/>
                </a:lnTo>
              </a:path>
            </a:pathLst>
          </a:custGeom>
          <a:noFill/>
          <a:ln>
            <a:solidFill>
              <a:srgbClr val="c55a11"/>
            </a:solidFill>
            <a:tailEnd len="med" type="triangle" w="med"/>
          </a:ln>
        </p:spPr>
        <p:style>
          <a:lnRef idx="1">
            <a:schemeClr val="accent1"/>
          </a:lnRef>
          <a:fillRef idx="0">
            <a:schemeClr val="accent1"/>
          </a:fillRef>
          <a:effectRef idx="0">
            <a:schemeClr val="accent1"/>
          </a:effectRef>
          <a:fontRef idx="minor"/>
        </p:style>
      </p:sp>
      <p:sp>
        <p:nvSpPr>
          <p:cNvPr id="479" name="Straight Arrow Connector 184"/>
          <p:cNvSpPr/>
          <p:nvPr/>
        </p:nvSpPr>
        <p:spPr>
          <a:xfrm flipV="1">
            <a:off x="2562840" y="4777200"/>
            <a:ext cx="4064040" cy="506160"/>
          </a:xfrm>
          <a:custGeom>
            <a:avLst/>
            <a:gdLst/>
            <a:ahLst/>
            <a:rect l="l" t="t" r="r" b="b"/>
            <a:pathLst>
              <a:path w="21600" h="21600">
                <a:moveTo>
                  <a:pt x="0" y="0"/>
                </a:moveTo>
                <a:lnTo>
                  <a:pt x="21600" y="21600"/>
                </a:lnTo>
              </a:path>
            </a:pathLst>
          </a:custGeom>
          <a:noFill/>
          <a:ln>
            <a:solidFill>
              <a:srgbClr val="c55a11"/>
            </a:solidFill>
            <a:tailEnd len="med" type="triangle" w="med"/>
          </a:ln>
        </p:spPr>
        <p:style>
          <a:lnRef idx="1">
            <a:schemeClr val="accent1"/>
          </a:lnRef>
          <a:fillRef idx="0">
            <a:schemeClr val="accent1"/>
          </a:fillRef>
          <a:effectRef idx="0">
            <a:schemeClr val="accent1"/>
          </a:effectRef>
          <a:fontRef idx="minor"/>
        </p:style>
      </p:sp>
      <p:sp>
        <p:nvSpPr>
          <p:cNvPr id="480" name="Straight Arrow Connector 186"/>
          <p:cNvSpPr/>
          <p:nvPr/>
        </p:nvSpPr>
        <p:spPr>
          <a:xfrm>
            <a:off x="2562840" y="5259960"/>
            <a:ext cx="4236120" cy="182880"/>
          </a:xfrm>
          <a:custGeom>
            <a:avLst/>
            <a:gdLst/>
            <a:ahLst/>
            <a:rect l="l" t="t" r="r" b="b"/>
            <a:pathLst>
              <a:path w="21600" h="21600">
                <a:moveTo>
                  <a:pt x="0" y="0"/>
                </a:moveTo>
                <a:lnTo>
                  <a:pt x="21600" y="21600"/>
                </a:lnTo>
              </a:path>
            </a:pathLst>
          </a:custGeom>
          <a:noFill/>
          <a:ln>
            <a:solidFill>
              <a:srgbClr val="c55a11"/>
            </a:solidFill>
            <a:tailEnd len="med" type="triangle" w="med"/>
          </a:ln>
        </p:spPr>
        <p:style>
          <a:lnRef idx="1">
            <a:schemeClr val="accent1"/>
          </a:lnRef>
          <a:fillRef idx="0">
            <a:schemeClr val="accent1"/>
          </a:fillRef>
          <a:effectRef idx="0">
            <a:schemeClr val="accent1"/>
          </a:effectRef>
          <a:fontRef idx="minor"/>
        </p:style>
      </p:sp>
      <p:sp>
        <p:nvSpPr>
          <p:cNvPr id="481" name="Straight Arrow Connector 188"/>
          <p:cNvSpPr/>
          <p:nvPr/>
        </p:nvSpPr>
        <p:spPr>
          <a:xfrm>
            <a:off x="2562840" y="5216400"/>
            <a:ext cx="4004280" cy="545400"/>
          </a:xfrm>
          <a:custGeom>
            <a:avLst/>
            <a:gdLst/>
            <a:ahLst/>
            <a:rect l="l" t="t" r="r" b="b"/>
            <a:pathLst>
              <a:path w="21600" h="21600">
                <a:moveTo>
                  <a:pt x="0" y="0"/>
                </a:moveTo>
                <a:lnTo>
                  <a:pt x="21600" y="21600"/>
                </a:lnTo>
              </a:path>
            </a:pathLst>
          </a:custGeom>
          <a:noFill/>
          <a:ln>
            <a:solidFill>
              <a:srgbClr val="c55a11"/>
            </a:solidFill>
            <a:tailEnd len="med" type="triangle" w="med"/>
          </a:ln>
        </p:spPr>
        <p:style>
          <a:lnRef idx="1">
            <a:schemeClr val="accent1"/>
          </a:lnRef>
          <a:fillRef idx="0">
            <a:schemeClr val="accent1"/>
          </a:fillRef>
          <a:effectRef idx="0">
            <a:schemeClr val="accent1"/>
          </a:effectRef>
          <a:fontRef idx="minor"/>
        </p:style>
      </p:sp>
      <p:sp>
        <p:nvSpPr>
          <p:cNvPr id="482" name="Straight Arrow Connector 190"/>
          <p:cNvSpPr/>
          <p:nvPr/>
        </p:nvSpPr>
        <p:spPr>
          <a:xfrm>
            <a:off x="2562840" y="5233680"/>
            <a:ext cx="3869280" cy="809640"/>
          </a:xfrm>
          <a:custGeom>
            <a:avLst/>
            <a:gdLst/>
            <a:ahLst/>
            <a:rect l="l" t="t" r="r" b="b"/>
            <a:pathLst>
              <a:path w="21600" h="21600">
                <a:moveTo>
                  <a:pt x="0" y="0"/>
                </a:moveTo>
                <a:lnTo>
                  <a:pt x="21600" y="21600"/>
                </a:lnTo>
              </a:path>
            </a:pathLst>
          </a:custGeom>
          <a:noFill/>
          <a:ln>
            <a:solidFill>
              <a:srgbClr val="c55a11"/>
            </a:solidFill>
            <a:tailEnd len="med" type="triangle" w="med"/>
          </a:ln>
        </p:spPr>
        <p:style>
          <a:lnRef idx="1">
            <a:schemeClr val="accent1"/>
          </a:lnRef>
          <a:fillRef idx="0">
            <a:schemeClr val="accent1"/>
          </a:fillRef>
          <a:effectRef idx="0">
            <a:schemeClr val="accent1"/>
          </a:effectRef>
          <a:fontRef idx="minor"/>
        </p:style>
      </p:sp>
      <p:sp>
        <p:nvSpPr>
          <p:cNvPr id="483" name="Straight Arrow Connector 192"/>
          <p:cNvSpPr/>
          <p:nvPr/>
        </p:nvSpPr>
        <p:spPr>
          <a:xfrm flipV="1">
            <a:off x="4679640" y="1574640"/>
            <a:ext cx="1947600" cy="3974400"/>
          </a:xfrm>
          <a:custGeom>
            <a:avLst/>
            <a:gdLst/>
            <a:ahLst/>
            <a:rect l="l" t="t" r="r" b="b"/>
            <a:pathLst>
              <a:path w="21600" h="21600">
                <a:moveTo>
                  <a:pt x="0" y="0"/>
                </a:moveTo>
                <a:lnTo>
                  <a:pt x="21600" y="21600"/>
                </a:lnTo>
              </a:path>
            </a:pathLst>
          </a:custGeom>
          <a:noFill/>
          <a:ln>
            <a:solidFill>
              <a:srgbClr val="2f5597"/>
            </a:solidFill>
            <a:tailEnd len="med" type="triangle" w="med"/>
          </a:ln>
        </p:spPr>
        <p:style>
          <a:lnRef idx="1">
            <a:schemeClr val="accent1"/>
          </a:lnRef>
          <a:fillRef idx="0">
            <a:schemeClr val="accent1"/>
          </a:fillRef>
          <a:effectRef idx="0">
            <a:schemeClr val="accent1"/>
          </a:effectRef>
          <a:fontRef idx="minor"/>
        </p:style>
      </p:sp>
      <p:sp>
        <p:nvSpPr>
          <p:cNvPr id="484" name="Straight Arrow Connector 194"/>
          <p:cNvSpPr/>
          <p:nvPr/>
        </p:nvSpPr>
        <p:spPr>
          <a:xfrm flipV="1">
            <a:off x="4823640" y="1847520"/>
            <a:ext cx="2011320" cy="3679920"/>
          </a:xfrm>
          <a:custGeom>
            <a:avLst/>
            <a:gdLst/>
            <a:ahLst/>
            <a:rect l="l" t="t" r="r" b="b"/>
            <a:pathLst>
              <a:path w="21600" h="21600">
                <a:moveTo>
                  <a:pt x="0" y="0"/>
                </a:moveTo>
                <a:lnTo>
                  <a:pt x="21600" y="21600"/>
                </a:lnTo>
              </a:path>
            </a:pathLst>
          </a:custGeom>
          <a:noFill/>
          <a:ln>
            <a:solidFill>
              <a:srgbClr val="2f5597"/>
            </a:solidFill>
            <a:tailEnd len="med" type="triangle" w="med"/>
          </a:ln>
        </p:spPr>
        <p:style>
          <a:lnRef idx="1">
            <a:schemeClr val="accent1"/>
          </a:lnRef>
          <a:fillRef idx="0">
            <a:schemeClr val="accent1"/>
          </a:fillRef>
          <a:effectRef idx="0">
            <a:schemeClr val="accent1"/>
          </a:effectRef>
          <a:fontRef idx="minor"/>
        </p:style>
      </p:sp>
      <p:sp>
        <p:nvSpPr>
          <p:cNvPr id="485" name="Straight Arrow Connector 196"/>
          <p:cNvSpPr/>
          <p:nvPr/>
        </p:nvSpPr>
        <p:spPr>
          <a:xfrm flipV="1">
            <a:off x="4652640" y="3515400"/>
            <a:ext cx="2049840" cy="2116440"/>
          </a:xfrm>
          <a:custGeom>
            <a:avLst/>
            <a:gdLst/>
            <a:ahLst/>
            <a:rect l="l" t="t" r="r" b="b"/>
            <a:pathLst>
              <a:path w="21600" h="21600">
                <a:moveTo>
                  <a:pt x="0" y="0"/>
                </a:moveTo>
                <a:lnTo>
                  <a:pt x="21600" y="21600"/>
                </a:lnTo>
              </a:path>
            </a:pathLst>
          </a:custGeom>
          <a:noFill/>
          <a:ln>
            <a:solidFill>
              <a:srgbClr val="2f5597"/>
            </a:solidFill>
            <a:tailEnd len="med" type="triangle" w="med"/>
          </a:ln>
        </p:spPr>
        <p:style>
          <a:lnRef idx="1">
            <a:schemeClr val="accent1"/>
          </a:lnRef>
          <a:fillRef idx="0">
            <a:schemeClr val="accent1"/>
          </a:fillRef>
          <a:effectRef idx="0">
            <a:schemeClr val="accent1"/>
          </a:effectRef>
          <a:fontRef idx="minor"/>
        </p:style>
      </p:sp>
      <p:sp>
        <p:nvSpPr>
          <p:cNvPr id="486" name="Straight Arrow Connector 198"/>
          <p:cNvSpPr/>
          <p:nvPr/>
        </p:nvSpPr>
        <p:spPr>
          <a:xfrm flipV="1">
            <a:off x="4652640" y="3835080"/>
            <a:ext cx="1994400" cy="1798560"/>
          </a:xfrm>
          <a:custGeom>
            <a:avLst/>
            <a:gdLst/>
            <a:ahLst/>
            <a:rect l="l" t="t" r="r" b="b"/>
            <a:pathLst>
              <a:path w="21600" h="21600">
                <a:moveTo>
                  <a:pt x="0" y="0"/>
                </a:moveTo>
                <a:lnTo>
                  <a:pt x="21600" y="21600"/>
                </a:lnTo>
              </a:path>
            </a:pathLst>
          </a:custGeom>
          <a:noFill/>
          <a:ln>
            <a:solidFill>
              <a:srgbClr val="2f5597"/>
            </a:solidFill>
            <a:tailEnd len="med" type="triangle" w="med"/>
          </a:ln>
        </p:spPr>
        <p:style>
          <a:lnRef idx="1">
            <a:schemeClr val="accent1"/>
          </a:lnRef>
          <a:fillRef idx="0">
            <a:schemeClr val="accent1"/>
          </a:fillRef>
          <a:effectRef idx="0">
            <a:schemeClr val="accent1"/>
          </a:effectRef>
          <a:fontRef idx="minor"/>
        </p:style>
      </p:sp>
      <p:sp>
        <p:nvSpPr>
          <p:cNvPr id="487" name="Straight Arrow Connector 200"/>
          <p:cNvSpPr/>
          <p:nvPr/>
        </p:nvSpPr>
        <p:spPr>
          <a:xfrm flipV="1">
            <a:off x="4679640" y="4172040"/>
            <a:ext cx="2129400" cy="1487880"/>
          </a:xfrm>
          <a:custGeom>
            <a:avLst/>
            <a:gdLst/>
            <a:ahLst/>
            <a:rect l="l" t="t" r="r" b="b"/>
            <a:pathLst>
              <a:path w="21600" h="21600">
                <a:moveTo>
                  <a:pt x="0" y="0"/>
                </a:moveTo>
                <a:lnTo>
                  <a:pt x="21600" y="21600"/>
                </a:lnTo>
              </a:path>
            </a:pathLst>
          </a:custGeom>
          <a:noFill/>
          <a:ln>
            <a:solidFill>
              <a:srgbClr val="2f5597"/>
            </a:solidFill>
            <a:tailEnd len="med" type="triangle" w="med"/>
          </a:ln>
        </p:spPr>
        <p:style>
          <a:lnRef idx="1">
            <a:schemeClr val="accent1"/>
          </a:lnRef>
          <a:fillRef idx="0">
            <a:schemeClr val="accent1"/>
          </a:fillRef>
          <a:effectRef idx="0">
            <a:schemeClr val="accent1"/>
          </a:effectRef>
          <a:fontRef idx="minor"/>
        </p:style>
      </p:sp>
      <p:sp>
        <p:nvSpPr>
          <p:cNvPr id="488" name="Straight Arrow Connector 202"/>
          <p:cNvSpPr/>
          <p:nvPr/>
        </p:nvSpPr>
        <p:spPr>
          <a:xfrm flipV="1">
            <a:off x="4609080" y="5445720"/>
            <a:ext cx="2534760" cy="228240"/>
          </a:xfrm>
          <a:custGeom>
            <a:avLst/>
            <a:gdLst/>
            <a:ahLst/>
            <a:rect l="l" t="t" r="r" b="b"/>
            <a:pathLst>
              <a:path w="21600" h="21600">
                <a:moveTo>
                  <a:pt x="0" y="0"/>
                </a:moveTo>
                <a:lnTo>
                  <a:pt x="21600" y="21600"/>
                </a:lnTo>
              </a:path>
            </a:pathLst>
          </a:custGeom>
          <a:noFill/>
          <a:ln>
            <a:solidFill>
              <a:srgbClr val="2f5597"/>
            </a:solidFill>
            <a:tailEnd len="med" type="triangle" w="med"/>
          </a:ln>
        </p:spPr>
        <p:style>
          <a:lnRef idx="1">
            <a:schemeClr val="accent1"/>
          </a:lnRef>
          <a:fillRef idx="0">
            <a:schemeClr val="accent1"/>
          </a:fillRef>
          <a:effectRef idx="0">
            <a:schemeClr val="accent1"/>
          </a:effectRef>
          <a:fontRef idx="minor"/>
        </p:style>
      </p:sp>
      <p:sp>
        <p:nvSpPr>
          <p:cNvPr id="489" name="Straight Arrow Connector 204"/>
          <p:cNvSpPr/>
          <p:nvPr/>
        </p:nvSpPr>
        <p:spPr>
          <a:xfrm>
            <a:off x="4609080" y="5702760"/>
            <a:ext cx="2224800" cy="72720"/>
          </a:xfrm>
          <a:custGeom>
            <a:avLst/>
            <a:gdLst/>
            <a:ahLst/>
            <a:rect l="l" t="t" r="r" b="b"/>
            <a:pathLst>
              <a:path w="21600" h="21600">
                <a:moveTo>
                  <a:pt x="0" y="0"/>
                </a:moveTo>
                <a:lnTo>
                  <a:pt x="21600" y="21600"/>
                </a:lnTo>
              </a:path>
            </a:pathLst>
          </a:custGeom>
          <a:noFill/>
          <a:ln>
            <a:solidFill>
              <a:srgbClr val="2f5597"/>
            </a:solidFill>
            <a:tailEnd len="med" type="triangle" w="med"/>
          </a:ln>
        </p:spPr>
        <p:style>
          <a:lnRef idx="1">
            <a:schemeClr val="accent1"/>
          </a:lnRef>
          <a:fillRef idx="0">
            <a:schemeClr val="accent1"/>
          </a:fillRef>
          <a:effectRef idx="0">
            <a:schemeClr val="accent1"/>
          </a:effectRef>
          <a:fontRef idx="minor"/>
        </p:style>
      </p:sp>
      <p:sp>
        <p:nvSpPr>
          <p:cNvPr id="490" name="Straight Arrow Connector 206"/>
          <p:cNvSpPr/>
          <p:nvPr/>
        </p:nvSpPr>
        <p:spPr>
          <a:xfrm>
            <a:off x="4609080" y="5742720"/>
            <a:ext cx="1937520" cy="353520"/>
          </a:xfrm>
          <a:custGeom>
            <a:avLst/>
            <a:gdLst/>
            <a:ahLst/>
            <a:rect l="l" t="t" r="r" b="b"/>
            <a:pathLst>
              <a:path w="21600" h="21600">
                <a:moveTo>
                  <a:pt x="0" y="0"/>
                </a:moveTo>
                <a:lnTo>
                  <a:pt x="21600" y="21600"/>
                </a:lnTo>
              </a:path>
            </a:pathLst>
          </a:custGeom>
          <a:noFill/>
          <a:ln>
            <a:solidFill>
              <a:srgbClr val="2f5597"/>
            </a:solidFill>
            <a:tailEnd len="med" type="triangle" w="med"/>
          </a:ln>
        </p:spPr>
        <p:style>
          <a:lnRef idx="1">
            <a:schemeClr val="accent1"/>
          </a:lnRef>
          <a:fillRef idx="0">
            <a:schemeClr val="accent1"/>
          </a:fillRef>
          <a:effectRef idx="0">
            <a:schemeClr val="accent1"/>
          </a:effectRef>
          <a:fontRef idx="minor"/>
        </p:style>
      </p:sp>
    </p:spTree>
  </p:cSld>
  <mc:AlternateContent>
    <mc:Choice Requires="p14">
      <p:transition spd="slow" advTm="77000" p14:dur="2000"/>
    </mc:Choice>
    <mc:Fallback>
      <p:transition spd="slow" advTm="77000"/>
    </mc:Fallback>
  </mc:AlternateContent>
  <p:timing>
    <p:tnLst>
      <p:par>
        <p:cTn id="1" dur="indefinite" restart="never" nodeType="tmRoot">
          <p:childTnLst>
            <p:seq>
              <p:cTn id="2" dur="indefinite" nodeType="mainSeq">
                <p:childTnLst>
                  <p:par>
                    <p:cTn id="3" fill="hold">
                      <p:stCondLst>
                        <p:cond delay="indefinite"/>
                      </p:stCondLst>
                      <p:childTnLst>
                        <p:par>
                          <p:cTn id="4" fill="hold">
                            <p:stCondLst>
                              <p:cond delay="0"/>
                            </p:stCondLst>
                            <p:childTnLst>
                              <p:par>
                                <p:cTn id="5" nodeType="clickEffect" fill="hold" presetClass="entr" presetID="9">
                                  <p:stCondLst>
                                    <p:cond delay="0"/>
                                  </p:stCondLst>
                                  <p:childTnLst>
                                    <p:set>
                                      <p:cBhvr>
                                        <p:cTn id="6" dur="1" fill="hold">
                                          <p:stCondLst>
                                            <p:cond delay="0"/>
                                          </p:stCondLst>
                                        </p:cTn>
                                        <p:tgtEl>
                                          <p:spTgt spid="405"/>
                                        </p:tgtEl>
                                        <p:attrNameLst>
                                          <p:attrName>style.visibility</p:attrName>
                                        </p:attrNameLst>
                                      </p:cBhvr>
                                      <p:to>
                                        <p:strVal val="visible"/>
                                      </p:to>
                                    </p:set>
                                    <p:animEffect filter="dissolve" transition="in">
                                      <p:cBhvr additive="repl">
                                        <p:cTn id="7" dur="500"/>
                                        <p:tgtEl>
                                          <p:spTgt spid="405"/>
                                        </p:tgtEl>
                                      </p:cBhvr>
                                    </p:animEffect>
                                  </p:childTnLst>
                                </p:cTn>
                              </p:par>
                              <p:par>
                                <p:cTn id="8" nodeType="withEffect" fill="hold" presetClass="entr" presetID="9">
                                  <p:stCondLst>
                                    <p:cond delay="0"/>
                                  </p:stCondLst>
                                  <p:childTnLst>
                                    <p:set>
                                      <p:cBhvr>
                                        <p:cTn id="9" dur="1" fill="hold">
                                          <p:stCondLst>
                                            <p:cond delay="0"/>
                                          </p:stCondLst>
                                        </p:cTn>
                                        <p:tgtEl>
                                          <p:spTgt spid="391"/>
                                        </p:tgtEl>
                                        <p:attrNameLst>
                                          <p:attrName>style.visibility</p:attrName>
                                        </p:attrNameLst>
                                      </p:cBhvr>
                                      <p:to>
                                        <p:strVal val="visible"/>
                                      </p:to>
                                    </p:set>
                                    <p:animEffect filter="dissolve" transition="in">
                                      <p:cBhvr additive="repl">
                                        <p:cTn id="10" dur="500"/>
                                        <p:tgtEl>
                                          <p:spTgt spid="391"/>
                                        </p:tgtEl>
                                      </p:cBhvr>
                                    </p:animEffect>
                                  </p:childTnLst>
                                </p:cTn>
                              </p:par>
                              <p:par>
                                <p:cTn id="11" nodeType="withEffect" fill="hold" presetClass="entr" presetID="9">
                                  <p:stCondLst>
                                    <p:cond delay="0"/>
                                  </p:stCondLst>
                                  <p:childTnLst>
                                    <p:set>
                                      <p:cBhvr>
                                        <p:cTn id="12" dur="1" fill="hold">
                                          <p:stCondLst>
                                            <p:cond delay="0"/>
                                          </p:stCondLst>
                                        </p:cTn>
                                        <p:tgtEl>
                                          <p:spTgt spid="392"/>
                                        </p:tgtEl>
                                        <p:attrNameLst>
                                          <p:attrName>style.visibility</p:attrName>
                                        </p:attrNameLst>
                                      </p:cBhvr>
                                      <p:to>
                                        <p:strVal val="visible"/>
                                      </p:to>
                                    </p:set>
                                    <p:animEffect filter="dissolve" transition="in">
                                      <p:cBhvr additive="repl">
                                        <p:cTn id="13" dur="500"/>
                                        <p:tgtEl>
                                          <p:spTgt spid="392"/>
                                        </p:tgtEl>
                                      </p:cBhvr>
                                    </p:animEffect>
                                  </p:childTnLst>
                                </p:cTn>
                              </p:par>
                              <p:par>
                                <p:cTn id="14" nodeType="withEffect" fill="hold" presetClass="entr" presetID="9">
                                  <p:stCondLst>
                                    <p:cond delay="0"/>
                                  </p:stCondLst>
                                  <p:childTnLst>
                                    <p:set>
                                      <p:cBhvr>
                                        <p:cTn id="15" dur="1" fill="hold">
                                          <p:stCondLst>
                                            <p:cond delay="0"/>
                                          </p:stCondLst>
                                        </p:cTn>
                                        <p:tgtEl>
                                          <p:spTgt spid="393"/>
                                        </p:tgtEl>
                                        <p:attrNameLst>
                                          <p:attrName>style.visibility</p:attrName>
                                        </p:attrNameLst>
                                      </p:cBhvr>
                                      <p:to>
                                        <p:strVal val="visible"/>
                                      </p:to>
                                    </p:set>
                                    <p:animEffect filter="dissolve" transition="in">
                                      <p:cBhvr additive="repl">
                                        <p:cTn id="16" dur="500"/>
                                        <p:tgtEl>
                                          <p:spTgt spid="393"/>
                                        </p:tgtEl>
                                      </p:cBhvr>
                                    </p:animEffect>
                                  </p:childTnLst>
                                </p:cTn>
                              </p:par>
                              <p:par>
                                <p:cTn id="17" nodeType="withEffect" fill="hold" presetClass="entr" presetID="9">
                                  <p:stCondLst>
                                    <p:cond delay="0"/>
                                  </p:stCondLst>
                                  <p:childTnLst>
                                    <p:set>
                                      <p:cBhvr>
                                        <p:cTn id="18" dur="1" fill="hold">
                                          <p:stCondLst>
                                            <p:cond delay="0"/>
                                          </p:stCondLst>
                                        </p:cTn>
                                        <p:tgtEl>
                                          <p:spTgt spid="394"/>
                                        </p:tgtEl>
                                        <p:attrNameLst>
                                          <p:attrName>style.visibility</p:attrName>
                                        </p:attrNameLst>
                                      </p:cBhvr>
                                      <p:to>
                                        <p:strVal val="visible"/>
                                      </p:to>
                                    </p:set>
                                    <p:animEffect filter="dissolve" transition="in">
                                      <p:cBhvr additive="repl">
                                        <p:cTn id="19" dur="500"/>
                                        <p:tgtEl>
                                          <p:spTgt spid="394"/>
                                        </p:tgtEl>
                                      </p:cBhvr>
                                    </p:animEffect>
                                  </p:childTnLst>
                                </p:cTn>
                              </p:par>
                              <p:par>
                                <p:cTn id="20" nodeType="withEffect" fill="hold" presetClass="entr" presetID="9">
                                  <p:stCondLst>
                                    <p:cond delay="0"/>
                                  </p:stCondLst>
                                  <p:childTnLst>
                                    <p:set>
                                      <p:cBhvr>
                                        <p:cTn id="21" dur="1" fill="hold">
                                          <p:stCondLst>
                                            <p:cond delay="0"/>
                                          </p:stCondLst>
                                        </p:cTn>
                                        <p:tgtEl>
                                          <p:spTgt spid="395"/>
                                        </p:tgtEl>
                                        <p:attrNameLst>
                                          <p:attrName>style.visibility</p:attrName>
                                        </p:attrNameLst>
                                      </p:cBhvr>
                                      <p:to>
                                        <p:strVal val="visible"/>
                                      </p:to>
                                    </p:set>
                                    <p:animEffect filter="dissolve" transition="in">
                                      <p:cBhvr additive="repl">
                                        <p:cTn id="22" dur="500"/>
                                        <p:tgtEl>
                                          <p:spTgt spid="395"/>
                                        </p:tgtEl>
                                      </p:cBhvr>
                                    </p:animEffect>
                                  </p:childTnLst>
                                </p:cTn>
                              </p:par>
                              <p:par>
                                <p:cTn id="23" nodeType="withEffect" fill="hold" presetClass="entr" presetID="9">
                                  <p:stCondLst>
                                    <p:cond delay="0"/>
                                  </p:stCondLst>
                                  <p:childTnLst>
                                    <p:set>
                                      <p:cBhvr>
                                        <p:cTn id="24" dur="1" fill="hold">
                                          <p:stCondLst>
                                            <p:cond delay="0"/>
                                          </p:stCondLst>
                                        </p:cTn>
                                        <p:tgtEl>
                                          <p:spTgt spid="396"/>
                                        </p:tgtEl>
                                        <p:attrNameLst>
                                          <p:attrName>style.visibility</p:attrName>
                                        </p:attrNameLst>
                                      </p:cBhvr>
                                      <p:to>
                                        <p:strVal val="visible"/>
                                      </p:to>
                                    </p:set>
                                    <p:animEffect filter="dissolve" transition="in">
                                      <p:cBhvr additive="repl">
                                        <p:cTn id="25" dur="500"/>
                                        <p:tgtEl>
                                          <p:spTgt spid="396"/>
                                        </p:tgtEl>
                                      </p:cBhvr>
                                    </p:animEffect>
                                  </p:childTnLst>
                                </p:cTn>
                              </p:par>
                              <p:par>
                                <p:cTn id="26" nodeType="withEffect" fill="hold" presetClass="entr" presetID="9">
                                  <p:stCondLst>
                                    <p:cond delay="0"/>
                                  </p:stCondLst>
                                  <p:childTnLst>
                                    <p:set>
                                      <p:cBhvr>
                                        <p:cTn id="27" dur="1" fill="hold">
                                          <p:stCondLst>
                                            <p:cond delay="0"/>
                                          </p:stCondLst>
                                        </p:cTn>
                                        <p:tgtEl>
                                          <p:spTgt spid="397"/>
                                        </p:tgtEl>
                                        <p:attrNameLst>
                                          <p:attrName>style.visibility</p:attrName>
                                        </p:attrNameLst>
                                      </p:cBhvr>
                                      <p:to>
                                        <p:strVal val="visible"/>
                                      </p:to>
                                    </p:set>
                                    <p:animEffect filter="dissolve" transition="in">
                                      <p:cBhvr additive="repl">
                                        <p:cTn id="28" dur="500"/>
                                        <p:tgtEl>
                                          <p:spTgt spid="397"/>
                                        </p:tgtEl>
                                      </p:cBhvr>
                                    </p:animEffect>
                                  </p:childTnLst>
                                </p:cTn>
                              </p:par>
                              <p:par>
                                <p:cTn id="29" nodeType="withEffect" fill="hold" presetClass="entr" presetID="9">
                                  <p:stCondLst>
                                    <p:cond delay="0"/>
                                  </p:stCondLst>
                                  <p:childTnLst>
                                    <p:set>
                                      <p:cBhvr>
                                        <p:cTn id="30" dur="1" fill="hold">
                                          <p:stCondLst>
                                            <p:cond delay="0"/>
                                          </p:stCondLst>
                                        </p:cTn>
                                        <p:tgtEl>
                                          <p:spTgt spid="398"/>
                                        </p:tgtEl>
                                        <p:attrNameLst>
                                          <p:attrName>style.visibility</p:attrName>
                                        </p:attrNameLst>
                                      </p:cBhvr>
                                      <p:to>
                                        <p:strVal val="visible"/>
                                      </p:to>
                                    </p:set>
                                    <p:animEffect filter="dissolve" transition="in">
                                      <p:cBhvr additive="repl">
                                        <p:cTn id="31" dur="500"/>
                                        <p:tgtEl>
                                          <p:spTgt spid="398"/>
                                        </p:tgtEl>
                                      </p:cBhvr>
                                    </p:animEffect>
                                  </p:childTnLst>
                                </p:cTn>
                              </p:par>
                              <p:par>
                                <p:cTn id="32" nodeType="withEffect" fill="hold" presetClass="entr" presetID="9">
                                  <p:stCondLst>
                                    <p:cond delay="0"/>
                                  </p:stCondLst>
                                  <p:childTnLst>
                                    <p:set>
                                      <p:cBhvr>
                                        <p:cTn id="33" dur="1" fill="hold">
                                          <p:stCondLst>
                                            <p:cond delay="0"/>
                                          </p:stCondLst>
                                        </p:cTn>
                                        <p:tgtEl>
                                          <p:spTgt spid="399"/>
                                        </p:tgtEl>
                                        <p:attrNameLst>
                                          <p:attrName>style.visibility</p:attrName>
                                        </p:attrNameLst>
                                      </p:cBhvr>
                                      <p:to>
                                        <p:strVal val="visible"/>
                                      </p:to>
                                    </p:set>
                                    <p:animEffect filter="dissolve" transition="in">
                                      <p:cBhvr additive="repl">
                                        <p:cTn id="34" dur="500"/>
                                        <p:tgtEl>
                                          <p:spTgt spid="399"/>
                                        </p:tgtEl>
                                      </p:cBhvr>
                                    </p:animEffect>
                                  </p:childTnLst>
                                </p:cTn>
                              </p:par>
                              <p:par>
                                <p:cTn id="35" nodeType="withEffect" fill="hold" presetClass="entr" presetID="9">
                                  <p:stCondLst>
                                    <p:cond delay="0"/>
                                  </p:stCondLst>
                                  <p:childTnLst>
                                    <p:set>
                                      <p:cBhvr>
                                        <p:cTn id="36" dur="1" fill="hold">
                                          <p:stCondLst>
                                            <p:cond delay="0"/>
                                          </p:stCondLst>
                                        </p:cTn>
                                        <p:tgtEl>
                                          <p:spTgt spid="400"/>
                                        </p:tgtEl>
                                        <p:attrNameLst>
                                          <p:attrName>style.visibility</p:attrName>
                                        </p:attrNameLst>
                                      </p:cBhvr>
                                      <p:to>
                                        <p:strVal val="visible"/>
                                      </p:to>
                                    </p:set>
                                    <p:animEffect filter="dissolve" transition="in">
                                      <p:cBhvr additive="repl">
                                        <p:cTn id="37" dur="500"/>
                                        <p:tgtEl>
                                          <p:spTgt spid="400"/>
                                        </p:tgtEl>
                                      </p:cBhvr>
                                    </p:animEffect>
                                  </p:childTnLst>
                                </p:cTn>
                              </p:par>
                              <p:par>
                                <p:cTn id="38" nodeType="withEffect" fill="hold" presetClass="entr" presetID="9">
                                  <p:stCondLst>
                                    <p:cond delay="0"/>
                                  </p:stCondLst>
                                  <p:childTnLst>
                                    <p:set>
                                      <p:cBhvr>
                                        <p:cTn id="39" dur="1" fill="hold">
                                          <p:stCondLst>
                                            <p:cond delay="0"/>
                                          </p:stCondLst>
                                        </p:cTn>
                                        <p:tgtEl>
                                          <p:spTgt spid="401"/>
                                        </p:tgtEl>
                                        <p:attrNameLst>
                                          <p:attrName>style.visibility</p:attrName>
                                        </p:attrNameLst>
                                      </p:cBhvr>
                                      <p:to>
                                        <p:strVal val="visible"/>
                                      </p:to>
                                    </p:set>
                                    <p:animEffect filter="dissolve" transition="in">
                                      <p:cBhvr additive="repl">
                                        <p:cTn id="40" dur="500"/>
                                        <p:tgtEl>
                                          <p:spTgt spid="401"/>
                                        </p:tgtEl>
                                      </p:cBhvr>
                                    </p:animEffect>
                                  </p:childTnLst>
                                </p:cTn>
                              </p:par>
                              <p:par>
                                <p:cTn id="41" nodeType="withEffect" fill="hold" presetClass="entr" presetID="9">
                                  <p:stCondLst>
                                    <p:cond delay="0"/>
                                  </p:stCondLst>
                                  <p:childTnLst>
                                    <p:set>
                                      <p:cBhvr>
                                        <p:cTn id="42" dur="1" fill="hold">
                                          <p:stCondLst>
                                            <p:cond delay="0"/>
                                          </p:stCondLst>
                                        </p:cTn>
                                        <p:tgtEl>
                                          <p:spTgt spid="402"/>
                                        </p:tgtEl>
                                        <p:attrNameLst>
                                          <p:attrName>style.visibility</p:attrName>
                                        </p:attrNameLst>
                                      </p:cBhvr>
                                      <p:to>
                                        <p:strVal val="visible"/>
                                      </p:to>
                                    </p:set>
                                    <p:animEffect filter="dissolve" transition="in">
                                      <p:cBhvr additive="repl">
                                        <p:cTn id="43" dur="500"/>
                                        <p:tgtEl>
                                          <p:spTgt spid="402"/>
                                        </p:tgtEl>
                                      </p:cBhvr>
                                    </p:animEffect>
                                  </p:childTnLst>
                                </p:cTn>
                              </p:par>
                              <p:par>
                                <p:cTn id="44" nodeType="withEffect" fill="hold" presetClass="entr" presetID="9">
                                  <p:stCondLst>
                                    <p:cond delay="0"/>
                                  </p:stCondLst>
                                  <p:childTnLst>
                                    <p:set>
                                      <p:cBhvr>
                                        <p:cTn id="45" dur="1" fill="hold">
                                          <p:stCondLst>
                                            <p:cond delay="0"/>
                                          </p:stCondLst>
                                        </p:cTn>
                                        <p:tgtEl>
                                          <p:spTgt spid="403"/>
                                        </p:tgtEl>
                                        <p:attrNameLst>
                                          <p:attrName>style.visibility</p:attrName>
                                        </p:attrNameLst>
                                      </p:cBhvr>
                                      <p:to>
                                        <p:strVal val="visible"/>
                                      </p:to>
                                    </p:set>
                                    <p:animEffect filter="dissolve" transition="in">
                                      <p:cBhvr additive="repl">
                                        <p:cTn id="46" dur="500"/>
                                        <p:tgtEl>
                                          <p:spTgt spid="403"/>
                                        </p:tgtEl>
                                      </p:cBhvr>
                                    </p:animEffect>
                                  </p:childTnLst>
                                </p:cTn>
                              </p:par>
                              <p:par>
                                <p:cTn id="47" nodeType="withEffect" fill="hold" presetClass="entr" presetID="9">
                                  <p:stCondLst>
                                    <p:cond delay="0"/>
                                  </p:stCondLst>
                                  <p:childTnLst>
                                    <p:set>
                                      <p:cBhvr>
                                        <p:cTn id="48" dur="1" fill="hold">
                                          <p:stCondLst>
                                            <p:cond delay="0"/>
                                          </p:stCondLst>
                                        </p:cTn>
                                        <p:tgtEl>
                                          <p:spTgt spid="404"/>
                                        </p:tgtEl>
                                        <p:attrNameLst>
                                          <p:attrName>style.visibility</p:attrName>
                                        </p:attrNameLst>
                                      </p:cBhvr>
                                      <p:to>
                                        <p:strVal val="visible"/>
                                      </p:to>
                                    </p:set>
                                    <p:animEffect filter="dissolve" transition="in">
                                      <p:cBhvr additive="repl">
                                        <p:cTn id="49" dur="500"/>
                                        <p:tgtEl>
                                          <p:spTgt spid="404"/>
                                        </p:tgtEl>
                                      </p:cBhvr>
                                    </p:animEffect>
                                  </p:childTnLst>
                                </p:cTn>
                              </p:par>
                            </p:childTnLst>
                          </p:cTn>
                        </p:par>
                      </p:childTnLst>
                    </p:cTn>
                  </p:par>
                  <p:par>
                    <p:cTn id="50" fill="hold">
                      <p:stCondLst>
                        <p:cond delay="indefinite"/>
                      </p:stCondLst>
                      <p:childTnLst>
                        <p:par>
                          <p:cTn id="51" fill="hold">
                            <p:stCondLst>
                              <p:cond delay="0"/>
                            </p:stCondLst>
                            <p:childTnLst>
                              <p:par>
                                <p:cTn id="52" nodeType="clickEffect" fill="hold" presetClass="entr" presetID="9">
                                  <p:stCondLst>
                                    <p:cond delay="0"/>
                                  </p:stCondLst>
                                  <p:childTnLst>
                                    <p:set>
                                      <p:cBhvr>
                                        <p:cTn id="53" dur="1" fill="hold">
                                          <p:stCondLst>
                                            <p:cond delay="0"/>
                                          </p:stCondLst>
                                        </p:cTn>
                                        <p:tgtEl>
                                          <p:spTgt spid="418"/>
                                        </p:tgtEl>
                                        <p:attrNameLst>
                                          <p:attrName>style.visibility</p:attrName>
                                        </p:attrNameLst>
                                      </p:cBhvr>
                                      <p:to>
                                        <p:strVal val="visible"/>
                                      </p:to>
                                    </p:set>
                                    <p:animEffect filter="dissolve" transition="in">
                                      <p:cBhvr additive="repl">
                                        <p:cTn id="54" dur="500"/>
                                        <p:tgtEl>
                                          <p:spTgt spid="418"/>
                                        </p:tgtEl>
                                      </p:cBhvr>
                                    </p:animEffect>
                                  </p:childTnLst>
                                </p:cTn>
                              </p:par>
                              <p:par>
                                <p:cTn id="55" nodeType="withEffect" fill="hold" presetClass="entr" presetID="9">
                                  <p:stCondLst>
                                    <p:cond delay="0"/>
                                  </p:stCondLst>
                                  <p:childTnLst>
                                    <p:set>
                                      <p:cBhvr>
                                        <p:cTn id="56" dur="1" fill="hold">
                                          <p:stCondLst>
                                            <p:cond delay="0"/>
                                          </p:stCondLst>
                                        </p:cTn>
                                        <p:tgtEl>
                                          <p:spTgt spid="406"/>
                                        </p:tgtEl>
                                        <p:attrNameLst>
                                          <p:attrName>style.visibility</p:attrName>
                                        </p:attrNameLst>
                                      </p:cBhvr>
                                      <p:to>
                                        <p:strVal val="visible"/>
                                      </p:to>
                                    </p:set>
                                    <p:animEffect filter="dissolve" transition="in">
                                      <p:cBhvr additive="repl">
                                        <p:cTn id="57" dur="500"/>
                                        <p:tgtEl>
                                          <p:spTgt spid="406"/>
                                        </p:tgtEl>
                                      </p:cBhvr>
                                    </p:animEffect>
                                  </p:childTnLst>
                                </p:cTn>
                              </p:par>
                              <p:par>
                                <p:cTn id="58" nodeType="withEffect" fill="hold" presetClass="entr" presetID="9">
                                  <p:stCondLst>
                                    <p:cond delay="0"/>
                                  </p:stCondLst>
                                  <p:childTnLst>
                                    <p:set>
                                      <p:cBhvr>
                                        <p:cTn id="59" dur="1" fill="hold">
                                          <p:stCondLst>
                                            <p:cond delay="0"/>
                                          </p:stCondLst>
                                        </p:cTn>
                                        <p:tgtEl>
                                          <p:spTgt spid="407"/>
                                        </p:tgtEl>
                                        <p:attrNameLst>
                                          <p:attrName>style.visibility</p:attrName>
                                        </p:attrNameLst>
                                      </p:cBhvr>
                                      <p:to>
                                        <p:strVal val="visible"/>
                                      </p:to>
                                    </p:set>
                                    <p:animEffect filter="dissolve" transition="in">
                                      <p:cBhvr additive="repl">
                                        <p:cTn id="60" dur="500"/>
                                        <p:tgtEl>
                                          <p:spTgt spid="407"/>
                                        </p:tgtEl>
                                      </p:cBhvr>
                                    </p:animEffect>
                                  </p:childTnLst>
                                </p:cTn>
                              </p:par>
                              <p:par>
                                <p:cTn id="61" nodeType="withEffect" fill="hold" presetClass="entr" presetID="9">
                                  <p:stCondLst>
                                    <p:cond delay="0"/>
                                  </p:stCondLst>
                                  <p:childTnLst>
                                    <p:set>
                                      <p:cBhvr>
                                        <p:cTn id="62" dur="1" fill="hold">
                                          <p:stCondLst>
                                            <p:cond delay="0"/>
                                          </p:stCondLst>
                                        </p:cTn>
                                        <p:tgtEl>
                                          <p:spTgt spid="408"/>
                                        </p:tgtEl>
                                        <p:attrNameLst>
                                          <p:attrName>style.visibility</p:attrName>
                                        </p:attrNameLst>
                                      </p:cBhvr>
                                      <p:to>
                                        <p:strVal val="visible"/>
                                      </p:to>
                                    </p:set>
                                    <p:animEffect filter="dissolve" transition="in">
                                      <p:cBhvr additive="repl">
                                        <p:cTn id="63" dur="500"/>
                                        <p:tgtEl>
                                          <p:spTgt spid="408"/>
                                        </p:tgtEl>
                                      </p:cBhvr>
                                    </p:animEffect>
                                  </p:childTnLst>
                                </p:cTn>
                              </p:par>
                              <p:par>
                                <p:cTn id="64" nodeType="withEffect" fill="hold" presetClass="entr" presetID="9">
                                  <p:stCondLst>
                                    <p:cond delay="0"/>
                                  </p:stCondLst>
                                  <p:childTnLst>
                                    <p:set>
                                      <p:cBhvr>
                                        <p:cTn id="65" dur="1" fill="hold">
                                          <p:stCondLst>
                                            <p:cond delay="0"/>
                                          </p:stCondLst>
                                        </p:cTn>
                                        <p:tgtEl>
                                          <p:spTgt spid="409"/>
                                        </p:tgtEl>
                                        <p:attrNameLst>
                                          <p:attrName>style.visibility</p:attrName>
                                        </p:attrNameLst>
                                      </p:cBhvr>
                                      <p:to>
                                        <p:strVal val="visible"/>
                                      </p:to>
                                    </p:set>
                                    <p:animEffect filter="dissolve" transition="in">
                                      <p:cBhvr additive="repl">
                                        <p:cTn id="66" dur="500"/>
                                        <p:tgtEl>
                                          <p:spTgt spid="409"/>
                                        </p:tgtEl>
                                      </p:cBhvr>
                                    </p:animEffect>
                                  </p:childTnLst>
                                </p:cTn>
                              </p:par>
                              <p:par>
                                <p:cTn id="67" nodeType="withEffect" fill="hold" presetClass="entr" presetID="9">
                                  <p:stCondLst>
                                    <p:cond delay="0"/>
                                  </p:stCondLst>
                                  <p:childTnLst>
                                    <p:set>
                                      <p:cBhvr>
                                        <p:cTn id="68" dur="1" fill="hold">
                                          <p:stCondLst>
                                            <p:cond delay="0"/>
                                          </p:stCondLst>
                                        </p:cTn>
                                        <p:tgtEl>
                                          <p:spTgt spid="410"/>
                                        </p:tgtEl>
                                        <p:attrNameLst>
                                          <p:attrName>style.visibility</p:attrName>
                                        </p:attrNameLst>
                                      </p:cBhvr>
                                      <p:to>
                                        <p:strVal val="visible"/>
                                      </p:to>
                                    </p:set>
                                    <p:animEffect filter="dissolve" transition="in">
                                      <p:cBhvr additive="repl">
                                        <p:cTn id="69" dur="500"/>
                                        <p:tgtEl>
                                          <p:spTgt spid="410"/>
                                        </p:tgtEl>
                                      </p:cBhvr>
                                    </p:animEffect>
                                  </p:childTnLst>
                                </p:cTn>
                              </p:par>
                              <p:par>
                                <p:cTn id="70" nodeType="withEffect" fill="hold" presetClass="entr" presetID="9">
                                  <p:stCondLst>
                                    <p:cond delay="0"/>
                                  </p:stCondLst>
                                  <p:childTnLst>
                                    <p:set>
                                      <p:cBhvr>
                                        <p:cTn id="71" dur="1" fill="hold">
                                          <p:stCondLst>
                                            <p:cond delay="0"/>
                                          </p:stCondLst>
                                        </p:cTn>
                                        <p:tgtEl>
                                          <p:spTgt spid="411"/>
                                        </p:tgtEl>
                                        <p:attrNameLst>
                                          <p:attrName>style.visibility</p:attrName>
                                        </p:attrNameLst>
                                      </p:cBhvr>
                                      <p:to>
                                        <p:strVal val="visible"/>
                                      </p:to>
                                    </p:set>
                                    <p:animEffect filter="dissolve" transition="in">
                                      <p:cBhvr additive="repl">
                                        <p:cTn id="72" dur="500"/>
                                        <p:tgtEl>
                                          <p:spTgt spid="411"/>
                                        </p:tgtEl>
                                      </p:cBhvr>
                                    </p:animEffect>
                                  </p:childTnLst>
                                </p:cTn>
                              </p:par>
                              <p:par>
                                <p:cTn id="73" nodeType="withEffect" fill="hold" presetClass="entr" presetID="9">
                                  <p:stCondLst>
                                    <p:cond delay="0"/>
                                  </p:stCondLst>
                                  <p:childTnLst>
                                    <p:set>
                                      <p:cBhvr>
                                        <p:cTn id="74" dur="1" fill="hold">
                                          <p:stCondLst>
                                            <p:cond delay="0"/>
                                          </p:stCondLst>
                                        </p:cTn>
                                        <p:tgtEl>
                                          <p:spTgt spid="412"/>
                                        </p:tgtEl>
                                        <p:attrNameLst>
                                          <p:attrName>style.visibility</p:attrName>
                                        </p:attrNameLst>
                                      </p:cBhvr>
                                      <p:to>
                                        <p:strVal val="visible"/>
                                      </p:to>
                                    </p:set>
                                    <p:animEffect filter="dissolve" transition="in">
                                      <p:cBhvr additive="repl">
                                        <p:cTn id="75" dur="500"/>
                                        <p:tgtEl>
                                          <p:spTgt spid="412"/>
                                        </p:tgtEl>
                                      </p:cBhvr>
                                    </p:animEffect>
                                  </p:childTnLst>
                                </p:cTn>
                              </p:par>
                              <p:par>
                                <p:cTn id="76" nodeType="withEffect" fill="hold" presetClass="entr" presetID="9">
                                  <p:stCondLst>
                                    <p:cond delay="0"/>
                                  </p:stCondLst>
                                  <p:childTnLst>
                                    <p:set>
                                      <p:cBhvr>
                                        <p:cTn id="77" dur="1" fill="hold">
                                          <p:stCondLst>
                                            <p:cond delay="0"/>
                                          </p:stCondLst>
                                        </p:cTn>
                                        <p:tgtEl>
                                          <p:spTgt spid="413"/>
                                        </p:tgtEl>
                                        <p:attrNameLst>
                                          <p:attrName>style.visibility</p:attrName>
                                        </p:attrNameLst>
                                      </p:cBhvr>
                                      <p:to>
                                        <p:strVal val="visible"/>
                                      </p:to>
                                    </p:set>
                                    <p:animEffect filter="dissolve" transition="in">
                                      <p:cBhvr additive="repl">
                                        <p:cTn id="78" dur="500"/>
                                        <p:tgtEl>
                                          <p:spTgt spid="413"/>
                                        </p:tgtEl>
                                      </p:cBhvr>
                                    </p:animEffect>
                                  </p:childTnLst>
                                </p:cTn>
                              </p:par>
                              <p:par>
                                <p:cTn id="79" nodeType="withEffect" fill="hold" presetClass="entr" presetID="9">
                                  <p:stCondLst>
                                    <p:cond delay="0"/>
                                  </p:stCondLst>
                                  <p:childTnLst>
                                    <p:set>
                                      <p:cBhvr>
                                        <p:cTn id="80" dur="1" fill="hold">
                                          <p:stCondLst>
                                            <p:cond delay="0"/>
                                          </p:stCondLst>
                                        </p:cTn>
                                        <p:tgtEl>
                                          <p:spTgt spid="414"/>
                                        </p:tgtEl>
                                        <p:attrNameLst>
                                          <p:attrName>style.visibility</p:attrName>
                                        </p:attrNameLst>
                                      </p:cBhvr>
                                      <p:to>
                                        <p:strVal val="visible"/>
                                      </p:to>
                                    </p:set>
                                    <p:animEffect filter="dissolve" transition="in">
                                      <p:cBhvr additive="repl">
                                        <p:cTn id="81" dur="500"/>
                                        <p:tgtEl>
                                          <p:spTgt spid="414"/>
                                        </p:tgtEl>
                                      </p:cBhvr>
                                    </p:animEffect>
                                  </p:childTnLst>
                                </p:cTn>
                              </p:par>
                              <p:par>
                                <p:cTn id="82" nodeType="withEffect" fill="hold" presetClass="entr" presetID="9">
                                  <p:stCondLst>
                                    <p:cond delay="0"/>
                                  </p:stCondLst>
                                  <p:childTnLst>
                                    <p:set>
                                      <p:cBhvr>
                                        <p:cTn id="83" dur="1" fill="hold">
                                          <p:stCondLst>
                                            <p:cond delay="0"/>
                                          </p:stCondLst>
                                        </p:cTn>
                                        <p:tgtEl>
                                          <p:spTgt spid="416"/>
                                        </p:tgtEl>
                                        <p:attrNameLst>
                                          <p:attrName>style.visibility</p:attrName>
                                        </p:attrNameLst>
                                      </p:cBhvr>
                                      <p:to>
                                        <p:strVal val="visible"/>
                                      </p:to>
                                    </p:set>
                                    <p:animEffect filter="dissolve" transition="in">
                                      <p:cBhvr additive="repl">
                                        <p:cTn id="84" dur="500"/>
                                        <p:tgtEl>
                                          <p:spTgt spid="416"/>
                                        </p:tgtEl>
                                      </p:cBhvr>
                                    </p:animEffect>
                                  </p:childTnLst>
                                </p:cTn>
                              </p:par>
                              <p:par>
                                <p:cTn id="85" nodeType="withEffect" fill="hold" presetClass="entr" presetID="9">
                                  <p:stCondLst>
                                    <p:cond delay="0"/>
                                  </p:stCondLst>
                                  <p:childTnLst>
                                    <p:set>
                                      <p:cBhvr>
                                        <p:cTn id="86" dur="1" fill="hold">
                                          <p:stCondLst>
                                            <p:cond delay="0"/>
                                          </p:stCondLst>
                                        </p:cTn>
                                        <p:tgtEl>
                                          <p:spTgt spid="417"/>
                                        </p:tgtEl>
                                        <p:attrNameLst>
                                          <p:attrName>style.visibility</p:attrName>
                                        </p:attrNameLst>
                                      </p:cBhvr>
                                      <p:to>
                                        <p:strVal val="visible"/>
                                      </p:to>
                                    </p:set>
                                    <p:animEffect filter="dissolve" transition="in">
                                      <p:cBhvr additive="repl">
                                        <p:cTn id="87" dur="500"/>
                                        <p:tgtEl>
                                          <p:spTgt spid="417"/>
                                        </p:tgtEl>
                                      </p:cBhvr>
                                    </p:animEffect>
                                  </p:childTnLst>
                                </p:cTn>
                              </p:par>
                            </p:childTnLst>
                          </p:cTn>
                        </p:par>
                      </p:childTnLst>
                    </p:cTn>
                  </p:par>
                  <p:par>
                    <p:cTn id="88" fill="hold">
                      <p:stCondLst>
                        <p:cond delay="indefinite"/>
                      </p:stCondLst>
                      <p:childTnLst>
                        <p:par>
                          <p:cTn id="89" fill="hold">
                            <p:stCondLst>
                              <p:cond delay="0"/>
                            </p:stCondLst>
                            <p:childTnLst>
                              <p:par>
                                <p:cTn id="90" nodeType="clickEffect" fill="hold" presetClass="entr" presetID="9">
                                  <p:stCondLst>
                                    <p:cond delay="0"/>
                                  </p:stCondLst>
                                  <p:childTnLst>
                                    <p:set>
                                      <p:cBhvr>
                                        <p:cTn id="91" dur="1" fill="hold">
                                          <p:stCondLst>
                                            <p:cond delay="0"/>
                                          </p:stCondLst>
                                        </p:cTn>
                                        <p:tgtEl>
                                          <p:spTgt spid="431"/>
                                        </p:tgtEl>
                                        <p:attrNameLst>
                                          <p:attrName>style.visibility</p:attrName>
                                        </p:attrNameLst>
                                      </p:cBhvr>
                                      <p:to>
                                        <p:strVal val="visible"/>
                                      </p:to>
                                    </p:set>
                                    <p:animEffect filter="dissolve" transition="in">
                                      <p:cBhvr additive="repl">
                                        <p:cTn id="92" dur="500"/>
                                        <p:tgtEl>
                                          <p:spTgt spid="431"/>
                                        </p:tgtEl>
                                      </p:cBhvr>
                                    </p:animEffect>
                                  </p:childTnLst>
                                </p:cTn>
                              </p:par>
                              <p:par>
                                <p:cTn id="93" nodeType="withEffect" fill="hold" presetClass="entr" presetID="9">
                                  <p:stCondLst>
                                    <p:cond delay="0"/>
                                  </p:stCondLst>
                                  <p:childTnLst>
                                    <p:set>
                                      <p:cBhvr>
                                        <p:cTn id="94" dur="1" fill="hold">
                                          <p:stCondLst>
                                            <p:cond delay="0"/>
                                          </p:stCondLst>
                                        </p:cTn>
                                        <p:tgtEl>
                                          <p:spTgt spid="419"/>
                                        </p:tgtEl>
                                        <p:attrNameLst>
                                          <p:attrName>style.visibility</p:attrName>
                                        </p:attrNameLst>
                                      </p:cBhvr>
                                      <p:to>
                                        <p:strVal val="visible"/>
                                      </p:to>
                                    </p:set>
                                    <p:animEffect filter="dissolve" transition="in">
                                      <p:cBhvr additive="repl">
                                        <p:cTn id="95" dur="500"/>
                                        <p:tgtEl>
                                          <p:spTgt spid="419"/>
                                        </p:tgtEl>
                                      </p:cBhvr>
                                    </p:animEffect>
                                  </p:childTnLst>
                                </p:cTn>
                              </p:par>
                              <p:par>
                                <p:cTn id="96" nodeType="withEffect" fill="hold" presetClass="entr" presetID="9">
                                  <p:stCondLst>
                                    <p:cond delay="0"/>
                                  </p:stCondLst>
                                  <p:childTnLst>
                                    <p:set>
                                      <p:cBhvr>
                                        <p:cTn id="97" dur="1" fill="hold">
                                          <p:stCondLst>
                                            <p:cond delay="0"/>
                                          </p:stCondLst>
                                        </p:cTn>
                                        <p:tgtEl>
                                          <p:spTgt spid="420"/>
                                        </p:tgtEl>
                                        <p:attrNameLst>
                                          <p:attrName>style.visibility</p:attrName>
                                        </p:attrNameLst>
                                      </p:cBhvr>
                                      <p:to>
                                        <p:strVal val="visible"/>
                                      </p:to>
                                    </p:set>
                                    <p:animEffect filter="dissolve" transition="in">
                                      <p:cBhvr additive="repl">
                                        <p:cTn id="98" dur="500"/>
                                        <p:tgtEl>
                                          <p:spTgt spid="420"/>
                                        </p:tgtEl>
                                      </p:cBhvr>
                                    </p:animEffect>
                                  </p:childTnLst>
                                </p:cTn>
                              </p:par>
                              <p:par>
                                <p:cTn id="99" nodeType="withEffect" fill="hold" presetClass="entr" presetID="9">
                                  <p:stCondLst>
                                    <p:cond delay="0"/>
                                  </p:stCondLst>
                                  <p:childTnLst>
                                    <p:set>
                                      <p:cBhvr>
                                        <p:cTn id="100" dur="1" fill="hold">
                                          <p:stCondLst>
                                            <p:cond delay="0"/>
                                          </p:stCondLst>
                                        </p:cTn>
                                        <p:tgtEl>
                                          <p:spTgt spid="421"/>
                                        </p:tgtEl>
                                        <p:attrNameLst>
                                          <p:attrName>style.visibility</p:attrName>
                                        </p:attrNameLst>
                                      </p:cBhvr>
                                      <p:to>
                                        <p:strVal val="visible"/>
                                      </p:to>
                                    </p:set>
                                    <p:animEffect filter="dissolve" transition="in">
                                      <p:cBhvr additive="repl">
                                        <p:cTn id="101" dur="500"/>
                                        <p:tgtEl>
                                          <p:spTgt spid="421"/>
                                        </p:tgtEl>
                                      </p:cBhvr>
                                    </p:animEffect>
                                  </p:childTnLst>
                                </p:cTn>
                              </p:par>
                              <p:par>
                                <p:cTn id="102" nodeType="withEffect" fill="hold" presetClass="entr" presetID="9">
                                  <p:stCondLst>
                                    <p:cond delay="0"/>
                                  </p:stCondLst>
                                  <p:childTnLst>
                                    <p:set>
                                      <p:cBhvr>
                                        <p:cTn id="103" dur="1" fill="hold">
                                          <p:stCondLst>
                                            <p:cond delay="0"/>
                                          </p:stCondLst>
                                        </p:cTn>
                                        <p:tgtEl>
                                          <p:spTgt spid="422"/>
                                        </p:tgtEl>
                                        <p:attrNameLst>
                                          <p:attrName>style.visibility</p:attrName>
                                        </p:attrNameLst>
                                      </p:cBhvr>
                                      <p:to>
                                        <p:strVal val="visible"/>
                                      </p:to>
                                    </p:set>
                                    <p:animEffect filter="dissolve" transition="in">
                                      <p:cBhvr additive="repl">
                                        <p:cTn id="104" dur="500"/>
                                        <p:tgtEl>
                                          <p:spTgt spid="422"/>
                                        </p:tgtEl>
                                      </p:cBhvr>
                                    </p:animEffect>
                                  </p:childTnLst>
                                </p:cTn>
                              </p:par>
                              <p:par>
                                <p:cTn id="105" nodeType="withEffect" fill="hold" presetClass="entr" presetID="9">
                                  <p:stCondLst>
                                    <p:cond delay="0"/>
                                  </p:stCondLst>
                                  <p:childTnLst>
                                    <p:set>
                                      <p:cBhvr>
                                        <p:cTn id="106" dur="1" fill="hold">
                                          <p:stCondLst>
                                            <p:cond delay="0"/>
                                          </p:stCondLst>
                                        </p:cTn>
                                        <p:tgtEl>
                                          <p:spTgt spid="423"/>
                                        </p:tgtEl>
                                        <p:attrNameLst>
                                          <p:attrName>style.visibility</p:attrName>
                                        </p:attrNameLst>
                                      </p:cBhvr>
                                      <p:to>
                                        <p:strVal val="visible"/>
                                      </p:to>
                                    </p:set>
                                    <p:animEffect filter="dissolve" transition="in">
                                      <p:cBhvr additive="repl">
                                        <p:cTn id="107" dur="500"/>
                                        <p:tgtEl>
                                          <p:spTgt spid="423"/>
                                        </p:tgtEl>
                                      </p:cBhvr>
                                    </p:animEffect>
                                  </p:childTnLst>
                                </p:cTn>
                              </p:par>
                              <p:par>
                                <p:cTn id="108" nodeType="withEffect" fill="hold" presetClass="entr" presetID="9">
                                  <p:stCondLst>
                                    <p:cond delay="0"/>
                                  </p:stCondLst>
                                  <p:childTnLst>
                                    <p:set>
                                      <p:cBhvr>
                                        <p:cTn id="109" dur="1" fill="hold">
                                          <p:stCondLst>
                                            <p:cond delay="0"/>
                                          </p:stCondLst>
                                        </p:cTn>
                                        <p:tgtEl>
                                          <p:spTgt spid="424"/>
                                        </p:tgtEl>
                                        <p:attrNameLst>
                                          <p:attrName>style.visibility</p:attrName>
                                        </p:attrNameLst>
                                      </p:cBhvr>
                                      <p:to>
                                        <p:strVal val="visible"/>
                                      </p:to>
                                    </p:set>
                                    <p:animEffect filter="dissolve" transition="in">
                                      <p:cBhvr additive="repl">
                                        <p:cTn id="110" dur="500"/>
                                        <p:tgtEl>
                                          <p:spTgt spid="424"/>
                                        </p:tgtEl>
                                      </p:cBhvr>
                                    </p:animEffect>
                                  </p:childTnLst>
                                </p:cTn>
                              </p:par>
                              <p:par>
                                <p:cTn id="111" nodeType="withEffect" fill="hold" presetClass="entr" presetID="9">
                                  <p:stCondLst>
                                    <p:cond delay="0"/>
                                  </p:stCondLst>
                                  <p:childTnLst>
                                    <p:set>
                                      <p:cBhvr>
                                        <p:cTn id="112" dur="1" fill="hold">
                                          <p:stCondLst>
                                            <p:cond delay="0"/>
                                          </p:stCondLst>
                                        </p:cTn>
                                        <p:tgtEl>
                                          <p:spTgt spid="426"/>
                                        </p:tgtEl>
                                        <p:attrNameLst>
                                          <p:attrName>style.visibility</p:attrName>
                                        </p:attrNameLst>
                                      </p:cBhvr>
                                      <p:to>
                                        <p:strVal val="visible"/>
                                      </p:to>
                                    </p:set>
                                    <p:animEffect filter="dissolve" transition="in">
                                      <p:cBhvr additive="repl">
                                        <p:cTn id="113" dur="500"/>
                                        <p:tgtEl>
                                          <p:spTgt spid="426"/>
                                        </p:tgtEl>
                                      </p:cBhvr>
                                    </p:animEffect>
                                  </p:childTnLst>
                                </p:cTn>
                              </p:par>
                              <p:par>
                                <p:cTn id="114" nodeType="withEffect" fill="hold" presetClass="entr" presetID="9">
                                  <p:stCondLst>
                                    <p:cond delay="0"/>
                                  </p:stCondLst>
                                  <p:childTnLst>
                                    <p:set>
                                      <p:cBhvr>
                                        <p:cTn id="115" dur="1" fill="hold">
                                          <p:stCondLst>
                                            <p:cond delay="0"/>
                                          </p:stCondLst>
                                        </p:cTn>
                                        <p:tgtEl>
                                          <p:spTgt spid="425"/>
                                        </p:tgtEl>
                                        <p:attrNameLst>
                                          <p:attrName>style.visibility</p:attrName>
                                        </p:attrNameLst>
                                      </p:cBhvr>
                                      <p:to>
                                        <p:strVal val="visible"/>
                                      </p:to>
                                    </p:set>
                                    <p:animEffect filter="dissolve" transition="in">
                                      <p:cBhvr additive="repl">
                                        <p:cTn id="116" dur="500"/>
                                        <p:tgtEl>
                                          <p:spTgt spid="425"/>
                                        </p:tgtEl>
                                      </p:cBhvr>
                                    </p:animEffect>
                                  </p:childTnLst>
                                </p:cTn>
                              </p:par>
                              <p:par>
                                <p:cTn id="117" nodeType="withEffect" fill="hold" presetClass="entr" presetID="9">
                                  <p:stCondLst>
                                    <p:cond delay="0"/>
                                  </p:stCondLst>
                                  <p:childTnLst>
                                    <p:set>
                                      <p:cBhvr>
                                        <p:cTn id="118" dur="1" fill="hold">
                                          <p:stCondLst>
                                            <p:cond delay="0"/>
                                          </p:stCondLst>
                                        </p:cTn>
                                        <p:tgtEl>
                                          <p:spTgt spid="428"/>
                                        </p:tgtEl>
                                        <p:attrNameLst>
                                          <p:attrName>style.visibility</p:attrName>
                                        </p:attrNameLst>
                                      </p:cBhvr>
                                      <p:to>
                                        <p:strVal val="visible"/>
                                      </p:to>
                                    </p:set>
                                    <p:animEffect filter="dissolve" transition="in">
                                      <p:cBhvr additive="repl">
                                        <p:cTn id="119" dur="500"/>
                                        <p:tgtEl>
                                          <p:spTgt spid="428"/>
                                        </p:tgtEl>
                                      </p:cBhvr>
                                    </p:animEffect>
                                  </p:childTnLst>
                                </p:cTn>
                              </p:par>
                              <p:par>
                                <p:cTn id="120" nodeType="withEffect" fill="hold" presetClass="entr" presetID="9">
                                  <p:stCondLst>
                                    <p:cond delay="0"/>
                                  </p:stCondLst>
                                  <p:childTnLst>
                                    <p:set>
                                      <p:cBhvr>
                                        <p:cTn id="121" dur="1" fill="hold">
                                          <p:stCondLst>
                                            <p:cond delay="0"/>
                                          </p:stCondLst>
                                        </p:cTn>
                                        <p:tgtEl>
                                          <p:spTgt spid="427"/>
                                        </p:tgtEl>
                                        <p:attrNameLst>
                                          <p:attrName>style.visibility</p:attrName>
                                        </p:attrNameLst>
                                      </p:cBhvr>
                                      <p:to>
                                        <p:strVal val="visible"/>
                                      </p:to>
                                    </p:set>
                                    <p:animEffect filter="dissolve" transition="in">
                                      <p:cBhvr additive="repl">
                                        <p:cTn id="122" dur="500"/>
                                        <p:tgtEl>
                                          <p:spTgt spid="427"/>
                                        </p:tgtEl>
                                      </p:cBhvr>
                                    </p:animEffect>
                                  </p:childTnLst>
                                </p:cTn>
                              </p:par>
                              <p:par>
                                <p:cTn id="123" nodeType="withEffect" fill="hold" presetClass="entr" presetID="9">
                                  <p:stCondLst>
                                    <p:cond delay="0"/>
                                  </p:stCondLst>
                                  <p:childTnLst>
                                    <p:set>
                                      <p:cBhvr>
                                        <p:cTn id="124" dur="1" fill="hold">
                                          <p:stCondLst>
                                            <p:cond delay="0"/>
                                          </p:stCondLst>
                                        </p:cTn>
                                        <p:tgtEl>
                                          <p:spTgt spid="429"/>
                                        </p:tgtEl>
                                        <p:attrNameLst>
                                          <p:attrName>style.visibility</p:attrName>
                                        </p:attrNameLst>
                                      </p:cBhvr>
                                      <p:to>
                                        <p:strVal val="visible"/>
                                      </p:to>
                                    </p:set>
                                    <p:animEffect filter="dissolve" transition="in">
                                      <p:cBhvr additive="repl">
                                        <p:cTn id="125" dur="500"/>
                                        <p:tgtEl>
                                          <p:spTgt spid="429"/>
                                        </p:tgtEl>
                                      </p:cBhvr>
                                    </p:animEffect>
                                  </p:childTnLst>
                                </p:cTn>
                              </p:par>
                              <p:par>
                                <p:cTn id="126" nodeType="withEffect" fill="hold" presetClass="entr" presetID="9">
                                  <p:stCondLst>
                                    <p:cond delay="0"/>
                                  </p:stCondLst>
                                  <p:childTnLst>
                                    <p:set>
                                      <p:cBhvr>
                                        <p:cTn id="127" dur="1" fill="hold">
                                          <p:stCondLst>
                                            <p:cond delay="0"/>
                                          </p:stCondLst>
                                        </p:cTn>
                                        <p:tgtEl>
                                          <p:spTgt spid="430"/>
                                        </p:tgtEl>
                                        <p:attrNameLst>
                                          <p:attrName>style.visibility</p:attrName>
                                        </p:attrNameLst>
                                      </p:cBhvr>
                                      <p:to>
                                        <p:strVal val="visible"/>
                                      </p:to>
                                    </p:set>
                                    <p:animEffect filter="dissolve" transition="in">
                                      <p:cBhvr additive="repl">
                                        <p:cTn id="128" dur="500"/>
                                        <p:tgtEl>
                                          <p:spTgt spid="430"/>
                                        </p:tgtEl>
                                      </p:cBhvr>
                                    </p:animEffect>
                                  </p:childTnLst>
                                </p:cTn>
                              </p:par>
                            </p:childTnLst>
                          </p:cTn>
                        </p:par>
                      </p:childTnLst>
                    </p:cTn>
                  </p:par>
                  <p:par>
                    <p:cTn id="129" fill="hold">
                      <p:stCondLst>
                        <p:cond delay="indefinite"/>
                      </p:stCondLst>
                      <p:childTnLst>
                        <p:par>
                          <p:cTn id="130" fill="hold">
                            <p:stCondLst>
                              <p:cond delay="0"/>
                            </p:stCondLst>
                            <p:childTnLst>
                              <p:par>
                                <p:cTn id="131" nodeType="clickEffect" fill="hold" presetClass="entr" presetID="9">
                                  <p:stCondLst>
                                    <p:cond delay="0"/>
                                  </p:stCondLst>
                                  <p:childTnLst>
                                    <p:set>
                                      <p:cBhvr>
                                        <p:cTn id="132" dur="1" fill="hold">
                                          <p:stCondLst>
                                            <p:cond delay="0"/>
                                          </p:stCondLst>
                                        </p:cTn>
                                        <p:tgtEl>
                                          <p:spTgt spid="441"/>
                                        </p:tgtEl>
                                        <p:attrNameLst>
                                          <p:attrName>style.visibility</p:attrName>
                                        </p:attrNameLst>
                                      </p:cBhvr>
                                      <p:to>
                                        <p:strVal val="visible"/>
                                      </p:to>
                                    </p:set>
                                    <p:animEffect filter="dissolve" transition="in">
                                      <p:cBhvr additive="repl">
                                        <p:cTn id="133" dur="500"/>
                                        <p:tgtEl>
                                          <p:spTgt spid="441"/>
                                        </p:tgtEl>
                                      </p:cBhvr>
                                    </p:animEffect>
                                  </p:childTnLst>
                                </p:cTn>
                              </p:par>
                              <p:par>
                                <p:cTn id="134" nodeType="withEffect" fill="hold" presetClass="entr" presetID="9">
                                  <p:stCondLst>
                                    <p:cond delay="0"/>
                                  </p:stCondLst>
                                  <p:childTnLst>
                                    <p:set>
                                      <p:cBhvr>
                                        <p:cTn id="135" dur="1" fill="hold">
                                          <p:stCondLst>
                                            <p:cond delay="0"/>
                                          </p:stCondLst>
                                        </p:cTn>
                                        <p:tgtEl>
                                          <p:spTgt spid="432"/>
                                        </p:tgtEl>
                                        <p:attrNameLst>
                                          <p:attrName>style.visibility</p:attrName>
                                        </p:attrNameLst>
                                      </p:cBhvr>
                                      <p:to>
                                        <p:strVal val="visible"/>
                                      </p:to>
                                    </p:set>
                                    <p:animEffect filter="dissolve" transition="in">
                                      <p:cBhvr additive="repl">
                                        <p:cTn id="136" dur="500"/>
                                        <p:tgtEl>
                                          <p:spTgt spid="432"/>
                                        </p:tgtEl>
                                      </p:cBhvr>
                                    </p:animEffect>
                                  </p:childTnLst>
                                </p:cTn>
                              </p:par>
                              <p:par>
                                <p:cTn id="137" nodeType="withEffect" fill="hold" presetClass="entr" presetID="9">
                                  <p:stCondLst>
                                    <p:cond delay="0"/>
                                  </p:stCondLst>
                                  <p:childTnLst>
                                    <p:set>
                                      <p:cBhvr>
                                        <p:cTn id="138" dur="1" fill="hold">
                                          <p:stCondLst>
                                            <p:cond delay="0"/>
                                          </p:stCondLst>
                                        </p:cTn>
                                        <p:tgtEl>
                                          <p:spTgt spid="433"/>
                                        </p:tgtEl>
                                        <p:attrNameLst>
                                          <p:attrName>style.visibility</p:attrName>
                                        </p:attrNameLst>
                                      </p:cBhvr>
                                      <p:to>
                                        <p:strVal val="visible"/>
                                      </p:to>
                                    </p:set>
                                    <p:animEffect filter="dissolve" transition="in">
                                      <p:cBhvr additive="repl">
                                        <p:cTn id="139" dur="500"/>
                                        <p:tgtEl>
                                          <p:spTgt spid="433"/>
                                        </p:tgtEl>
                                      </p:cBhvr>
                                    </p:animEffect>
                                  </p:childTnLst>
                                </p:cTn>
                              </p:par>
                              <p:par>
                                <p:cTn id="140" nodeType="withEffect" fill="hold" presetClass="entr" presetID="9">
                                  <p:stCondLst>
                                    <p:cond delay="0"/>
                                  </p:stCondLst>
                                  <p:childTnLst>
                                    <p:set>
                                      <p:cBhvr>
                                        <p:cTn id="141" dur="1" fill="hold">
                                          <p:stCondLst>
                                            <p:cond delay="0"/>
                                          </p:stCondLst>
                                        </p:cTn>
                                        <p:tgtEl>
                                          <p:spTgt spid="435"/>
                                        </p:tgtEl>
                                        <p:attrNameLst>
                                          <p:attrName>style.visibility</p:attrName>
                                        </p:attrNameLst>
                                      </p:cBhvr>
                                      <p:to>
                                        <p:strVal val="visible"/>
                                      </p:to>
                                    </p:set>
                                    <p:animEffect filter="dissolve" transition="in">
                                      <p:cBhvr additive="repl">
                                        <p:cTn id="142" dur="500"/>
                                        <p:tgtEl>
                                          <p:spTgt spid="435"/>
                                        </p:tgtEl>
                                      </p:cBhvr>
                                    </p:animEffect>
                                  </p:childTnLst>
                                </p:cTn>
                              </p:par>
                              <p:par>
                                <p:cTn id="143" nodeType="withEffect" fill="hold" presetClass="entr" presetID="9">
                                  <p:stCondLst>
                                    <p:cond delay="0"/>
                                  </p:stCondLst>
                                  <p:childTnLst>
                                    <p:set>
                                      <p:cBhvr>
                                        <p:cTn id="144" dur="1" fill="hold">
                                          <p:stCondLst>
                                            <p:cond delay="0"/>
                                          </p:stCondLst>
                                        </p:cTn>
                                        <p:tgtEl>
                                          <p:spTgt spid="434"/>
                                        </p:tgtEl>
                                        <p:attrNameLst>
                                          <p:attrName>style.visibility</p:attrName>
                                        </p:attrNameLst>
                                      </p:cBhvr>
                                      <p:to>
                                        <p:strVal val="visible"/>
                                      </p:to>
                                    </p:set>
                                    <p:animEffect filter="dissolve" transition="in">
                                      <p:cBhvr additive="repl">
                                        <p:cTn id="145" dur="500"/>
                                        <p:tgtEl>
                                          <p:spTgt spid="434"/>
                                        </p:tgtEl>
                                      </p:cBhvr>
                                    </p:animEffect>
                                  </p:childTnLst>
                                </p:cTn>
                              </p:par>
                              <p:par>
                                <p:cTn id="146" nodeType="withEffect" fill="hold" presetClass="entr" presetID="9">
                                  <p:stCondLst>
                                    <p:cond delay="0"/>
                                  </p:stCondLst>
                                  <p:childTnLst>
                                    <p:set>
                                      <p:cBhvr>
                                        <p:cTn id="147" dur="1" fill="hold">
                                          <p:stCondLst>
                                            <p:cond delay="0"/>
                                          </p:stCondLst>
                                        </p:cTn>
                                        <p:tgtEl>
                                          <p:spTgt spid="436"/>
                                        </p:tgtEl>
                                        <p:attrNameLst>
                                          <p:attrName>style.visibility</p:attrName>
                                        </p:attrNameLst>
                                      </p:cBhvr>
                                      <p:to>
                                        <p:strVal val="visible"/>
                                      </p:to>
                                    </p:set>
                                    <p:animEffect filter="dissolve" transition="in">
                                      <p:cBhvr additive="repl">
                                        <p:cTn id="148" dur="500"/>
                                        <p:tgtEl>
                                          <p:spTgt spid="436"/>
                                        </p:tgtEl>
                                      </p:cBhvr>
                                    </p:animEffect>
                                  </p:childTnLst>
                                </p:cTn>
                              </p:par>
                              <p:par>
                                <p:cTn id="149" nodeType="withEffect" fill="hold" presetClass="entr" presetID="9">
                                  <p:stCondLst>
                                    <p:cond delay="0"/>
                                  </p:stCondLst>
                                  <p:childTnLst>
                                    <p:set>
                                      <p:cBhvr>
                                        <p:cTn id="150" dur="1" fill="hold">
                                          <p:stCondLst>
                                            <p:cond delay="0"/>
                                          </p:stCondLst>
                                        </p:cTn>
                                        <p:tgtEl>
                                          <p:spTgt spid="438"/>
                                        </p:tgtEl>
                                        <p:attrNameLst>
                                          <p:attrName>style.visibility</p:attrName>
                                        </p:attrNameLst>
                                      </p:cBhvr>
                                      <p:to>
                                        <p:strVal val="visible"/>
                                      </p:to>
                                    </p:set>
                                    <p:animEffect filter="dissolve" transition="in">
                                      <p:cBhvr additive="repl">
                                        <p:cTn id="151" dur="500"/>
                                        <p:tgtEl>
                                          <p:spTgt spid="438"/>
                                        </p:tgtEl>
                                      </p:cBhvr>
                                    </p:animEffect>
                                  </p:childTnLst>
                                </p:cTn>
                              </p:par>
                              <p:par>
                                <p:cTn id="152" nodeType="withEffect" fill="hold" presetClass="entr" presetID="9">
                                  <p:stCondLst>
                                    <p:cond delay="0"/>
                                  </p:stCondLst>
                                  <p:childTnLst>
                                    <p:set>
                                      <p:cBhvr>
                                        <p:cTn id="153" dur="1" fill="hold">
                                          <p:stCondLst>
                                            <p:cond delay="0"/>
                                          </p:stCondLst>
                                        </p:cTn>
                                        <p:tgtEl>
                                          <p:spTgt spid="437"/>
                                        </p:tgtEl>
                                        <p:attrNameLst>
                                          <p:attrName>style.visibility</p:attrName>
                                        </p:attrNameLst>
                                      </p:cBhvr>
                                      <p:to>
                                        <p:strVal val="visible"/>
                                      </p:to>
                                    </p:set>
                                    <p:animEffect filter="dissolve" transition="in">
                                      <p:cBhvr additive="repl">
                                        <p:cTn id="154" dur="500"/>
                                        <p:tgtEl>
                                          <p:spTgt spid="437"/>
                                        </p:tgtEl>
                                      </p:cBhvr>
                                    </p:animEffect>
                                  </p:childTnLst>
                                </p:cTn>
                              </p:par>
                              <p:par>
                                <p:cTn id="155" nodeType="withEffect" fill="hold" presetClass="entr" presetID="9">
                                  <p:stCondLst>
                                    <p:cond delay="0"/>
                                  </p:stCondLst>
                                  <p:childTnLst>
                                    <p:set>
                                      <p:cBhvr>
                                        <p:cTn id="156" dur="1" fill="hold">
                                          <p:stCondLst>
                                            <p:cond delay="0"/>
                                          </p:stCondLst>
                                        </p:cTn>
                                        <p:tgtEl>
                                          <p:spTgt spid="439"/>
                                        </p:tgtEl>
                                        <p:attrNameLst>
                                          <p:attrName>style.visibility</p:attrName>
                                        </p:attrNameLst>
                                      </p:cBhvr>
                                      <p:to>
                                        <p:strVal val="visible"/>
                                      </p:to>
                                    </p:set>
                                    <p:animEffect filter="dissolve" transition="in">
                                      <p:cBhvr additive="repl">
                                        <p:cTn id="157" dur="500"/>
                                        <p:tgtEl>
                                          <p:spTgt spid="439"/>
                                        </p:tgtEl>
                                      </p:cBhvr>
                                    </p:animEffect>
                                  </p:childTnLst>
                                </p:cTn>
                              </p:par>
                              <p:par>
                                <p:cTn id="158" nodeType="withEffect" fill="hold" presetClass="entr" presetID="9">
                                  <p:stCondLst>
                                    <p:cond delay="0"/>
                                  </p:stCondLst>
                                  <p:childTnLst>
                                    <p:set>
                                      <p:cBhvr>
                                        <p:cTn id="159" dur="1" fill="hold">
                                          <p:stCondLst>
                                            <p:cond delay="0"/>
                                          </p:stCondLst>
                                        </p:cTn>
                                        <p:tgtEl>
                                          <p:spTgt spid="440"/>
                                        </p:tgtEl>
                                        <p:attrNameLst>
                                          <p:attrName>style.visibility</p:attrName>
                                        </p:attrNameLst>
                                      </p:cBhvr>
                                      <p:to>
                                        <p:strVal val="visible"/>
                                      </p:to>
                                    </p:set>
                                    <p:animEffect filter="dissolve" transition="in">
                                      <p:cBhvr additive="repl">
                                        <p:cTn id="160" dur="500"/>
                                        <p:tgtEl>
                                          <p:spTgt spid="440"/>
                                        </p:tgtEl>
                                      </p:cBhvr>
                                    </p:animEffect>
                                  </p:childTnLst>
                                </p:cTn>
                              </p:par>
                            </p:childTnLst>
                          </p:cTn>
                        </p:par>
                      </p:childTnLst>
                    </p:cTn>
                  </p:par>
                  <p:par>
                    <p:cTn id="161" fill="hold">
                      <p:stCondLst>
                        <p:cond delay="indefinite"/>
                      </p:stCondLst>
                      <p:childTnLst>
                        <p:par>
                          <p:cTn id="162" fill="hold">
                            <p:stCondLst>
                              <p:cond delay="0"/>
                            </p:stCondLst>
                            <p:childTnLst>
                              <p:par>
                                <p:cTn id="163" nodeType="clickEffect" fill="hold" presetClass="entr" presetID="9">
                                  <p:stCondLst>
                                    <p:cond delay="0"/>
                                  </p:stCondLst>
                                  <p:childTnLst>
                                    <p:set>
                                      <p:cBhvr>
                                        <p:cTn id="164" dur="1" fill="hold">
                                          <p:stCondLst>
                                            <p:cond delay="0"/>
                                          </p:stCondLst>
                                        </p:cTn>
                                        <p:tgtEl>
                                          <p:spTgt spid="451"/>
                                        </p:tgtEl>
                                        <p:attrNameLst>
                                          <p:attrName>style.visibility</p:attrName>
                                        </p:attrNameLst>
                                      </p:cBhvr>
                                      <p:to>
                                        <p:strVal val="visible"/>
                                      </p:to>
                                    </p:set>
                                    <p:animEffect filter="dissolve" transition="in">
                                      <p:cBhvr additive="repl">
                                        <p:cTn id="165" dur="500"/>
                                        <p:tgtEl>
                                          <p:spTgt spid="451"/>
                                        </p:tgtEl>
                                      </p:cBhvr>
                                    </p:animEffect>
                                  </p:childTnLst>
                                </p:cTn>
                              </p:par>
                              <p:par>
                                <p:cTn id="166" nodeType="withEffect" fill="hold" presetClass="entr" presetID="9">
                                  <p:stCondLst>
                                    <p:cond delay="0"/>
                                  </p:stCondLst>
                                  <p:childTnLst>
                                    <p:set>
                                      <p:cBhvr>
                                        <p:cTn id="167" dur="1" fill="hold">
                                          <p:stCondLst>
                                            <p:cond delay="0"/>
                                          </p:stCondLst>
                                        </p:cTn>
                                        <p:tgtEl>
                                          <p:spTgt spid="450"/>
                                        </p:tgtEl>
                                        <p:attrNameLst>
                                          <p:attrName>style.visibility</p:attrName>
                                        </p:attrNameLst>
                                      </p:cBhvr>
                                      <p:to>
                                        <p:strVal val="visible"/>
                                      </p:to>
                                    </p:set>
                                    <p:animEffect filter="dissolve" transition="in">
                                      <p:cBhvr additive="repl">
                                        <p:cTn id="168" dur="500"/>
                                        <p:tgtEl>
                                          <p:spTgt spid="450"/>
                                        </p:tgtEl>
                                      </p:cBhvr>
                                    </p:animEffect>
                                  </p:childTnLst>
                                </p:cTn>
                              </p:par>
                              <p:par>
                                <p:cTn id="169" nodeType="withEffect" fill="hold" presetClass="entr" presetID="9">
                                  <p:stCondLst>
                                    <p:cond delay="0"/>
                                  </p:stCondLst>
                                  <p:childTnLst>
                                    <p:set>
                                      <p:cBhvr>
                                        <p:cTn id="170" dur="1" fill="hold">
                                          <p:stCondLst>
                                            <p:cond delay="0"/>
                                          </p:stCondLst>
                                        </p:cTn>
                                        <p:tgtEl>
                                          <p:spTgt spid="449"/>
                                        </p:tgtEl>
                                        <p:attrNameLst>
                                          <p:attrName>style.visibility</p:attrName>
                                        </p:attrNameLst>
                                      </p:cBhvr>
                                      <p:to>
                                        <p:strVal val="visible"/>
                                      </p:to>
                                    </p:set>
                                    <p:animEffect filter="dissolve" transition="in">
                                      <p:cBhvr additive="repl">
                                        <p:cTn id="171" dur="500"/>
                                        <p:tgtEl>
                                          <p:spTgt spid="449"/>
                                        </p:tgtEl>
                                      </p:cBhvr>
                                    </p:animEffect>
                                  </p:childTnLst>
                                </p:cTn>
                              </p:par>
                              <p:par>
                                <p:cTn id="172" nodeType="withEffect" fill="hold" presetClass="entr" presetID="9">
                                  <p:stCondLst>
                                    <p:cond delay="0"/>
                                  </p:stCondLst>
                                  <p:childTnLst>
                                    <p:set>
                                      <p:cBhvr>
                                        <p:cTn id="173" dur="1" fill="hold">
                                          <p:stCondLst>
                                            <p:cond delay="0"/>
                                          </p:stCondLst>
                                        </p:cTn>
                                        <p:tgtEl>
                                          <p:spTgt spid="448"/>
                                        </p:tgtEl>
                                        <p:attrNameLst>
                                          <p:attrName>style.visibility</p:attrName>
                                        </p:attrNameLst>
                                      </p:cBhvr>
                                      <p:to>
                                        <p:strVal val="visible"/>
                                      </p:to>
                                    </p:set>
                                    <p:animEffect filter="dissolve" transition="in">
                                      <p:cBhvr additive="repl">
                                        <p:cTn id="174" dur="500"/>
                                        <p:tgtEl>
                                          <p:spTgt spid="448"/>
                                        </p:tgtEl>
                                      </p:cBhvr>
                                    </p:animEffect>
                                  </p:childTnLst>
                                </p:cTn>
                              </p:par>
                              <p:par>
                                <p:cTn id="175" nodeType="withEffect" fill="hold" presetClass="entr" presetID="9">
                                  <p:stCondLst>
                                    <p:cond delay="0"/>
                                  </p:stCondLst>
                                  <p:childTnLst>
                                    <p:set>
                                      <p:cBhvr>
                                        <p:cTn id="176" dur="1" fill="hold">
                                          <p:stCondLst>
                                            <p:cond delay="0"/>
                                          </p:stCondLst>
                                        </p:cTn>
                                        <p:tgtEl>
                                          <p:spTgt spid="447"/>
                                        </p:tgtEl>
                                        <p:attrNameLst>
                                          <p:attrName>style.visibility</p:attrName>
                                        </p:attrNameLst>
                                      </p:cBhvr>
                                      <p:to>
                                        <p:strVal val="visible"/>
                                      </p:to>
                                    </p:set>
                                    <p:animEffect filter="dissolve" transition="in">
                                      <p:cBhvr additive="repl">
                                        <p:cTn id="177" dur="500"/>
                                        <p:tgtEl>
                                          <p:spTgt spid="447"/>
                                        </p:tgtEl>
                                      </p:cBhvr>
                                    </p:animEffect>
                                  </p:childTnLst>
                                </p:cTn>
                              </p:par>
                              <p:par>
                                <p:cTn id="178" nodeType="withEffect" fill="hold" presetClass="entr" presetID="9">
                                  <p:stCondLst>
                                    <p:cond delay="0"/>
                                  </p:stCondLst>
                                  <p:childTnLst>
                                    <p:set>
                                      <p:cBhvr>
                                        <p:cTn id="179" dur="1" fill="hold">
                                          <p:stCondLst>
                                            <p:cond delay="0"/>
                                          </p:stCondLst>
                                        </p:cTn>
                                        <p:tgtEl>
                                          <p:spTgt spid="446"/>
                                        </p:tgtEl>
                                        <p:attrNameLst>
                                          <p:attrName>style.visibility</p:attrName>
                                        </p:attrNameLst>
                                      </p:cBhvr>
                                      <p:to>
                                        <p:strVal val="visible"/>
                                      </p:to>
                                    </p:set>
                                    <p:animEffect filter="dissolve" transition="in">
                                      <p:cBhvr additive="repl">
                                        <p:cTn id="180" dur="500"/>
                                        <p:tgtEl>
                                          <p:spTgt spid="446"/>
                                        </p:tgtEl>
                                      </p:cBhvr>
                                    </p:animEffect>
                                  </p:childTnLst>
                                </p:cTn>
                              </p:par>
                              <p:par>
                                <p:cTn id="181" nodeType="withEffect" fill="hold" presetClass="entr" presetID="9">
                                  <p:stCondLst>
                                    <p:cond delay="0"/>
                                  </p:stCondLst>
                                  <p:childTnLst>
                                    <p:set>
                                      <p:cBhvr>
                                        <p:cTn id="182" dur="1" fill="hold">
                                          <p:stCondLst>
                                            <p:cond delay="0"/>
                                          </p:stCondLst>
                                        </p:cTn>
                                        <p:tgtEl>
                                          <p:spTgt spid="445"/>
                                        </p:tgtEl>
                                        <p:attrNameLst>
                                          <p:attrName>style.visibility</p:attrName>
                                        </p:attrNameLst>
                                      </p:cBhvr>
                                      <p:to>
                                        <p:strVal val="visible"/>
                                      </p:to>
                                    </p:set>
                                    <p:animEffect filter="dissolve" transition="in">
                                      <p:cBhvr additive="repl">
                                        <p:cTn id="183" dur="500"/>
                                        <p:tgtEl>
                                          <p:spTgt spid="445"/>
                                        </p:tgtEl>
                                      </p:cBhvr>
                                    </p:animEffect>
                                  </p:childTnLst>
                                </p:cTn>
                              </p:par>
                              <p:par>
                                <p:cTn id="184" nodeType="withEffect" fill="hold" presetClass="entr" presetID="9">
                                  <p:stCondLst>
                                    <p:cond delay="0"/>
                                  </p:stCondLst>
                                  <p:childTnLst>
                                    <p:set>
                                      <p:cBhvr>
                                        <p:cTn id="185" fill="hold">
                                          <p:stCondLst>
                                            <p:cond delay="0"/>
                                          </p:stCondLst>
                                        </p:cTn>
                                        <p:tgtEl>
                                          <p:spTgt spid="444"/>
                                        </p:tgtEl>
                                        <p:attrNameLst>
                                          <p:attrName>style.visibility</p:attrName>
                                        </p:attrNameLst>
                                      </p:cBhvr>
                                      <p:to>
                                        <p:strVal val="visible"/>
                                      </p:to>
                                    </p:set>
                                    <p:animEffect filter="dissolve" transition="in">
                                      <p:cBhvr additive="repl">
                                        <p:cTn id="186" dur="125"/>
                                        <p:tgtEl>
                                          <p:spTgt spid="444"/>
                                        </p:tgtEl>
                                      </p:cBhvr>
                                    </p:animEffect>
                                  </p:childTnLst>
                                </p:cTn>
                              </p:par>
                              <p:par>
                                <p:cTn id="187" nodeType="withEffect" fill="hold" presetClass="entr" presetID="9">
                                  <p:stCondLst>
                                    <p:cond delay="0"/>
                                  </p:stCondLst>
                                  <p:childTnLst>
                                    <p:set>
                                      <p:cBhvr>
                                        <p:cTn id="188" dur="1" fill="hold">
                                          <p:stCondLst>
                                            <p:cond delay="0"/>
                                          </p:stCondLst>
                                        </p:cTn>
                                        <p:tgtEl>
                                          <p:spTgt spid="443"/>
                                        </p:tgtEl>
                                        <p:attrNameLst>
                                          <p:attrName>style.visibility</p:attrName>
                                        </p:attrNameLst>
                                      </p:cBhvr>
                                      <p:to>
                                        <p:strVal val="visible"/>
                                      </p:to>
                                    </p:set>
                                    <p:animEffect filter="dissolve" transition="in">
                                      <p:cBhvr additive="repl">
                                        <p:cTn id="189" dur="500"/>
                                        <p:tgtEl>
                                          <p:spTgt spid="443"/>
                                        </p:tgtEl>
                                      </p:cBhvr>
                                    </p:animEffect>
                                  </p:childTnLst>
                                </p:cTn>
                              </p:par>
                              <p:par>
                                <p:cTn id="190" nodeType="withEffect" fill="hold" presetClass="entr" presetID="9">
                                  <p:stCondLst>
                                    <p:cond delay="0"/>
                                  </p:stCondLst>
                                  <p:childTnLst>
                                    <p:set>
                                      <p:cBhvr>
                                        <p:cTn id="191" dur="1" fill="hold">
                                          <p:stCondLst>
                                            <p:cond delay="0"/>
                                          </p:stCondLst>
                                        </p:cTn>
                                        <p:tgtEl>
                                          <p:spTgt spid="442"/>
                                        </p:tgtEl>
                                        <p:attrNameLst>
                                          <p:attrName>style.visibility</p:attrName>
                                        </p:attrNameLst>
                                      </p:cBhvr>
                                      <p:to>
                                        <p:strVal val="visible"/>
                                      </p:to>
                                    </p:set>
                                    <p:animEffect filter="dissolve" transition="in">
                                      <p:cBhvr additive="repl">
                                        <p:cTn id="192" dur="500"/>
                                        <p:tgtEl>
                                          <p:spTgt spid="442"/>
                                        </p:tgtEl>
                                      </p:cBhvr>
                                    </p:animEffect>
                                  </p:childTnLst>
                                </p:cTn>
                              </p:par>
                            </p:childTnLst>
                          </p:cTn>
                        </p:par>
                      </p:childTnLst>
                    </p:cTn>
                  </p:par>
                  <p:par>
                    <p:cTn id="193" fill="hold">
                      <p:stCondLst>
                        <p:cond delay="indefinite"/>
                      </p:stCondLst>
                      <p:childTnLst>
                        <p:par>
                          <p:cTn id="194" fill="hold">
                            <p:stCondLst>
                              <p:cond delay="0"/>
                            </p:stCondLst>
                            <p:childTnLst>
                              <p:par>
                                <p:cTn id="195" nodeType="clickEffect" fill="hold" presetClass="entr" presetID="9">
                                  <p:stCondLst>
                                    <p:cond delay="0"/>
                                  </p:stCondLst>
                                  <p:childTnLst>
                                    <p:set>
                                      <p:cBhvr>
                                        <p:cTn id="196" dur="1" fill="hold">
                                          <p:stCondLst>
                                            <p:cond delay="0"/>
                                          </p:stCondLst>
                                        </p:cTn>
                                        <p:tgtEl>
                                          <p:spTgt spid="463"/>
                                        </p:tgtEl>
                                        <p:attrNameLst>
                                          <p:attrName>style.visibility</p:attrName>
                                        </p:attrNameLst>
                                      </p:cBhvr>
                                      <p:to>
                                        <p:strVal val="visible"/>
                                      </p:to>
                                    </p:set>
                                    <p:animEffect filter="dissolve" transition="in">
                                      <p:cBhvr additive="repl">
                                        <p:cTn id="197" dur="500"/>
                                        <p:tgtEl>
                                          <p:spTgt spid="463"/>
                                        </p:tgtEl>
                                      </p:cBhvr>
                                    </p:animEffect>
                                  </p:childTnLst>
                                </p:cTn>
                              </p:par>
                              <p:par>
                                <p:cTn id="198" nodeType="withEffect" fill="hold" presetClass="entr" presetID="9">
                                  <p:stCondLst>
                                    <p:cond delay="0"/>
                                  </p:stCondLst>
                                  <p:childTnLst>
                                    <p:set>
                                      <p:cBhvr>
                                        <p:cTn id="199" dur="1" fill="hold">
                                          <p:stCondLst>
                                            <p:cond delay="0"/>
                                          </p:stCondLst>
                                        </p:cTn>
                                        <p:tgtEl>
                                          <p:spTgt spid="464"/>
                                        </p:tgtEl>
                                        <p:attrNameLst>
                                          <p:attrName>style.visibility</p:attrName>
                                        </p:attrNameLst>
                                      </p:cBhvr>
                                      <p:to>
                                        <p:strVal val="visible"/>
                                      </p:to>
                                    </p:set>
                                    <p:animEffect filter="dissolve" transition="in">
                                      <p:cBhvr additive="repl">
                                        <p:cTn id="200" dur="500"/>
                                        <p:tgtEl>
                                          <p:spTgt spid="464"/>
                                        </p:tgtEl>
                                      </p:cBhvr>
                                    </p:animEffect>
                                  </p:childTnLst>
                                </p:cTn>
                              </p:par>
                              <p:par>
                                <p:cTn id="201" nodeType="withEffect" fill="hold" presetClass="entr" presetID="9">
                                  <p:stCondLst>
                                    <p:cond delay="0"/>
                                  </p:stCondLst>
                                  <p:childTnLst>
                                    <p:set>
                                      <p:cBhvr>
                                        <p:cTn id="202" dur="1" fill="hold">
                                          <p:stCondLst>
                                            <p:cond delay="0"/>
                                          </p:stCondLst>
                                        </p:cTn>
                                        <p:tgtEl>
                                          <p:spTgt spid="459"/>
                                        </p:tgtEl>
                                        <p:attrNameLst>
                                          <p:attrName>style.visibility</p:attrName>
                                        </p:attrNameLst>
                                      </p:cBhvr>
                                      <p:to>
                                        <p:strVal val="visible"/>
                                      </p:to>
                                    </p:set>
                                    <p:animEffect filter="dissolve" transition="in">
                                      <p:cBhvr additive="repl">
                                        <p:cTn id="203" dur="500"/>
                                        <p:tgtEl>
                                          <p:spTgt spid="459"/>
                                        </p:tgtEl>
                                      </p:cBhvr>
                                    </p:animEffect>
                                  </p:childTnLst>
                                </p:cTn>
                              </p:par>
                              <p:par>
                                <p:cTn id="204" nodeType="withEffect" fill="hold" presetClass="entr" presetID="9">
                                  <p:stCondLst>
                                    <p:cond delay="0"/>
                                  </p:stCondLst>
                                  <p:childTnLst>
                                    <p:set>
                                      <p:cBhvr>
                                        <p:cTn id="205" dur="1" fill="hold">
                                          <p:stCondLst>
                                            <p:cond delay="0"/>
                                          </p:stCondLst>
                                        </p:cTn>
                                        <p:tgtEl>
                                          <p:spTgt spid="462"/>
                                        </p:tgtEl>
                                        <p:attrNameLst>
                                          <p:attrName>style.visibility</p:attrName>
                                        </p:attrNameLst>
                                      </p:cBhvr>
                                      <p:to>
                                        <p:strVal val="visible"/>
                                      </p:to>
                                    </p:set>
                                    <p:animEffect filter="dissolve" transition="in">
                                      <p:cBhvr additive="repl">
                                        <p:cTn id="206" dur="500"/>
                                        <p:tgtEl>
                                          <p:spTgt spid="462"/>
                                        </p:tgtEl>
                                      </p:cBhvr>
                                    </p:animEffect>
                                  </p:childTnLst>
                                </p:cTn>
                              </p:par>
                              <p:par>
                                <p:cTn id="207" nodeType="withEffect" fill="hold" presetClass="entr" presetID="9">
                                  <p:stCondLst>
                                    <p:cond delay="0"/>
                                  </p:stCondLst>
                                  <p:childTnLst>
                                    <p:set>
                                      <p:cBhvr>
                                        <p:cTn id="208" dur="1" fill="hold">
                                          <p:stCondLst>
                                            <p:cond delay="0"/>
                                          </p:stCondLst>
                                        </p:cTn>
                                        <p:tgtEl>
                                          <p:spTgt spid="461"/>
                                        </p:tgtEl>
                                        <p:attrNameLst>
                                          <p:attrName>style.visibility</p:attrName>
                                        </p:attrNameLst>
                                      </p:cBhvr>
                                      <p:to>
                                        <p:strVal val="visible"/>
                                      </p:to>
                                    </p:set>
                                    <p:animEffect filter="dissolve" transition="in">
                                      <p:cBhvr additive="repl">
                                        <p:cTn id="209" dur="500"/>
                                        <p:tgtEl>
                                          <p:spTgt spid="461"/>
                                        </p:tgtEl>
                                      </p:cBhvr>
                                    </p:animEffect>
                                  </p:childTnLst>
                                </p:cTn>
                              </p:par>
                              <p:par>
                                <p:cTn id="210" nodeType="withEffect" fill="hold" presetClass="entr" presetID="9">
                                  <p:stCondLst>
                                    <p:cond delay="0"/>
                                  </p:stCondLst>
                                  <p:childTnLst>
                                    <p:set>
                                      <p:cBhvr>
                                        <p:cTn id="211" dur="1" fill="hold">
                                          <p:stCondLst>
                                            <p:cond delay="0"/>
                                          </p:stCondLst>
                                        </p:cTn>
                                        <p:tgtEl>
                                          <p:spTgt spid="456"/>
                                        </p:tgtEl>
                                        <p:attrNameLst>
                                          <p:attrName>style.visibility</p:attrName>
                                        </p:attrNameLst>
                                      </p:cBhvr>
                                      <p:to>
                                        <p:strVal val="visible"/>
                                      </p:to>
                                    </p:set>
                                    <p:animEffect filter="dissolve" transition="in">
                                      <p:cBhvr additive="repl">
                                        <p:cTn id="212" dur="500"/>
                                        <p:tgtEl>
                                          <p:spTgt spid="456"/>
                                        </p:tgtEl>
                                      </p:cBhvr>
                                    </p:animEffect>
                                  </p:childTnLst>
                                </p:cTn>
                              </p:par>
                              <p:par>
                                <p:cTn id="213" nodeType="withEffect" fill="hold" presetClass="entr" presetID="9">
                                  <p:stCondLst>
                                    <p:cond delay="0"/>
                                  </p:stCondLst>
                                  <p:childTnLst>
                                    <p:set>
                                      <p:cBhvr>
                                        <p:cTn id="214" dur="1" fill="hold">
                                          <p:stCondLst>
                                            <p:cond delay="0"/>
                                          </p:stCondLst>
                                        </p:cTn>
                                        <p:tgtEl>
                                          <p:spTgt spid="455"/>
                                        </p:tgtEl>
                                        <p:attrNameLst>
                                          <p:attrName>style.visibility</p:attrName>
                                        </p:attrNameLst>
                                      </p:cBhvr>
                                      <p:to>
                                        <p:strVal val="visible"/>
                                      </p:to>
                                    </p:set>
                                    <p:animEffect filter="dissolve" transition="in">
                                      <p:cBhvr additive="repl">
                                        <p:cTn id="215" dur="500"/>
                                        <p:tgtEl>
                                          <p:spTgt spid="455"/>
                                        </p:tgtEl>
                                      </p:cBhvr>
                                    </p:animEffect>
                                  </p:childTnLst>
                                </p:cTn>
                              </p:par>
                              <p:par>
                                <p:cTn id="216" nodeType="withEffect" fill="hold" presetClass="entr" presetID="9">
                                  <p:stCondLst>
                                    <p:cond delay="0"/>
                                  </p:stCondLst>
                                  <p:childTnLst>
                                    <p:set>
                                      <p:cBhvr>
                                        <p:cTn id="217" dur="1" fill="hold">
                                          <p:stCondLst>
                                            <p:cond delay="0"/>
                                          </p:stCondLst>
                                        </p:cTn>
                                        <p:tgtEl>
                                          <p:spTgt spid="454"/>
                                        </p:tgtEl>
                                        <p:attrNameLst>
                                          <p:attrName>style.visibility</p:attrName>
                                        </p:attrNameLst>
                                      </p:cBhvr>
                                      <p:to>
                                        <p:strVal val="visible"/>
                                      </p:to>
                                    </p:set>
                                    <p:animEffect filter="dissolve" transition="in">
                                      <p:cBhvr additive="repl">
                                        <p:cTn id="218" dur="500"/>
                                        <p:tgtEl>
                                          <p:spTgt spid="454"/>
                                        </p:tgtEl>
                                      </p:cBhvr>
                                    </p:animEffect>
                                  </p:childTnLst>
                                </p:cTn>
                              </p:par>
                              <p:par>
                                <p:cTn id="219" nodeType="withEffect" fill="hold" presetClass="entr" presetID="9">
                                  <p:stCondLst>
                                    <p:cond delay="0"/>
                                  </p:stCondLst>
                                  <p:childTnLst>
                                    <p:set>
                                      <p:cBhvr>
                                        <p:cTn id="220" dur="1" fill="hold">
                                          <p:stCondLst>
                                            <p:cond delay="0"/>
                                          </p:stCondLst>
                                        </p:cTn>
                                        <p:tgtEl>
                                          <p:spTgt spid="453"/>
                                        </p:tgtEl>
                                        <p:attrNameLst>
                                          <p:attrName>style.visibility</p:attrName>
                                        </p:attrNameLst>
                                      </p:cBhvr>
                                      <p:to>
                                        <p:strVal val="visible"/>
                                      </p:to>
                                    </p:set>
                                    <p:animEffect filter="dissolve" transition="in">
                                      <p:cBhvr additive="repl">
                                        <p:cTn id="221" dur="500"/>
                                        <p:tgtEl>
                                          <p:spTgt spid="453"/>
                                        </p:tgtEl>
                                      </p:cBhvr>
                                    </p:animEffect>
                                  </p:childTnLst>
                                </p:cTn>
                              </p:par>
                              <p:par>
                                <p:cTn id="222" nodeType="withEffect" fill="hold" presetClass="entr" presetID="9">
                                  <p:stCondLst>
                                    <p:cond delay="0"/>
                                  </p:stCondLst>
                                  <p:childTnLst>
                                    <p:set>
                                      <p:cBhvr>
                                        <p:cTn id="223" dur="1" fill="hold">
                                          <p:stCondLst>
                                            <p:cond delay="0"/>
                                          </p:stCondLst>
                                        </p:cTn>
                                        <p:tgtEl>
                                          <p:spTgt spid="452"/>
                                        </p:tgtEl>
                                        <p:attrNameLst>
                                          <p:attrName>style.visibility</p:attrName>
                                        </p:attrNameLst>
                                      </p:cBhvr>
                                      <p:to>
                                        <p:strVal val="visible"/>
                                      </p:to>
                                    </p:set>
                                    <p:animEffect filter="dissolve" transition="in">
                                      <p:cBhvr additive="repl">
                                        <p:cTn id="224" dur="500"/>
                                        <p:tgtEl>
                                          <p:spTgt spid="452"/>
                                        </p:tgtEl>
                                      </p:cBhvr>
                                    </p:animEffect>
                                  </p:childTnLst>
                                </p:cTn>
                              </p:par>
                              <p:par>
                                <p:cTn id="225" nodeType="withEffect" fill="hold" presetClass="entr" presetID="9">
                                  <p:stCondLst>
                                    <p:cond delay="0"/>
                                  </p:stCondLst>
                                  <p:childTnLst>
                                    <p:set>
                                      <p:cBhvr>
                                        <p:cTn id="226" dur="1" fill="hold">
                                          <p:stCondLst>
                                            <p:cond delay="0"/>
                                          </p:stCondLst>
                                        </p:cTn>
                                        <p:tgtEl>
                                          <p:spTgt spid="469"/>
                                        </p:tgtEl>
                                        <p:attrNameLst>
                                          <p:attrName>style.visibility</p:attrName>
                                        </p:attrNameLst>
                                      </p:cBhvr>
                                      <p:to>
                                        <p:strVal val="visible"/>
                                      </p:to>
                                    </p:set>
                                    <p:animEffect filter="dissolve" transition="in">
                                      <p:cBhvr additive="repl">
                                        <p:cTn id="227" dur="500"/>
                                        <p:tgtEl>
                                          <p:spTgt spid="469"/>
                                        </p:tgtEl>
                                      </p:cBhvr>
                                    </p:animEffect>
                                  </p:childTnLst>
                                </p:cTn>
                              </p:par>
                            </p:childTnLst>
                          </p:cTn>
                        </p:par>
                      </p:childTnLst>
                    </p:cTn>
                  </p:par>
                  <p:par>
                    <p:cTn id="228" fill="hold">
                      <p:stCondLst>
                        <p:cond delay="indefinite"/>
                      </p:stCondLst>
                      <p:childTnLst>
                        <p:par>
                          <p:cTn id="229" fill="hold">
                            <p:stCondLst>
                              <p:cond delay="0"/>
                            </p:stCondLst>
                            <p:childTnLst>
                              <p:par>
                                <p:cTn id="230" nodeType="clickEffect" fill="hold" presetClass="entr" presetID="9">
                                  <p:stCondLst>
                                    <p:cond delay="0"/>
                                  </p:stCondLst>
                                  <p:childTnLst>
                                    <p:set>
                                      <p:cBhvr>
                                        <p:cTn id="231" dur="1" fill="hold">
                                          <p:stCondLst>
                                            <p:cond delay="0"/>
                                          </p:stCondLst>
                                        </p:cTn>
                                        <p:tgtEl>
                                          <p:spTgt spid="470"/>
                                        </p:tgtEl>
                                        <p:attrNameLst>
                                          <p:attrName>style.visibility</p:attrName>
                                        </p:attrNameLst>
                                      </p:cBhvr>
                                      <p:to>
                                        <p:strVal val="visible"/>
                                      </p:to>
                                    </p:set>
                                    <p:animEffect filter="dissolve" transition="in">
                                      <p:cBhvr additive="repl">
                                        <p:cTn id="232" dur="500"/>
                                        <p:tgtEl>
                                          <p:spTgt spid="470"/>
                                        </p:tgtEl>
                                      </p:cBhvr>
                                    </p:animEffect>
                                  </p:childTnLst>
                                </p:cTn>
                              </p:par>
                              <p:par>
                                <p:cTn id="233" nodeType="withEffect" fill="hold" presetClass="entr" presetID="9">
                                  <p:stCondLst>
                                    <p:cond delay="0"/>
                                  </p:stCondLst>
                                  <p:childTnLst>
                                    <p:set>
                                      <p:cBhvr>
                                        <p:cTn id="234" dur="1" fill="hold">
                                          <p:stCondLst>
                                            <p:cond delay="0"/>
                                          </p:stCondLst>
                                        </p:cTn>
                                        <p:tgtEl>
                                          <p:spTgt spid="465"/>
                                        </p:tgtEl>
                                        <p:attrNameLst>
                                          <p:attrName>style.visibility</p:attrName>
                                        </p:attrNameLst>
                                      </p:cBhvr>
                                      <p:to>
                                        <p:strVal val="visible"/>
                                      </p:to>
                                    </p:set>
                                    <p:animEffect filter="dissolve" transition="in">
                                      <p:cBhvr additive="repl">
                                        <p:cTn id="235" dur="500"/>
                                        <p:tgtEl>
                                          <p:spTgt spid="465"/>
                                        </p:tgtEl>
                                      </p:cBhvr>
                                    </p:animEffect>
                                  </p:childTnLst>
                                </p:cTn>
                              </p:par>
                            </p:childTnLst>
                          </p:cTn>
                        </p:par>
                      </p:childTnLst>
                    </p:cTn>
                  </p:par>
                  <p:par>
                    <p:cTn id="236" fill="hold">
                      <p:stCondLst>
                        <p:cond delay="indefinite"/>
                      </p:stCondLst>
                      <p:childTnLst>
                        <p:par>
                          <p:cTn id="237" fill="hold">
                            <p:stCondLst>
                              <p:cond delay="0"/>
                            </p:stCondLst>
                            <p:childTnLst>
                              <p:par>
                                <p:cTn id="238" nodeType="clickEffect" fill="hold" presetClass="entr" presetID="9">
                                  <p:stCondLst>
                                    <p:cond delay="0"/>
                                  </p:stCondLst>
                                  <p:childTnLst>
                                    <p:set>
                                      <p:cBhvr>
                                        <p:cTn id="239" dur="1" fill="hold">
                                          <p:stCondLst>
                                            <p:cond delay="0"/>
                                          </p:stCondLst>
                                        </p:cTn>
                                        <p:tgtEl>
                                          <p:spTgt spid="482"/>
                                        </p:tgtEl>
                                        <p:attrNameLst>
                                          <p:attrName>style.visibility</p:attrName>
                                        </p:attrNameLst>
                                      </p:cBhvr>
                                      <p:to>
                                        <p:strVal val="visible"/>
                                      </p:to>
                                    </p:set>
                                    <p:animEffect filter="dissolve" transition="in">
                                      <p:cBhvr additive="repl">
                                        <p:cTn id="240" dur="500"/>
                                        <p:tgtEl>
                                          <p:spTgt spid="482"/>
                                        </p:tgtEl>
                                      </p:cBhvr>
                                    </p:animEffect>
                                  </p:childTnLst>
                                </p:cTn>
                              </p:par>
                              <p:par>
                                <p:cTn id="241" nodeType="withEffect" fill="hold" presetClass="entr" presetID="9">
                                  <p:stCondLst>
                                    <p:cond delay="0"/>
                                  </p:stCondLst>
                                  <p:childTnLst>
                                    <p:set>
                                      <p:cBhvr>
                                        <p:cTn id="242" dur="1" fill="hold">
                                          <p:stCondLst>
                                            <p:cond delay="0"/>
                                          </p:stCondLst>
                                        </p:cTn>
                                        <p:tgtEl>
                                          <p:spTgt spid="481"/>
                                        </p:tgtEl>
                                        <p:attrNameLst>
                                          <p:attrName>style.visibility</p:attrName>
                                        </p:attrNameLst>
                                      </p:cBhvr>
                                      <p:to>
                                        <p:strVal val="visible"/>
                                      </p:to>
                                    </p:set>
                                    <p:animEffect filter="dissolve" transition="in">
                                      <p:cBhvr additive="repl">
                                        <p:cTn id="243" dur="500"/>
                                        <p:tgtEl>
                                          <p:spTgt spid="481"/>
                                        </p:tgtEl>
                                      </p:cBhvr>
                                    </p:animEffect>
                                  </p:childTnLst>
                                </p:cTn>
                              </p:par>
                              <p:par>
                                <p:cTn id="244" nodeType="withEffect" fill="hold" presetClass="entr" presetID="9">
                                  <p:stCondLst>
                                    <p:cond delay="0"/>
                                  </p:stCondLst>
                                  <p:childTnLst>
                                    <p:set>
                                      <p:cBhvr>
                                        <p:cTn id="245" dur="1" fill="hold">
                                          <p:stCondLst>
                                            <p:cond delay="0"/>
                                          </p:stCondLst>
                                        </p:cTn>
                                        <p:tgtEl>
                                          <p:spTgt spid="480"/>
                                        </p:tgtEl>
                                        <p:attrNameLst>
                                          <p:attrName>style.visibility</p:attrName>
                                        </p:attrNameLst>
                                      </p:cBhvr>
                                      <p:to>
                                        <p:strVal val="visible"/>
                                      </p:to>
                                    </p:set>
                                    <p:animEffect filter="dissolve" transition="in">
                                      <p:cBhvr additive="repl">
                                        <p:cTn id="246" dur="500"/>
                                        <p:tgtEl>
                                          <p:spTgt spid="480"/>
                                        </p:tgtEl>
                                      </p:cBhvr>
                                    </p:animEffect>
                                  </p:childTnLst>
                                </p:cTn>
                              </p:par>
                              <p:par>
                                <p:cTn id="247" nodeType="withEffect" fill="hold" presetClass="entr" presetID="9">
                                  <p:stCondLst>
                                    <p:cond delay="0"/>
                                  </p:stCondLst>
                                  <p:childTnLst>
                                    <p:set>
                                      <p:cBhvr>
                                        <p:cTn id="248" dur="1" fill="hold">
                                          <p:stCondLst>
                                            <p:cond delay="0"/>
                                          </p:stCondLst>
                                        </p:cTn>
                                        <p:tgtEl>
                                          <p:spTgt spid="479"/>
                                        </p:tgtEl>
                                        <p:attrNameLst>
                                          <p:attrName>style.visibility</p:attrName>
                                        </p:attrNameLst>
                                      </p:cBhvr>
                                      <p:to>
                                        <p:strVal val="visible"/>
                                      </p:to>
                                    </p:set>
                                    <p:animEffect filter="dissolve" transition="in">
                                      <p:cBhvr additive="repl">
                                        <p:cTn id="249" dur="500"/>
                                        <p:tgtEl>
                                          <p:spTgt spid="479"/>
                                        </p:tgtEl>
                                      </p:cBhvr>
                                    </p:animEffect>
                                  </p:childTnLst>
                                </p:cTn>
                              </p:par>
                              <p:par>
                                <p:cTn id="250" nodeType="withEffect" fill="hold" presetClass="entr" presetID="9">
                                  <p:stCondLst>
                                    <p:cond delay="0"/>
                                  </p:stCondLst>
                                  <p:childTnLst>
                                    <p:set>
                                      <p:cBhvr>
                                        <p:cTn id="251" dur="1" fill="hold">
                                          <p:stCondLst>
                                            <p:cond delay="0"/>
                                          </p:stCondLst>
                                        </p:cTn>
                                        <p:tgtEl>
                                          <p:spTgt spid="477"/>
                                        </p:tgtEl>
                                        <p:attrNameLst>
                                          <p:attrName>style.visibility</p:attrName>
                                        </p:attrNameLst>
                                      </p:cBhvr>
                                      <p:to>
                                        <p:strVal val="visible"/>
                                      </p:to>
                                    </p:set>
                                    <p:animEffect filter="dissolve" transition="in">
                                      <p:cBhvr additive="repl">
                                        <p:cTn id="252" dur="500"/>
                                        <p:tgtEl>
                                          <p:spTgt spid="477"/>
                                        </p:tgtEl>
                                      </p:cBhvr>
                                    </p:animEffect>
                                  </p:childTnLst>
                                </p:cTn>
                              </p:par>
                              <p:par>
                                <p:cTn id="253" nodeType="withEffect" fill="hold" presetClass="entr" presetID="9">
                                  <p:stCondLst>
                                    <p:cond delay="0"/>
                                  </p:stCondLst>
                                  <p:childTnLst>
                                    <p:set>
                                      <p:cBhvr>
                                        <p:cTn id="254" dur="1" fill="hold">
                                          <p:stCondLst>
                                            <p:cond delay="0"/>
                                          </p:stCondLst>
                                        </p:cTn>
                                        <p:tgtEl>
                                          <p:spTgt spid="476"/>
                                        </p:tgtEl>
                                        <p:attrNameLst>
                                          <p:attrName>style.visibility</p:attrName>
                                        </p:attrNameLst>
                                      </p:cBhvr>
                                      <p:to>
                                        <p:strVal val="visible"/>
                                      </p:to>
                                    </p:set>
                                    <p:animEffect filter="dissolve" transition="in">
                                      <p:cBhvr additive="repl">
                                        <p:cTn id="255" dur="500"/>
                                        <p:tgtEl>
                                          <p:spTgt spid="476"/>
                                        </p:tgtEl>
                                      </p:cBhvr>
                                    </p:animEffect>
                                  </p:childTnLst>
                                </p:cTn>
                              </p:par>
                              <p:par>
                                <p:cTn id="256" nodeType="withEffect" fill="hold" presetClass="entr" presetID="9">
                                  <p:stCondLst>
                                    <p:cond delay="0"/>
                                  </p:stCondLst>
                                  <p:childTnLst>
                                    <p:set>
                                      <p:cBhvr>
                                        <p:cTn id="257" dur="1" fill="hold">
                                          <p:stCondLst>
                                            <p:cond delay="0"/>
                                          </p:stCondLst>
                                        </p:cTn>
                                        <p:tgtEl>
                                          <p:spTgt spid="475"/>
                                        </p:tgtEl>
                                        <p:attrNameLst>
                                          <p:attrName>style.visibility</p:attrName>
                                        </p:attrNameLst>
                                      </p:cBhvr>
                                      <p:to>
                                        <p:strVal val="visible"/>
                                      </p:to>
                                    </p:set>
                                    <p:animEffect filter="dissolve" transition="in">
                                      <p:cBhvr additive="repl">
                                        <p:cTn id="258" dur="500"/>
                                        <p:tgtEl>
                                          <p:spTgt spid="475"/>
                                        </p:tgtEl>
                                      </p:cBhvr>
                                    </p:animEffect>
                                  </p:childTnLst>
                                </p:cTn>
                              </p:par>
                              <p:par>
                                <p:cTn id="259" nodeType="withEffect" fill="hold" presetClass="entr" presetID="9">
                                  <p:stCondLst>
                                    <p:cond delay="0"/>
                                  </p:stCondLst>
                                  <p:childTnLst>
                                    <p:set>
                                      <p:cBhvr>
                                        <p:cTn id="260" dur="1" fill="hold">
                                          <p:stCondLst>
                                            <p:cond delay="0"/>
                                          </p:stCondLst>
                                        </p:cTn>
                                        <p:tgtEl>
                                          <p:spTgt spid="474"/>
                                        </p:tgtEl>
                                        <p:attrNameLst>
                                          <p:attrName>style.visibility</p:attrName>
                                        </p:attrNameLst>
                                      </p:cBhvr>
                                      <p:to>
                                        <p:strVal val="visible"/>
                                      </p:to>
                                    </p:set>
                                    <p:animEffect filter="dissolve" transition="in">
                                      <p:cBhvr additive="repl">
                                        <p:cTn id="261" dur="500"/>
                                        <p:tgtEl>
                                          <p:spTgt spid="474"/>
                                        </p:tgtEl>
                                      </p:cBhvr>
                                    </p:animEffect>
                                  </p:childTnLst>
                                </p:cTn>
                              </p:par>
                            </p:childTnLst>
                          </p:cTn>
                        </p:par>
                      </p:childTnLst>
                    </p:cTn>
                  </p:par>
                  <p:par>
                    <p:cTn id="262" fill="hold">
                      <p:stCondLst>
                        <p:cond delay="indefinite"/>
                      </p:stCondLst>
                      <p:childTnLst>
                        <p:par>
                          <p:cTn id="263" fill="hold">
                            <p:stCondLst>
                              <p:cond delay="0"/>
                            </p:stCondLst>
                            <p:childTnLst>
                              <p:par>
                                <p:cTn id="264" nodeType="clickEffect" fill="hold" presetClass="entr" presetID="9">
                                  <p:stCondLst>
                                    <p:cond delay="0"/>
                                  </p:stCondLst>
                                  <p:childTnLst>
                                    <p:set>
                                      <p:cBhvr>
                                        <p:cTn id="265" dur="1" fill="hold">
                                          <p:stCondLst>
                                            <p:cond delay="0"/>
                                          </p:stCondLst>
                                        </p:cTn>
                                        <p:tgtEl>
                                          <p:spTgt spid="473"/>
                                        </p:tgtEl>
                                        <p:attrNameLst>
                                          <p:attrName>style.visibility</p:attrName>
                                        </p:attrNameLst>
                                      </p:cBhvr>
                                      <p:to>
                                        <p:strVal val="visible"/>
                                      </p:to>
                                    </p:set>
                                    <p:animEffect filter="dissolve" transition="in">
                                      <p:cBhvr additive="repl">
                                        <p:cTn id="266" dur="500"/>
                                        <p:tgtEl>
                                          <p:spTgt spid="473"/>
                                        </p:tgtEl>
                                      </p:cBhvr>
                                    </p:animEffect>
                                  </p:childTnLst>
                                </p:cTn>
                              </p:par>
                              <p:par>
                                <p:cTn id="267" nodeType="withEffect" fill="hold" presetClass="entr" presetID="9">
                                  <p:stCondLst>
                                    <p:cond delay="0"/>
                                  </p:stCondLst>
                                  <p:childTnLst>
                                    <p:set>
                                      <p:cBhvr>
                                        <p:cTn id="268" dur="1" fill="hold">
                                          <p:stCondLst>
                                            <p:cond delay="0"/>
                                          </p:stCondLst>
                                        </p:cTn>
                                        <p:tgtEl>
                                          <p:spTgt spid="471"/>
                                        </p:tgtEl>
                                        <p:attrNameLst>
                                          <p:attrName>style.visibility</p:attrName>
                                        </p:attrNameLst>
                                      </p:cBhvr>
                                      <p:to>
                                        <p:strVal val="visible"/>
                                      </p:to>
                                    </p:set>
                                    <p:animEffect filter="dissolve" transition="in">
                                      <p:cBhvr additive="repl">
                                        <p:cTn id="269" dur="500"/>
                                        <p:tgtEl>
                                          <p:spTgt spid="471"/>
                                        </p:tgtEl>
                                      </p:cBhvr>
                                    </p:animEffect>
                                  </p:childTnLst>
                                </p:cTn>
                              </p:par>
                              <p:par>
                                <p:cTn id="270" nodeType="withEffect" fill="hold" presetClass="entr" presetID="9">
                                  <p:stCondLst>
                                    <p:cond delay="0"/>
                                  </p:stCondLst>
                                  <p:childTnLst>
                                    <p:set>
                                      <p:cBhvr>
                                        <p:cTn id="271" dur="1" fill="hold">
                                          <p:stCondLst>
                                            <p:cond delay="0"/>
                                          </p:stCondLst>
                                        </p:cTn>
                                        <p:tgtEl>
                                          <p:spTgt spid="478"/>
                                        </p:tgtEl>
                                        <p:attrNameLst>
                                          <p:attrName>style.visibility</p:attrName>
                                        </p:attrNameLst>
                                      </p:cBhvr>
                                      <p:to>
                                        <p:strVal val="visible"/>
                                      </p:to>
                                    </p:set>
                                    <p:animEffect filter="dissolve" transition="in">
                                      <p:cBhvr additive="repl">
                                        <p:cTn id="272" dur="500"/>
                                        <p:tgtEl>
                                          <p:spTgt spid="478"/>
                                        </p:tgtEl>
                                      </p:cBhvr>
                                    </p:animEffect>
                                  </p:childTnLst>
                                </p:cTn>
                              </p:par>
                            </p:childTnLst>
                          </p:cTn>
                        </p:par>
                      </p:childTnLst>
                    </p:cTn>
                  </p:par>
                  <p:par>
                    <p:cTn id="273" fill="hold">
                      <p:stCondLst>
                        <p:cond delay="indefinite"/>
                      </p:stCondLst>
                      <p:childTnLst>
                        <p:par>
                          <p:cTn id="274" fill="hold">
                            <p:stCondLst>
                              <p:cond delay="0"/>
                            </p:stCondLst>
                            <p:childTnLst>
                              <p:par>
                                <p:cTn id="275" nodeType="clickEffect" fill="hold" presetClass="entr" presetID="9">
                                  <p:stCondLst>
                                    <p:cond delay="0"/>
                                  </p:stCondLst>
                                  <p:childTnLst>
                                    <p:set>
                                      <p:cBhvr>
                                        <p:cTn id="276" dur="1" fill="hold">
                                          <p:stCondLst>
                                            <p:cond delay="0"/>
                                          </p:stCondLst>
                                        </p:cTn>
                                        <p:tgtEl>
                                          <p:spTgt spid="490"/>
                                        </p:tgtEl>
                                        <p:attrNameLst>
                                          <p:attrName>style.visibility</p:attrName>
                                        </p:attrNameLst>
                                      </p:cBhvr>
                                      <p:to>
                                        <p:strVal val="visible"/>
                                      </p:to>
                                    </p:set>
                                    <p:animEffect filter="dissolve" transition="in">
                                      <p:cBhvr additive="repl">
                                        <p:cTn id="277" dur="500"/>
                                        <p:tgtEl>
                                          <p:spTgt spid="490"/>
                                        </p:tgtEl>
                                      </p:cBhvr>
                                    </p:animEffect>
                                  </p:childTnLst>
                                </p:cTn>
                              </p:par>
                              <p:par>
                                <p:cTn id="278" nodeType="withEffect" fill="hold" presetClass="entr" presetID="9">
                                  <p:stCondLst>
                                    <p:cond delay="0"/>
                                  </p:stCondLst>
                                  <p:childTnLst>
                                    <p:set>
                                      <p:cBhvr>
                                        <p:cTn id="279" dur="1" fill="hold">
                                          <p:stCondLst>
                                            <p:cond delay="0"/>
                                          </p:stCondLst>
                                        </p:cTn>
                                        <p:tgtEl>
                                          <p:spTgt spid="489"/>
                                        </p:tgtEl>
                                        <p:attrNameLst>
                                          <p:attrName>style.visibility</p:attrName>
                                        </p:attrNameLst>
                                      </p:cBhvr>
                                      <p:to>
                                        <p:strVal val="visible"/>
                                      </p:to>
                                    </p:set>
                                    <p:animEffect filter="dissolve" transition="in">
                                      <p:cBhvr additive="repl">
                                        <p:cTn id="280" dur="500"/>
                                        <p:tgtEl>
                                          <p:spTgt spid="489"/>
                                        </p:tgtEl>
                                      </p:cBhvr>
                                    </p:animEffect>
                                  </p:childTnLst>
                                </p:cTn>
                              </p:par>
                              <p:par>
                                <p:cTn id="281" nodeType="withEffect" fill="hold" presetClass="entr" presetID="9">
                                  <p:stCondLst>
                                    <p:cond delay="0"/>
                                  </p:stCondLst>
                                  <p:childTnLst>
                                    <p:set>
                                      <p:cBhvr>
                                        <p:cTn id="282" dur="1" fill="hold">
                                          <p:stCondLst>
                                            <p:cond delay="0"/>
                                          </p:stCondLst>
                                        </p:cTn>
                                        <p:tgtEl>
                                          <p:spTgt spid="488"/>
                                        </p:tgtEl>
                                        <p:attrNameLst>
                                          <p:attrName>style.visibility</p:attrName>
                                        </p:attrNameLst>
                                      </p:cBhvr>
                                      <p:to>
                                        <p:strVal val="visible"/>
                                      </p:to>
                                    </p:set>
                                    <p:animEffect filter="dissolve" transition="in">
                                      <p:cBhvr additive="repl">
                                        <p:cTn id="283" dur="500"/>
                                        <p:tgtEl>
                                          <p:spTgt spid="488"/>
                                        </p:tgtEl>
                                      </p:cBhvr>
                                    </p:animEffect>
                                  </p:childTnLst>
                                </p:cTn>
                              </p:par>
                              <p:par>
                                <p:cTn id="284" nodeType="withEffect" fill="hold" presetClass="entr" presetID="9">
                                  <p:stCondLst>
                                    <p:cond delay="0"/>
                                  </p:stCondLst>
                                  <p:childTnLst>
                                    <p:set>
                                      <p:cBhvr>
                                        <p:cTn id="285" dur="1" fill="hold">
                                          <p:stCondLst>
                                            <p:cond delay="0"/>
                                          </p:stCondLst>
                                        </p:cTn>
                                        <p:tgtEl>
                                          <p:spTgt spid="487"/>
                                        </p:tgtEl>
                                        <p:attrNameLst>
                                          <p:attrName>style.visibility</p:attrName>
                                        </p:attrNameLst>
                                      </p:cBhvr>
                                      <p:to>
                                        <p:strVal val="visible"/>
                                      </p:to>
                                    </p:set>
                                    <p:animEffect filter="dissolve" transition="in">
                                      <p:cBhvr additive="repl">
                                        <p:cTn id="286" dur="500"/>
                                        <p:tgtEl>
                                          <p:spTgt spid="487"/>
                                        </p:tgtEl>
                                      </p:cBhvr>
                                    </p:animEffect>
                                  </p:childTnLst>
                                </p:cTn>
                              </p:par>
                            </p:childTnLst>
                          </p:cTn>
                        </p:par>
                      </p:childTnLst>
                    </p:cTn>
                  </p:par>
                  <p:par>
                    <p:cTn id="287" fill="hold">
                      <p:stCondLst>
                        <p:cond delay="indefinite"/>
                      </p:stCondLst>
                      <p:childTnLst>
                        <p:par>
                          <p:cTn id="288" fill="hold">
                            <p:stCondLst>
                              <p:cond delay="0"/>
                            </p:stCondLst>
                            <p:childTnLst>
                              <p:par>
                                <p:cTn id="289" nodeType="clickEffect" fill="hold" presetClass="entr" presetID="9">
                                  <p:stCondLst>
                                    <p:cond delay="0"/>
                                  </p:stCondLst>
                                  <p:childTnLst>
                                    <p:set>
                                      <p:cBhvr>
                                        <p:cTn id="290" dur="1" fill="hold">
                                          <p:stCondLst>
                                            <p:cond delay="0"/>
                                          </p:stCondLst>
                                        </p:cTn>
                                        <p:tgtEl>
                                          <p:spTgt spid="472"/>
                                        </p:tgtEl>
                                        <p:attrNameLst>
                                          <p:attrName>style.visibility</p:attrName>
                                        </p:attrNameLst>
                                      </p:cBhvr>
                                      <p:to>
                                        <p:strVal val="visible"/>
                                      </p:to>
                                    </p:set>
                                    <p:animEffect filter="dissolve" transition="in">
                                      <p:cBhvr additive="repl">
                                        <p:cTn id="291" dur="500"/>
                                        <p:tgtEl>
                                          <p:spTgt spid="472"/>
                                        </p:tgtEl>
                                      </p:cBhvr>
                                    </p:animEffect>
                                  </p:childTnLst>
                                </p:cTn>
                              </p:par>
                              <p:par>
                                <p:cTn id="292" nodeType="withEffect" fill="hold" presetClass="entr" presetID="9">
                                  <p:stCondLst>
                                    <p:cond delay="0"/>
                                  </p:stCondLst>
                                  <p:childTnLst>
                                    <p:set>
                                      <p:cBhvr>
                                        <p:cTn id="293" dur="1" fill="hold">
                                          <p:stCondLst>
                                            <p:cond delay="0"/>
                                          </p:stCondLst>
                                        </p:cTn>
                                        <p:tgtEl>
                                          <p:spTgt spid="486"/>
                                        </p:tgtEl>
                                        <p:attrNameLst>
                                          <p:attrName>style.visibility</p:attrName>
                                        </p:attrNameLst>
                                      </p:cBhvr>
                                      <p:to>
                                        <p:strVal val="visible"/>
                                      </p:to>
                                    </p:set>
                                    <p:animEffect filter="dissolve" transition="in">
                                      <p:cBhvr additive="repl">
                                        <p:cTn id="294" dur="500"/>
                                        <p:tgtEl>
                                          <p:spTgt spid="486"/>
                                        </p:tgtEl>
                                      </p:cBhvr>
                                    </p:animEffect>
                                  </p:childTnLst>
                                </p:cTn>
                              </p:par>
                              <p:par>
                                <p:cTn id="295" nodeType="withEffect" fill="hold" presetClass="entr" presetID="9">
                                  <p:stCondLst>
                                    <p:cond delay="0"/>
                                  </p:stCondLst>
                                  <p:childTnLst>
                                    <p:set>
                                      <p:cBhvr>
                                        <p:cTn id="296" dur="1" fill="hold">
                                          <p:stCondLst>
                                            <p:cond delay="0"/>
                                          </p:stCondLst>
                                        </p:cTn>
                                        <p:tgtEl>
                                          <p:spTgt spid="485"/>
                                        </p:tgtEl>
                                        <p:attrNameLst>
                                          <p:attrName>style.visibility</p:attrName>
                                        </p:attrNameLst>
                                      </p:cBhvr>
                                      <p:to>
                                        <p:strVal val="visible"/>
                                      </p:to>
                                    </p:set>
                                    <p:animEffect filter="dissolve" transition="in">
                                      <p:cBhvr additive="repl">
                                        <p:cTn id="297" dur="500"/>
                                        <p:tgtEl>
                                          <p:spTgt spid="485"/>
                                        </p:tgtEl>
                                      </p:cBhvr>
                                    </p:animEffect>
                                  </p:childTnLst>
                                </p:cTn>
                              </p:par>
                              <p:par>
                                <p:cTn id="298" nodeType="withEffect" fill="hold" presetClass="entr" presetID="9">
                                  <p:stCondLst>
                                    <p:cond delay="0"/>
                                  </p:stCondLst>
                                  <p:childTnLst>
                                    <p:set>
                                      <p:cBhvr>
                                        <p:cTn id="299" dur="1" fill="hold">
                                          <p:stCondLst>
                                            <p:cond delay="0"/>
                                          </p:stCondLst>
                                        </p:cTn>
                                        <p:tgtEl>
                                          <p:spTgt spid="484"/>
                                        </p:tgtEl>
                                        <p:attrNameLst>
                                          <p:attrName>style.visibility</p:attrName>
                                        </p:attrNameLst>
                                      </p:cBhvr>
                                      <p:to>
                                        <p:strVal val="visible"/>
                                      </p:to>
                                    </p:set>
                                    <p:animEffect filter="dissolve" transition="in">
                                      <p:cBhvr additive="repl">
                                        <p:cTn id="300" dur="500"/>
                                        <p:tgtEl>
                                          <p:spTgt spid="484"/>
                                        </p:tgtEl>
                                      </p:cBhvr>
                                    </p:animEffect>
                                  </p:childTnLst>
                                </p:cTn>
                              </p:par>
                              <p:par>
                                <p:cTn id="301" nodeType="withEffect" fill="hold" presetClass="entr" presetID="9">
                                  <p:stCondLst>
                                    <p:cond delay="0"/>
                                  </p:stCondLst>
                                  <p:childTnLst>
                                    <p:set>
                                      <p:cBhvr>
                                        <p:cTn id="302" dur="1" fill="hold">
                                          <p:stCondLst>
                                            <p:cond delay="0"/>
                                          </p:stCondLst>
                                        </p:cTn>
                                        <p:tgtEl>
                                          <p:spTgt spid="483"/>
                                        </p:tgtEl>
                                        <p:attrNameLst>
                                          <p:attrName>style.visibility</p:attrName>
                                        </p:attrNameLst>
                                      </p:cBhvr>
                                      <p:to>
                                        <p:strVal val="visible"/>
                                      </p:to>
                                    </p:set>
                                    <p:animEffect filter="dissolve" transition="in">
                                      <p:cBhvr additive="repl">
                                        <p:cTn id="303" dur="500"/>
                                        <p:tgtEl>
                                          <p:spTgt spid="483"/>
                                        </p:tgtEl>
                                      </p:cBhvr>
                                    </p:animEffect>
                                  </p:childTnLst>
                                </p:cTn>
                              </p:par>
                              <p:par>
                                <p:cTn id="304" nodeType="withEffect" fill="hold" presetClass="entr" presetID="9">
                                  <p:stCondLst>
                                    <p:cond delay="0"/>
                                  </p:stCondLst>
                                  <p:childTnLst>
                                    <p:set>
                                      <p:cBhvr>
                                        <p:cTn id="305" dur="1" fill="hold">
                                          <p:stCondLst>
                                            <p:cond delay="0"/>
                                          </p:stCondLst>
                                        </p:cTn>
                                        <p:tgtEl>
                                          <p:spTgt spid="460"/>
                                        </p:tgtEl>
                                        <p:attrNameLst>
                                          <p:attrName>style.visibility</p:attrName>
                                        </p:attrNameLst>
                                      </p:cBhvr>
                                      <p:to>
                                        <p:strVal val="visible"/>
                                      </p:to>
                                    </p:set>
                                    <p:animEffect filter="dissolve" transition="in">
                                      <p:cBhvr additive="repl">
                                        <p:cTn id="306" dur="500"/>
                                        <p:tgtEl>
                                          <p:spTgt spid="460"/>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4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91" name="PlaceHolder 1"/>
          <p:cNvSpPr>
            <a:spLocks noGrp="1"/>
          </p:cNvSpPr>
          <p:nvPr>
            <p:ph type="title"/>
          </p:nvPr>
        </p:nvSpPr>
        <p:spPr>
          <a:xfrm>
            <a:off x="838080" y="365040"/>
            <a:ext cx="10511280" cy="1321200"/>
          </a:xfrm>
          <a:prstGeom prst="rect">
            <a:avLst/>
          </a:prstGeom>
          <a:noFill/>
          <a:ln w="0">
            <a:noFill/>
          </a:ln>
        </p:spPr>
        <p:txBody>
          <a:bodyPr lIns="90000" rIns="90000" tIns="45000" bIns="45000" anchor="ctr">
            <a:noAutofit/>
          </a:bodyPr>
          <a:p>
            <a:pPr>
              <a:lnSpc>
                <a:spcPct val="90000"/>
              </a:lnSpc>
              <a:buNone/>
            </a:pPr>
            <a:r>
              <a:rPr b="0" lang="en-US" sz="4400" spc="-1" strike="noStrike">
                <a:solidFill>
                  <a:srgbClr val="000000"/>
                </a:solidFill>
                <a:latin typeface="Calibri Light"/>
              </a:rPr>
              <a:t>Levels of Participation</a:t>
            </a:r>
            <a:endParaRPr b="0" lang="en-IE" sz="4400" spc="-1" strike="noStrike">
              <a:latin typeface="Arial"/>
            </a:endParaRPr>
          </a:p>
        </p:txBody>
      </p:sp>
      <p:pic>
        <p:nvPicPr>
          <p:cNvPr id="492" name="Content Placeholder 3" descr="A picture containing screenshot&#10;&#10;Description automatically generated"/>
          <p:cNvPicPr/>
          <p:nvPr/>
        </p:nvPicPr>
        <p:blipFill>
          <a:blip r:embed="rId1"/>
          <a:stretch/>
        </p:blipFill>
        <p:spPr>
          <a:xfrm>
            <a:off x="2653560" y="1690560"/>
            <a:ext cx="6880320" cy="3894480"/>
          </a:xfrm>
          <a:prstGeom prst="rect">
            <a:avLst/>
          </a:prstGeom>
          <a:ln w="0">
            <a:noFill/>
          </a:ln>
        </p:spPr>
      </p:pic>
      <p:sp>
        <p:nvSpPr>
          <p:cNvPr id="493" name="PlaceHolder 2"/>
          <p:cNvSpPr>
            <a:spLocks noGrp="1"/>
          </p:cNvSpPr>
          <p:nvPr>
            <p:ph type="ftr"/>
          </p:nvPr>
        </p:nvSpPr>
        <p:spPr>
          <a:xfrm>
            <a:off x="3840480" y="6356520"/>
            <a:ext cx="4308480" cy="360720"/>
          </a:xfrm>
          <a:prstGeom prst="rect">
            <a:avLst/>
          </a:prstGeom>
          <a:noFill/>
          <a:ln w="0">
            <a:noFill/>
          </a:ln>
        </p:spPr>
        <p:txBody>
          <a:bodyPr lIns="90000" rIns="90000" tIns="45000" bIns="45000" anchor="ctr">
            <a:noAutofit/>
          </a:bodyPr>
          <a:p>
            <a:pPr algn="ctr">
              <a:lnSpc>
                <a:spcPct val="100000"/>
              </a:lnSpc>
              <a:buNone/>
            </a:pPr>
            <a:r>
              <a:rPr b="0" lang="fr-FR" sz="1200" spc="-1" strike="noStrike">
                <a:solidFill>
                  <a:srgbClr val="8b8b8b"/>
                </a:solidFill>
                <a:latin typeface="Calibri"/>
              </a:rPr>
              <a:t>© Social Justice Ireland   </a:t>
            </a:r>
            <a:endParaRPr b="0" lang="en-IE" sz="1200" spc="-1" strike="noStrike">
              <a:latin typeface="Times New Roman"/>
            </a:endParaRPr>
          </a:p>
          <a:p>
            <a:pPr algn="ctr">
              <a:lnSpc>
                <a:spcPct val="100000"/>
              </a:lnSpc>
              <a:buNone/>
            </a:pPr>
            <a:r>
              <a:rPr b="0" lang="fr-FR" sz="1200" spc="-1" strike="noStrike">
                <a:solidFill>
                  <a:srgbClr val="8b8b8b"/>
                </a:solidFill>
                <a:latin typeface="Calibri"/>
              </a:rPr>
              <a:t>W: www.socialjustice.ie   T: @SocialJusticeI  F: fb.me/SocialJusticeI </a:t>
            </a:r>
            <a:endParaRPr b="0" lang="en-IE" sz="1200" spc="-1" strike="noStrike">
              <a:latin typeface="Times New Roman"/>
            </a:endParaRPr>
          </a:p>
        </p:txBody>
      </p:sp>
    </p:spTree>
  </p:cSld>
  <mc:AlternateContent>
    <mc:Choice Requires="p14">
      <p:transition spd="slow" advTm="29000" p14:dur="2000"/>
    </mc:Choice>
    <mc:Fallback>
      <p:transition spd="slow" advTm="29000"/>
    </mc:Fallback>
  </mc:AlternateContent>
</p:sld>
</file>

<file path=ppt/slides/slide4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94" name="PlaceHolder 1"/>
          <p:cNvSpPr>
            <a:spLocks noGrp="1"/>
          </p:cNvSpPr>
          <p:nvPr>
            <p:ph type="title"/>
          </p:nvPr>
        </p:nvSpPr>
        <p:spPr>
          <a:xfrm>
            <a:off x="838080" y="365040"/>
            <a:ext cx="10511280" cy="1321200"/>
          </a:xfrm>
          <a:prstGeom prst="rect">
            <a:avLst/>
          </a:prstGeom>
          <a:noFill/>
          <a:ln w="0">
            <a:noFill/>
          </a:ln>
        </p:spPr>
        <p:txBody>
          <a:bodyPr lIns="90000" rIns="90000" tIns="45000" bIns="45000" anchor="ctr">
            <a:noAutofit/>
          </a:bodyPr>
          <a:p>
            <a:pPr>
              <a:lnSpc>
                <a:spcPct val="90000"/>
              </a:lnSpc>
              <a:buNone/>
            </a:pPr>
            <a:r>
              <a:rPr b="0" lang="en-US" sz="4400" spc="-1" strike="noStrike">
                <a:solidFill>
                  <a:srgbClr val="000000"/>
                </a:solidFill>
                <a:latin typeface="Calibri Light"/>
              </a:rPr>
              <a:t>Interesting note…</a:t>
            </a:r>
            <a:endParaRPr b="0" lang="en-IE" sz="4400" spc="-1" strike="noStrike">
              <a:latin typeface="Arial"/>
            </a:endParaRPr>
          </a:p>
        </p:txBody>
      </p:sp>
      <p:sp>
        <p:nvSpPr>
          <p:cNvPr id="495" name="PlaceHolder 2"/>
          <p:cNvSpPr>
            <a:spLocks noGrp="1"/>
          </p:cNvSpPr>
          <p:nvPr>
            <p:ph/>
          </p:nvPr>
        </p:nvSpPr>
        <p:spPr>
          <a:xfrm>
            <a:off x="838080" y="1825560"/>
            <a:ext cx="10511280" cy="4347000"/>
          </a:xfrm>
          <a:prstGeom prst="rect">
            <a:avLst/>
          </a:prstGeom>
          <a:noFill/>
          <a:ln w="0">
            <a:noFill/>
          </a:ln>
        </p:spPr>
        <p:txBody>
          <a:bodyPr lIns="90000" rIns="90000" tIns="45000" bIns="45000" anchor="t">
            <a:noAutofit/>
          </a:bodyPr>
          <a:p>
            <a:pPr>
              <a:lnSpc>
                <a:spcPct val="90000"/>
              </a:lnSpc>
              <a:spcBef>
                <a:spcPts val="1001"/>
              </a:spcBef>
              <a:buNone/>
              <a:tabLst>
                <a:tab algn="l" pos="0"/>
              </a:tabLst>
            </a:pPr>
            <a:r>
              <a:rPr b="0" lang="en-US" sz="2800" spc="-1" strike="noStrike">
                <a:solidFill>
                  <a:srgbClr val="000000"/>
                </a:solidFill>
                <a:latin typeface="Calibri"/>
              </a:rPr>
              <a:t>“</a:t>
            </a:r>
            <a:r>
              <a:rPr b="0" lang="en-US" sz="2800" spc="-1" strike="noStrike">
                <a:solidFill>
                  <a:srgbClr val="000000"/>
                </a:solidFill>
                <a:latin typeface="Calibri"/>
              </a:rPr>
              <a:t>SPCs need to be involved from the preliminary phases of preparation of a policy and to assist in the setting of overall parameters, identification of issues to be addressed and approaches to be taken etc. </a:t>
            </a:r>
            <a:endParaRPr b="0" lang="en-IE" sz="2800" spc="-1" strike="noStrike">
              <a:latin typeface="Arial"/>
            </a:endParaRPr>
          </a:p>
          <a:p>
            <a:pPr>
              <a:lnSpc>
                <a:spcPct val="90000"/>
              </a:lnSpc>
              <a:spcBef>
                <a:spcPts val="1001"/>
              </a:spcBef>
              <a:buNone/>
              <a:tabLst>
                <a:tab algn="l" pos="0"/>
              </a:tabLst>
            </a:pPr>
            <a:r>
              <a:rPr b="0" lang="en-US" sz="2800" spc="-1" strike="noStrike">
                <a:solidFill>
                  <a:srgbClr val="000000"/>
                </a:solidFill>
                <a:latin typeface="Calibri"/>
              </a:rPr>
              <a:t>In this way, SPC members can have a meaningful involvement in presenting to the full council for decision the values and choices which are important elements of plan preparation.”</a:t>
            </a:r>
            <a:endParaRPr b="0" lang="en-IE" sz="2800" spc="-1" strike="noStrike">
              <a:latin typeface="Arial"/>
            </a:endParaRPr>
          </a:p>
          <a:p>
            <a:pPr algn="r">
              <a:lnSpc>
                <a:spcPct val="90000"/>
              </a:lnSpc>
              <a:spcBef>
                <a:spcPts val="1001"/>
              </a:spcBef>
              <a:buNone/>
              <a:tabLst>
                <a:tab algn="l" pos="0"/>
              </a:tabLst>
            </a:pPr>
            <a:r>
              <a:rPr b="0" lang="en-US" sz="2800" spc="-1" strike="noStrike">
                <a:solidFill>
                  <a:srgbClr val="000000"/>
                </a:solidFill>
                <a:latin typeface="Calibri"/>
              </a:rPr>
              <a:t>Circular LG 07/2014 </a:t>
            </a:r>
            <a:endParaRPr b="0" lang="en-IE" sz="2800" spc="-1" strike="noStrike">
              <a:latin typeface="Arial"/>
            </a:endParaRPr>
          </a:p>
        </p:txBody>
      </p:sp>
      <p:sp>
        <p:nvSpPr>
          <p:cNvPr id="496" name="PlaceHolder 3"/>
          <p:cNvSpPr>
            <a:spLocks noGrp="1"/>
          </p:cNvSpPr>
          <p:nvPr>
            <p:ph type="ftr"/>
          </p:nvPr>
        </p:nvSpPr>
        <p:spPr>
          <a:xfrm>
            <a:off x="3840480" y="6356520"/>
            <a:ext cx="4308480" cy="360720"/>
          </a:xfrm>
          <a:prstGeom prst="rect">
            <a:avLst/>
          </a:prstGeom>
          <a:noFill/>
          <a:ln w="0">
            <a:noFill/>
          </a:ln>
        </p:spPr>
        <p:txBody>
          <a:bodyPr lIns="90000" rIns="90000" tIns="45000" bIns="45000" anchor="ctr">
            <a:noAutofit/>
          </a:bodyPr>
          <a:p>
            <a:pPr algn="ctr">
              <a:lnSpc>
                <a:spcPct val="100000"/>
              </a:lnSpc>
              <a:buNone/>
            </a:pPr>
            <a:r>
              <a:rPr b="0" lang="fr-FR" sz="1200" spc="-1" strike="noStrike">
                <a:solidFill>
                  <a:srgbClr val="8b8b8b"/>
                </a:solidFill>
                <a:latin typeface="Calibri"/>
              </a:rPr>
              <a:t>© Social Justice Ireland   </a:t>
            </a:r>
            <a:endParaRPr b="0" lang="en-IE" sz="1200" spc="-1" strike="noStrike">
              <a:latin typeface="Times New Roman"/>
            </a:endParaRPr>
          </a:p>
          <a:p>
            <a:pPr algn="ctr">
              <a:lnSpc>
                <a:spcPct val="100000"/>
              </a:lnSpc>
              <a:buNone/>
            </a:pPr>
            <a:r>
              <a:rPr b="0" lang="fr-FR" sz="1200" spc="-1" strike="noStrike">
                <a:solidFill>
                  <a:srgbClr val="8b8b8b"/>
                </a:solidFill>
                <a:latin typeface="Calibri"/>
              </a:rPr>
              <a:t>W: www.socialjustice.ie   T: @SocialJusticeI  F: fb.me/SocialJusticeI </a:t>
            </a:r>
            <a:endParaRPr b="0" lang="en-IE" sz="1200" spc="-1" strike="noStrike">
              <a:latin typeface="Times New Roman"/>
            </a:endParaRPr>
          </a:p>
        </p:txBody>
      </p:sp>
    </p:spTree>
  </p:cSld>
  <mc:AlternateContent>
    <mc:Choice Requires="p14">
      <p:transition spd="slow" advTm="44000" p14:dur="2000"/>
    </mc:Choice>
    <mc:Fallback>
      <p:transition spd="slow" advTm="44000"/>
    </mc:Fallback>
  </mc:AlternateContent>
</p:sld>
</file>

<file path=ppt/slides/slide4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97" name="PlaceHolder 1"/>
          <p:cNvSpPr>
            <a:spLocks noGrp="1"/>
          </p:cNvSpPr>
          <p:nvPr>
            <p:ph type="title"/>
          </p:nvPr>
        </p:nvSpPr>
        <p:spPr>
          <a:xfrm>
            <a:off x="8174880" y="640080"/>
            <a:ext cx="3371400" cy="3702960"/>
          </a:xfrm>
          <a:prstGeom prst="rect">
            <a:avLst/>
          </a:prstGeom>
          <a:noFill/>
          <a:ln w="0">
            <a:noFill/>
          </a:ln>
        </p:spPr>
        <p:txBody>
          <a:bodyPr lIns="0" rIns="0" tIns="0" bIns="0" anchor="b">
            <a:normAutofit/>
          </a:bodyPr>
          <a:p>
            <a:pPr>
              <a:lnSpc>
                <a:spcPct val="90000"/>
              </a:lnSpc>
              <a:buNone/>
            </a:pPr>
            <a:r>
              <a:rPr b="0" lang="en-IE" sz="4400" spc="-1" strike="noStrike">
                <a:solidFill>
                  <a:srgbClr val="000000"/>
                </a:solidFill>
                <a:latin typeface="Calibri Light"/>
              </a:rPr>
              <a:t>Thank You</a:t>
            </a:r>
            <a:endParaRPr b="0" lang="en-IE" sz="4400" spc="-1" strike="noStrike">
              <a:latin typeface="Arial"/>
            </a:endParaRPr>
          </a:p>
        </p:txBody>
      </p:sp>
      <p:pic>
        <p:nvPicPr>
          <p:cNvPr id="498" name="Picture 4" descr="A close up of a logo&#10;&#10;Description generated with high confidence"/>
          <p:cNvPicPr/>
          <p:nvPr/>
        </p:nvPicPr>
        <p:blipFill>
          <a:blip r:embed="rId1"/>
          <a:srcRect l="0" t="5114" r="0" b="0"/>
          <a:stretch/>
        </p:blipFill>
        <p:spPr>
          <a:xfrm>
            <a:off x="1667520" y="2194920"/>
            <a:ext cx="2605680" cy="2371320"/>
          </a:xfrm>
          <a:prstGeom prst="rect">
            <a:avLst/>
          </a:prstGeom>
          <a:ln w="0">
            <a:noFill/>
          </a:ln>
        </p:spPr>
      </p:pic>
      <p:sp>
        <p:nvSpPr>
          <p:cNvPr id="499" name="PlaceHolder 2"/>
          <p:cNvSpPr>
            <a:spLocks noGrp="1"/>
          </p:cNvSpPr>
          <p:nvPr>
            <p:ph type="ftr"/>
          </p:nvPr>
        </p:nvSpPr>
        <p:spPr>
          <a:xfrm>
            <a:off x="7534800" y="6492960"/>
            <a:ext cx="4651560" cy="359280"/>
          </a:xfrm>
          <a:prstGeom prst="rect">
            <a:avLst/>
          </a:prstGeom>
          <a:noFill/>
          <a:ln w="0">
            <a:noFill/>
          </a:ln>
        </p:spPr>
        <p:txBody>
          <a:bodyPr lIns="90000" rIns="90000" tIns="45000" bIns="45000" anchor="ctr">
            <a:noAutofit/>
          </a:bodyPr>
          <a:p>
            <a:pPr algn="ctr">
              <a:lnSpc>
                <a:spcPct val="100000"/>
              </a:lnSpc>
              <a:buNone/>
            </a:pPr>
            <a:r>
              <a:rPr b="1" lang="en-GB" sz="1200" spc="-1" strike="noStrike">
                <a:solidFill>
                  <a:srgbClr val="8b8b8b"/>
                </a:solidFill>
                <a:latin typeface="Calibri"/>
              </a:rPr>
              <a:t>© Social Justice Ireland  </a:t>
            </a:r>
            <a:endParaRPr b="0" lang="en-IE" sz="1200" spc="-1" strike="noStrike">
              <a:latin typeface="Times New Roman"/>
            </a:endParaRPr>
          </a:p>
          <a:p>
            <a:pPr algn="ctr">
              <a:lnSpc>
                <a:spcPct val="100000"/>
              </a:lnSpc>
              <a:buNone/>
            </a:pPr>
            <a:r>
              <a:rPr b="1" lang="en-GB" sz="1200" spc="-1" strike="noStrike">
                <a:solidFill>
                  <a:srgbClr val="8b8b8b"/>
                </a:solidFill>
                <a:latin typeface="Calibri"/>
              </a:rPr>
              <a:t>W: www.socialjustice.ie   T: @SocialJusticeI  F: fb.me/SocialJusticeI </a:t>
            </a:r>
            <a:endParaRPr b="0" lang="en-IE" sz="1200" spc="-1" strike="noStrike">
              <a:latin typeface="Times New Roman"/>
            </a:endParaRPr>
          </a:p>
        </p:txBody>
      </p:sp>
    </p:spTree>
  </p:cSld>
  <mc:AlternateContent>
    <mc:Choice Requires="p14">
      <p:transition spd="slow" advTm="3000" p14:dur="2000"/>
    </mc:Choice>
    <mc:Fallback>
      <p:transition spd="slow" advTm="3000"/>
    </mc:Fallback>
  </mc:AlternateContent>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48" name="PlaceHolder 1"/>
          <p:cNvSpPr>
            <a:spLocks noGrp="1"/>
          </p:cNvSpPr>
          <p:nvPr>
            <p:ph type="title"/>
          </p:nvPr>
        </p:nvSpPr>
        <p:spPr>
          <a:xfrm>
            <a:off x="838080" y="365040"/>
            <a:ext cx="10509840" cy="1319760"/>
          </a:xfrm>
          <a:prstGeom prst="rect">
            <a:avLst/>
          </a:prstGeom>
          <a:noFill/>
          <a:ln w="0">
            <a:noFill/>
          </a:ln>
        </p:spPr>
        <p:txBody>
          <a:bodyPr lIns="0" rIns="0" tIns="0" bIns="0" anchor="ctr">
            <a:noAutofit/>
          </a:bodyPr>
          <a:p>
            <a:pPr>
              <a:lnSpc>
                <a:spcPct val="90000"/>
              </a:lnSpc>
              <a:buNone/>
            </a:pPr>
            <a:r>
              <a:rPr b="0" lang="en-US" sz="4400" spc="-1" strike="noStrike">
                <a:solidFill>
                  <a:srgbClr val="000000"/>
                </a:solidFill>
                <a:latin typeface="Calibri Light"/>
              </a:rPr>
              <a:t>The Local Authorities</a:t>
            </a:r>
            <a:endParaRPr b="0" lang="en-IE" sz="4400" spc="-1" strike="noStrike">
              <a:latin typeface="Arial"/>
            </a:endParaRPr>
          </a:p>
        </p:txBody>
      </p:sp>
      <p:sp>
        <p:nvSpPr>
          <p:cNvPr id="249" name="PlaceHolder 2"/>
          <p:cNvSpPr>
            <a:spLocks noGrp="1"/>
          </p:cNvSpPr>
          <p:nvPr>
            <p:ph/>
          </p:nvPr>
        </p:nvSpPr>
        <p:spPr>
          <a:xfrm>
            <a:off x="838080" y="1825560"/>
            <a:ext cx="5175720" cy="4345560"/>
          </a:xfrm>
          <a:prstGeom prst="rect">
            <a:avLst/>
          </a:prstGeom>
          <a:noFill/>
          <a:ln w="0">
            <a:noFill/>
          </a:ln>
        </p:spPr>
        <p:txBody>
          <a:bodyPr lIns="0" rIns="0" tIns="0" bIns="0" anchor="t">
            <a:normAutofit/>
          </a:bodyPr>
          <a:p>
            <a:pPr marL="228600" indent="-228600">
              <a:lnSpc>
                <a:spcPct val="90000"/>
              </a:lnSpc>
              <a:spcBef>
                <a:spcPts val="1001"/>
              </a:spcBef>
              <a:buClr>
                <a:srgbClr val="000000"/>
              </a:buClr>
              <a:buFont typeface="Arial"/>
              <a:buChar char="•"/>
            </a:pPr>
            <a:r>
              <a:rPr b="0" lang="en-US" sz="2800" spc="-1" strike="noStrike">
                <a:solidFill>
                  <a:srgbClr val="000000"/>
                </a:solidFill>
                <a:latin typeface="Calibri"/>
              </a:rPr>
              <a:t>Services provided</a:t>
            </a:r>
            <a:endParaRPr b="0" lang="en-IE" sz="2800" spc="-1" strike="noStrike">
              <a:latin typeface="Arial"/>
            </a:endParaRPr>
          </a:p>
          <a:p>
            <a:pPr lvl="1" marL="685800" indent="-228600">
              <a:lnSpc>
                <a:spcPct val="90000"/>
              </a:lnSpc>
              <a:spcBef>
                <a:spcPts val="499"/>
              </a:spcBef>
              <a:buClr>
                <a:srgbClr val="000000"/>
              </a:buClr>
              <a:buFont typeface="Arial"/>
              <a:buChar char="•"/>
            </a:pPr>
            <a:r>
              <a:rPr b="0" lang="en-US" sz="2400" spc="-1" strike="noStrike">
                <a:solidFill>
                  <a:srgbClr val="000000"/>
                </a:solidFill>
                <a:latin typeface="Calibri"/>
              </a:rPr>
              <a:t>Housing</a:t>
            </a:r>
            <a:endParaRPr b="0" lang="en-IE" sz="2400" spc="-1" strike="noStrike">
              <a:latin typeface="Arial"/>
            </a:endParaRPr>
          </a:p>
          <a:p>
            <a:pPr lvl="1" marL="685800" indent="-228600">
              <a:lnSpc>
                <a:spcPct val="90000"/>
              </a:lnSpc>
              <a:spcBef>
                <a:spcPts val="499"/>
              </a:spcBef>
              <a:buClr>
                <a:srgbClr val="000000"/>
              </a:buClr>
              <a:buFont typeface="Arial"/>
              <a:buChar char="•"/>
            </a:pPr>
            <a:r>
              <a:rPr b="0" lang="en-US" sz="2400" spc="-1" strike="noStrike">
                <a:solidFill>
                  <a:srgbClr val="000000"/>
                </a:solidFill>
                <a:latin typeface="Calibri"/>
              </a:rPr>
              <a:t>Road, Transport &amp; Safety</a:t>
            </a:r>
            <a:endParaRPr b="0" lang="en-IE" sz="2400" spc="-1" strike="noStrike">
              <a:latin typeface="Arial"/>
            </a:endParaRPr>
          </a:p>
          <a:p>
            <a:pPr lvl="1" marL="685800" indent="-228600">
              <a:lnSpc>
                <a:spcPct val="90000"/>
              </a:lnSpc>
              <a:spcBef>
                <a:spcPts val="499"/>
              </a:spcBef>
              <a:buClr>
                <a:srgbClr val="000000"/>
              </a:buClr>
              <a:buFont typeface="Arial"/>
              <a:buChar char="•"/>
            </a:pPr>
            <a:r>
              <a:rPr b="0" lang="en-US" sz="2400" spc="-1" strike="noStrike">
                <a:solidFill>
                  <a:srgbClr val="000000"/>
                </a:solidFill>
                <a:latin typeface="Calibri"/>
              </a:rPr>
              <a:t>Recreation and Amenity</a:t>
            </a:r>
            <a:endParaRPr b="0" lang="en-IE" sz="2400" spc="-1" strike="noStrike">
              <a:latin typeface="Arial"/>
            </a:endParaRPr>
          </a:p>
          <a:p>
            <a:pPr lvl="1" marL="685800" indent="-228600">
              <a:lnSpc>
                <a:spcPct val="90000"/>
              </a:lnSpc>
              <a:spcBef>
                <a:spcPts val="499"/>
              </a:spcBef>
              <a:buClr>
                <a:srgbClr val="000000"/>
              </a:buClr>
              <a:buFont typeface="Arial"/>
              <a:buChar char="•"/>
            </a:pPr>
            <a:r>
              <a:rPr b="0" lang="en-US" sz="2400" spc="-1" strike="noStrike">
                <a:solidFill>
                  <a:srgbClr val="000000"/>
                </a:solidFill>
                <a:latin typeface="Calibri"/>
              </a:rPr>
              <a:t>Planning</a:t>
            </a:r>
            <a:endParaRPr b="0" lang="en-IE" sz="2400" spc="-1" strike="noStrike">
              <a:latin typeface="Arial"/>
            </a:endParaRPr>
          </a:p>
          <a:p>
            <a:pPr lvl="1" marL="685800" indent="-228600">
              <a:lnSpc>
                <a:spcPct val="90000"/>
              </a:lnSpc>
              <a:spcBef>
                <a:spcPts val="499"/>
              </a:spcBef>
              <a:buClr>
                <a:srgbClr val="000000"/>
              </a:buClr>
              <a:buFont typeface="Arial"/>
              <a:buChar char="•"/>
            </a:pPr>
            <a:r>
              <a:rPr b="0" lang="en-US" sz="2400" spc="-1" strike="noStrike">
                <a:solidFill>
                  <a:srgbClr val="000000"/>
                </a:solidFill>
                <a:latin typeface="Calibri"/>
              </a:rPr>
              <a:t>Library Services</a:t>
            </a:r>
            <a:endParaRPr b="0" lang="en-IE" sz="2400" spc="-1" strike="noStrike">
              <a:latin typeface="Arial"/>
            </a:endParaRPr>
          </a:p>
          <a:p>
            <a:pPr lvl="1" marL="685800" indent="-228600">
              <a:lnSpc>
                <a:spcPct val="90000"/>
              </a:lnSpc>
              <a:spcBef>
                <a:spcPts val="499"/>
              </a:spcBef>
              <a:buClr>
                <a:srgbClr val="000000"/>
              </a:buClr>
              <a:buFont typeface="Arial"/>
              <a:buChar char="•"/>
            </a:pPr>
            <a:r>
              <a:rPr b="0" lang="en-US" sz="2400" spc="-1" strike="noStrike">
                <a:solidFill>
                  <a:srgbClr val="000000"/>
                </a:solidFill>
                <a:latin typeface="Calibri"/>
              </a:rPr>
              <a:t>Water</a:t>
            </a:r>
            <a:endParaRPr b="0" lang="en-IE" sz="2400" spc="-1" strike="noStrike">
              <a:latin typeface="Arial"/>
            </a:endParaRPr>
          </a:p>
          <a:p>
            <a:pPr lvl="1" marL="685800" indent="-228600">
              <a:lnSpc>
                <a:spcPct val="90000"/>
              </a:lnSpc>
              <a:spcBef>
                <a:spcPts val="499"/>
              </a:spcBef>
              <a:buClr>
                <a:srgbClr val="000000"/>
              </a:buClr>
              <a:buFont typeface="Arial"/>
              <a:buChar char="•"/>
            </a:pPr>
            <a:r>
              <a:rPr b="0" lang="en-US" sz="2400" spc="-1" strike="noStrike">
                <a:solidFill>
                  <a:srgbClr val="000000"/>
                </a:solidFill>
                <a:latin typeface="Calibri"/>
              </a:rPr>
              <a:t>Environmental Protection</a:t>
            </a:r>
            <a:endParaRPr b="0" lang="en-IE" sz="2400" spc="-1" strike="noStrike">
              <a:latin typeface="Arial"/>
            </a:endParaRPr>
          </a:p>
          <a:p>
            <a:pPr lvl="1" marL="685800" indent="-228600">
              <a:lnSpc>
                <a:spcPct val="90000"/>
              </a:lnSpc>
              <a:spcBef>
                <a:spcPts val="499"/>
              </a:spcBef>
              <a:buClr>
                <a:srgbClr val="000000"/>
              </a:buClr>
              <a:buFont typeface="Arial"/>
              <a:buChar char="•"/>
            </a:pPr>
            <a:r>
              <a:rPr b="0" lang="en-US" sz="2400" spc="-1" strike="noStrike">
                <a:solidFill>
                  <a:srgbClr val="000000"/>
                </a:solidFill>
                <a:latin typeface="Calibri"/>
              </a:rPr>
              <a:t>Economic Development</a:t>
            </a:r>
            <a:endParaRPr b="0" lang="en-IE" sz="2400" spc="-1" strike="noStrike">
              <a:latin typeface="Arial"/>
            </a:endParaRPr>
          </a:p>
          <a:p>
            <a:pPr lvl="1" marL="685800" indent="-228600">
              <a:lnSpc>
                <a:spcPct val="90000"/>
              </a:lnSpc>
              <a:spcBef>
                <a:spcPts val="499"/>
              </a:spcBef>
              <a:buClr>
                <a:srgbClr val="000000"/>
              </a:buClr>
              <a:buFont typeface="Arial"/>
              <a:buChar char="•"/>
            </a:pPr>
            <a:r>
              <a:rPr b="0" lang="en-US" sz="2400" spc="-1" strike="noStrike">
                <a:solidFill>
                  <a:srgbClr val="000000"/>
                </a:solidFill>
                <a:latin typeface="Calibri"/>
              </a:rPr>
              <a:t>Fire Service </a:t>
            </a:r>
            <a:endParaRPr b="0" lang="en-IE" sz="2400" spc="-1" strike="noStrike">
              <a:latin typeface="Arial"/>
            </a:endParaRPr>
          </a:p>
          <a:p>
            <a:pPr lvl="1" marL="685800" indent="-228600">
              <a:lnSpc>
                <a:spcPct val="90000"/>
              </a:lnSpc>
              <a:spcBef>
                <a:spcPts val="499"/>
              </a:spcBef>
              <a:buClr>
                <a:srgbClr val="000000"/>
              </a:buClr>
              <a:buFont typeface="Arial"/>
              <a:buChar char="•"/>
            </a:pPr>
            <a:r>
              <a:rPr b="0" lang="en-US" sz="2400" spc="-1" strike="noStrike">
                <a:solidFill>
                  <a:srgbClr val="000000"/>
                </a:solidFill>
                <a:latin typeface="Calibri"/>
              </a:rPr>
              <a:t>Register of Electors</a:t>
            </a:r>
            <a:endParaRPr b="0" lang="en-IE" sz="2400" spc="-1" strike="noStrike">
              <a:latin typeface="Arial"/>
            </a:endParaRPr>
          </a:p>
          <a:p>
            <a:pPr>
              <a:lnSpc>
                <a:spcPct val="90000"/>
              </a:lnSpc>
              <a:spcBef>
                <a:spcPts val="1001"/>
              </a:spcBef>
              <a:buNone/>
            </a:pPr>
            <a:endParaRPr b="0" lang="en-IE" sz="2400" spc="-1" strike="noStrike">
              <a:latin typeface="Arial"/>
            </a:endParaRPr>
          </a:p>
          <a:p>
            <a:pPr>
              <a:lnSpc>
                <a:spcPct val="90000"/>
              </a:lnSpc>
              <a:spcBef>
                <a:spcPts val="1001"/>
              </a:spcBef>
              <a:buNone/>
            </a:pPr>
            <a:endParaRPr b="0" lang="en-IE" sz="2400" spc="-1" strike="noStrike">
              <a:latin typeface="Arial"/>
            </a:endParaRPr>
          </a:p>
        </p:txBody>
      </p:sp>
      <p:sp>
        <p:nvSpPr>
          <p:cNvPr id="250" name="PlaceHolder 3"/>
          <p:cNvSpPr>
            <a:spLocks noGrp="1"/>
          </p:cNvSpPr>
          <p:nvPr>
            <p:ph/>
          </p:nvPr>
        </p:nvSpPr>
        <p:spPr>
          <a:xfrm>
            <a:off x="6172200" y="1825560"/>
            <a:ext cx="5175720" cy="4345560"/>
          </a:xfrm>
          <a:prstGeom prst="rect">
            <a:avLst/>
          </a:prstGeom>
          <a:noFill/>
          <a:ln w="0">
            <a:noFill/>
          </a:ln>
        </p:spPr>
        <p:txBody>
          <a:bodyPr lIns="0" rIns="0" tIns="0" bIns="0" anchor="t">
            <a:noAutofit/>
          </a:bodyPr>
          <a:p>
            <a:pPr marL="228600" indent="-228600">
              <a:lnSpc>
                <a:spcPct val="90000"/>
              </a:lnSpc>
              <a:spcBef>
                <a:spcPts val="1001"/>
              </a:spcBef>
              <a:buClr>
                <a:srgbClr val="000000"/>
              </a:buClr>
              <a:buFont typeface="Arial"/>
              <a:buChar char="•"/>
            </a:pPr>
            <a:r>
              <a:rPr b="0" lang="en-US" sz="2800" spc="-1" strike="noStrike">
                <a:solidFill>
                  <a:srgbClr val="000000"/>
                </a:solidFill>
                <a:latin typeface="Calibri"/>
              </a:rPr>
              <a:t>Decision-makers</a:t>
            </a:r>
            <a:endParaRPr b="0" lang="en-IE" sz="2800" spc="-1" strike="noStrike">
              <a:latin typeface="Arial"/>
            </a:endParaRPr>
          </a:p>
          <a:p>
            <a:pPr lvl="1" marL="685800" indent="-228600">
              <a:lnSpc>
                <a:spcPct val="90000"/>
              </a:lnSpc>
              <a:spcBef>
                <a:spcPts val="499"/>
              </a:spcBef>
              <a:buClr>
                <a:srgbClr val="000000"/>
              </a:buClr>
              <a:buFont typeface="Arial"/>
              <a:buChar char="•"/>
            </a:pPr>
            <a:r>
              <a:rPr b="0" lang="en-US" sz="2400" spc="-1" strike="noStrike">
                <a:solidFill>
                  <a:srgbClr val="000000"/>
                </a:solidFill>
                <a:latin typeface="Calibri"/>
              </a:rPr>
              <a:t>Elected Council on policy. Can be made at full (plenary) level or Municipal District Level</a:t>
            </a:r>
            <a:endParaRPr b="0" lang="en-IE" sz="2400" spc="-1" strike="noStrike">
              <a:latin typeface="Arial"/>
            </a:endParaRPr>
          </a:p>
          <a:p>
            <a:pPr lvl="1" marL="685800" indent="-228600">
              <a:lnSpc>
                <a:spcPct val="90000"/>
              </a:lnSpc>
              <a:spcBef>
                <a:spcPts val="499"/>
              </a:spcBef>
              <a:buClr>
                <a:srgbClr val="000000"/>
              </a:buClr>
              <a:buFont typeface="Arial"/>
              <a:buChar char="•"/>
            </a:pPr>
            <a:r>
              <a:rPr b="0" lang="en-US" sz="2400" spc="-1" strike="noStrike">
                <a:solidFill>
                  <a:srgbClr val="000000"/>
                </a:solidFill>
                <a:latin typeface="Calibri"/>
              </a:rPr>
              <a:t>Chief Executive and senior management team make the operational decisions</a:t>
            </a:r>
            <a:endParaRPr b="0" lang="en-IE" sz="2400" spc="-1" strike="noStrike">
              <a:latin typeface="Arial"/>
            </a:endParaRPr>
          </a:p>
          <a:p>
            <a:pPr marL="457200">
              <a:lnSpc>
                <a:spcPct val="90000"/>
              </a:lnSpc>
              <a:spcBef>
                <a:spcPts val="499"/>
              </a:spcBef>
              <a:buNone/>
              <a:tabLst>
                <a:tab algn="l" pos="0"/>
              </a:tabLst>
            </a:pPr>
            <a:endParaRPr b="0" lang="en-IE" sz="2400" spc="-1" strike="noStrike">
              <a:latin typeface="Arial"/>
            </a:endParaRPr>
          </a:p>
        </p:txBody>
      </p:sp>
      <p:sp>
        <p:nvSpPr>
          <p:cNvPr id="251" name="PlaceHolder 4"/>
          <p:cNvSpPr>
            <a:spLocks noGrp="1"/>
          </p:cNvSpPr>
          <p:nvPr>
            <p:ph type="ftr"/>
          </p:nvPr>
        </p:nvSpPr>
        <p:spPr>
          <a:xfrm>
            <a:off x="3581280" y="6356520"/>
            <a:ext cx="4566240" cy="359280"/>
          </a:xfrm>
          <a:prstGeom prst="rect">
            <a:avLst/>
          </a:prstGeom>
          <a:noFill/>
          <a:ln w="0">
            <a:noFill/>
          </a:ln>
        </p:spPr>
        <p:txBody>
          <a:bodyPr lIns="90000" rIns="90000" tIns="45000" bIns="45000" anchor="ctr">
            <a:noAutofit/>
          </a:bodyPr>
          <a:p>
            <a:pPr algn="ctr">
              <a:lnSpc>
                <a:spcPct val="100000"/>
              </a:lnSpc>
              <a:buNone/>
            </a:pPr>
            <a:r>
              <a:rPr b="0" lang="fr-FR" sz="1200" spc="-1" strike="noStrike">
                <a:solidFill>
                  <a:srgbClr val="8b8b8b"/>
                </a:solidFill>
                <a:latin typeface="Calibri"/>
              </a:rPr>
              <a:t>© Social Justice Ireland   </a:t>
            </a:r>
            <a:endParaRPr b="0" lang="en-IE" sz="1200" spc="-1" strike="noStrike">
              <a:latin typeface="Times New Roman"/>
            </a:endParaRPr>
          </a:p>
          <a:p>
            <a:pPr algn="ctr">
              <a:lnSpc>
                <a:spcPct val="100000"/>
              </a:lnSpc>
              <a:buNone/>
            </a:pPr>
            <a:r>
              <a:rPr b="0" lang="fr-FR" sz="1200" spc="-1" strike="noStrike">
                <a:solidFill>
                  <a:srgbClr val="8b8b8b"/>
                </a:solidFill>
                <a:latin typeface="Calibri"/>
              </a:rPr>
              <a:t>W: www.socialjustice.ie   T: @SocialJusticeI  F: fb.me/SocialJusticeI </a:t>
            </a:r>
            <a:endParaRPr b="0" lang="en-IE" sz="1200" spc="-1" strike="noStrike">
              <a:latin typeface="Times New Roman"/>
            </a:endParaRPr>
          </a:p>
        </p:txBody>
      </p:sp>
    </p:spTree>
  </p:cSld>
  <mc:AlternateContent>
    <mc:Choice Requires="p14">
      <p:transition spd="slow" advTm="48000" p14:dur="2000"/>
    </mc:Choice>
    <mc:Fallback>
      <p:transition spd="slow" advTm="48000"/>
    </mc:Fallback>
  </mc:AlternateContent>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52" name="PlaceHolder 1"/>
          <p:cNvSpPr>
            <a:spLocks noGrp="1"/>
          </p:cNvSpPr>
          <p:nvPr>
            <p:ph type="title"/>
          </p:nvPr>
        </p:nvSpPr>
        <p:spPr>
          <a:xfrm>
            <a:off x="838080" y="365040"/>
            <a:ext cx="10509840" cy="1319760"/>
          </a:xfrm>
          <a:prstGeom prst="rect">
            <a:avLst/>
          </a:prstGeom>
          <a:noFill/>
          <a:ln w="0">
            <a:noFill/>
          </a:ln>
        </p:spPr>
        <p:txBody>
          <a:bodyPr lIns="90000" rIns="90000" tIns="45000" bIns="45000" anchor="ctr">
            <a:noAutofit/>
          </a:bodyPr>
          <a:p>
            <a:pPr>
              <a:lnSpc>
                <a:spcPct val="90000"/>
              </a:lnSpc>
              <a:buNone/>
            </a:pPr>
            <a:r>
              <a:rPr b="0" lang="en-US" sz="4400" spc="-1" strike="noStrike">
                <a:solidFill>
                  <a:srgbClr val="000000"/>
                </a:solidFill>
                <a:latin typeface="Calibri Light"/>
              </a:rPr>
              <a:t>Self Rule Index – Local Autonomy</a:t>
            </a:r>
            <a:endParaRPr b="0" lang="en-IE" sz="4400" spc="-1" strike="noStrike">
              <a:latin typeface="Arial"/>
            </a:endParaRPr>
          </a:p>
        </p:txBody>
      </p:sp>
      <p:pic>
        <p:nvPicPr>
          <p:cNvPr id="253" name="Content Placeholder 2" descr=""/>
          <p:cNvPicPr/>
          <p:nvPr/>
        </p:nvPicPr>
        <p:blipFill>
          <a:blip r:embed="rId1"/>
          <a:stretch/>
        </p:blipFill>
        <p:spPr>
          <a:xfrm>
            <a:off x="1881360" y="1363320"/>
            <a:ext cx="8423280" cy="4884840"/>
          </a:xfrm>
          <a:prstGeom prst="rect">
            <a:avLst/>
          </a:prstGeom>
          <a:ln w="0">
            <a:noFill/>
          </a:ln>
        </p:spPr>
      </p:pic>
      <p:sp>
        <p:nvSpPr>
          <p:cNvPr id="254" name="PlaceHolder 2"/>
          <p:cNvSpPr>
            <a:spLocks noGrp="1"/>
          </p:cNvSpPr>
          <p:nvPr>
            <p:ph type="ftr"/>
          </p:nvPr>
        </p:nvSpPr>
        <p:spPr>
          <a:xfrm>
            <a:off x="3840480" y="6356520"/>
            <a:ext cx="4307040" cy="359280"/>
          </a:xfrm>
          <a:prstGeom prst="rect">
            <a:avLst/>
          </a:prstGeom>
          <a:noFill/>
          <a:ln w="0">
            <a:noFill/>
          </a:ln>
        </p:spPr>
        <p:txBody>
          <a:bodyPr lIns="90000" rIns="90000" tIns="45000" bIns="45000" anchor="ctr">
            <a:noAutofit/>
          </a:bodyPr>
          <a:p>
            <a:pPr algn="ctr">
              <a:lnSpc>
                <a:spcPct val="100000"/>
              </a:lnSpc>
              <a:buNone/>
            </a:pPr>
            <a:r>
              <a:rPr b="0" lang="fr-FR" sz="1200" spc="-1" strike="noStrike">
                <a:solidFill>
                  <a:srgbClr val="8b8b8b"/>
                </a:solidFill>
                <a:latin typeface="Calibri"/>
              </a:rPr>
              <a:t>© Social Justice Ireland   </a:t>
            </a:r>
            <a:endParaRPr b="0" lang="en-IE" sz="1200" spc="-1" strike="noStrike">
              <a:latin typeface="Times New Roman"/>
            </a:endParaRPr>
          </a:p>
          <a:p>
            <a:pPr algn="ctr">
              <a:lnSpc>
                <a:spcPct val="100000"/>
              </a:lnSpc>
              <a:buNone/>
            </a:pPr>
            <a:r>
              <a:rPr b="0" lang="fr-FR" sz="1200" spc="-1" strike="noStrike">
                <a:solidFill>
                  <a:srgbClr val="8b8b8b"/>
                </a:solidFill>
                <a:latin typeface="Calibri"/>
              </a:rPr>
              <a:t>W: www.socialjustice.ie   T: @SocialJusticeI  F: fb.me/SocialJusticeI </a:t>
            </a:r>
            <a:endParaRPr b="0" lang="en-IE" sz="1200" spc="-1" strike="noStrike">
              <a:latin typeface="Times New Roman"/>
            </a:endParaRPr>
          </a:p>
        </p:txBody>
      </p:sp>
    </p:spTree>
  </p:cSld>
  <mc:AlternateContent>
    <mc:Choice Requires="p14">
      <p:transition spd="slow" advTm="71000" p14:dur="2000"/>
    </mc:Choice>
    <mc:Fallback>
      <p:transition spd="slow" advTm="71000"/>
    </mc:Fallback>
  </mc:AlternateContent>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55" name="PlaceHolder 1"/>
          <p:cNvSpPr>
            <a:spLocks noGrp="1"/>
          </p:cNvSpPr>
          <p:nvPr>
            <p:ph type="title"/>
          </p:nvPr>
        </p:nvSpPr>
        <p:spPr>
          <a:xfrm>
            <a:off x="838080" y="365040"/>
            <a:ext cx="10509840" cy="1319760"/>
          </a:xfrm>
          <a:prstGeom prst="rect">
            <a:avLst/>
          </a:prstGeom>
          <a:noFill/>
          <a:ln w="0">
            <a:noFill/>
          </a:ln>
        </p:spPr>
        <p:txBody>
          <a:bodyPr lIns="90000" rIns="90000" tIns="45000" bIns="45000" anchor="ctr">
            <a:noAutofit/>
          </a:bodyPr>
          <a:p>
            <a:pPr>
              <a:lnSpc>
                <a:spcPct val="90000"/>
              </a:lnSpc>
              <a:buNone/>
            </a:pPr>
            <a:r>
              <a:rPr b="0" lang="en-US" sz="4400" spc="-1" strike="noStrike">
                <a:solidFill>
                  <a:srgbClr val="000000"/>
                </a:solidFill>
                <a:latin typeface="Calibri Light"/>
              </a:rPr>
              <a:t>Local Authority Income</a:t>
            </a:r>
            <a:endParaRPr b="0" lang="en-IE" sz="4400" spc="-1" strike="noStrike">
              <a:latin typeface="Arial"/>
            </a:endParaRPr>
          </a:p>
        </p:txBody>
      </p:sp>
      <p:pic>
        <p:nvPicPr>
          <p:cNvPr id="256" name="Content Placeholder 5" descr=""/>
          <p:cNvPicPr/>
          <p:nvPr/>
        </p:nvPicPr>
        <p:blipFill>
          <a:blip r:embed="rId1"/>
          <a:stretch/>
        </p:blipFill>
        <p:spPr>
          <a:xfrm>
            <a:off x="2034720" y="1536840"/>
            <a:ext cx="7599600" cy="4767120"/>
          </a:xfrm>
          <a:prstGeom prst="rect">
            <a:avLst/>
          </a:prstGeom>
          <a:ln w="0">
            <a:noFill/>
          </a:ln>
        </p:spPr>
      </p:pic>
      <p:sp>
        <p:nvSpPr>
          <p:cNvPr id="257" name="PlaceHolder 2"/>
          <p:cNvSpPr>
            <a:spLocks noGrp="1"/>
          </p:cNvSpPr>
          <p:nvPr>
            <p:ph type="ftr"/>
          </p:nvPr>
        </p:nvSpPr>
        <p:spPr>
          <a:xfrm>
            <a:off x="3840480" y="6356520"/>
            <a:ext cx="4307040" cy="359280"/>
          </a:xfrm>
          <a:prstGeom prst="rect">
            <a:avLst/>
          </a:prstGeom>
          <a:noFill/>
          <a:ln w="0">
            <a:noFill/>
          </a:ln>
        </p:spPr>
        <p:txBody>
          <a:bodyPr lIns="90000" rIns="90000" tIns="45000" bIns="45000" anchor="ctr">
            <a:noAutofit/>
          </a:bodyPr>
          <a:p>
            <a:pPr algn="ctr">
              <a:lnSpc>
                <a:spcPct val="100000"/>
              </a:lnSpc>
              <a:buNone/>
            </a:pPr>
            <a:r>
              <a:rPr b="0" lang="fr-FR" sz="1200" spc="-1" strike="noStrike">
                <a:solidFill>
                  <a:srgbClr val="8b8b8b"/>
                </a:solidFill>
                <a:latin typeface="Calibri"/>
              </a:rPr>
              <a:t>© Social Justice Ireland   </a:t>
            </a:r>
            <a:endParaRPr b="0" lang="en-IE" sz="1200" spc="-1" strike="noStrike">
              <a:latin typeface="Times New Roman"/>
            </a:endParaRPr>
          </a:p>
          <a:p>
            <a:pPr algn="ctr">
              <a:lnSpc>
                <a:spcPct val="100000"/>
              </a:lnSpc>
              <a:buNone/>
            </a:pPr>
            <a:r>
              <a:rPr b="0" lang="fr-FR" sz="1200" spc="-1" strike="noStrike">
                <a:solidFill>
                  <a:srgbClr val="8b8b8b"/>
                </a:solidFill>
                <a:latin typeface="Calibri"/>
              </a:rPr>
              <a:t>W: www.socialjustice.ie   T: @SocialJusticeI  F: fb.me/SocialJusticeI </a:t>
            </a:r>
            <a:endParaRPr b="0" lang="en-IE" sz="1200" spc="-1" strike="noStrike">
              <a:latin typeface="Times New Roman"/>
            </a:endParaRPr>
          </a:p>
        </p:txBody>
      </p:sp>
    </p:spTree>
  </p:cSld>
  <mc:AlternateContent>
    <mc:Choice Requires="p14">
      <p:transition spd="slow" advTm="79000" p14:dur="2000"/>
    </mc:Choice>
    <mc:Fallback>
      <p:transition spd="slow" advTm="79000"/>
    </mc:Fallback>
  </mc:AlternateContent>
</p:sld>
</file>

<file path=ppt/slides/slide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58" name="PlaceHolder 1"/>
          <p:cNvSpPr>
            <a:spLocks noGrp="1"/>
          </p:cNvSpPr>
          <p:nvPr>
            <p:ph type="title"/>
          </p:nvPr>
        </p:nvSpPr>
        <p:spPr>
          <a:xfrm>
            <a:off x="838080" y="365040"/>
            <a:ext cx="10509840" cy="1319760"/>
          </a:xfrm>
          <a:prstGeom prst="rect">
            <a:avLst/>
          </a:prstGeom>
          <a:noFill/>
          <a:ln w="0">
            <a:noFill/>
          </a:ln>
        </p:spPr>
        <p:txBody>
          <a:bodyPr lIns="0" rIns="0" tIns="0" bIns="0" anchor="ctr">
            <a:noAutofit/>
          </a:bodyPr>
          <a:p>
            <a:pPr>
              <a:lnSpc>
                <a:spcPct val="90000"/>
              </a:lnSpc>
              <a:buNone/>
            </a:pPr>
            <a:r>
              <a:rPr b="0" lang="en-US" sz="4400" spc="-1" strike="noStrike">
                <a:solidFill>
                  <a:srgbClr val="000000"/>
                </a:solidFill>
                <a:latin typeface="Calibri Light"/>
              </a:rPr>
              <a:t>Local Committees</a:t>
            </a:r>
            <a:endParaRPr b="0" lang="en-IE" sz="4400" spc="-1" strike="noStrike">
              <a:latin typeface="Arial"/>
            </a:endParaRPr>
          </a:p>
        </p:txBody>
      </p:sp>
      <p:sp>
        <p:nvSpPr>
          <p:cNvPr id="259" name="PlaceHolder 2"/>
          <p:cNvSpPr>
            <a:spLocks noGrp="1"/>
          </p:cNvSpPr>
          <p:nvPr>
            <p:ph/>
          </p:nvPr>
        </p:nvSpPr>
        <p:spPr>
          <a:xfrm>
            <a:off x="838080" y="1825560"/>
            <a:ext cx="5175720" cy="4345560"/>
          </a:xfrm>
          <a:prstGeom prst="rect">
            <a:avLst/>
          </a:prstGeom>
          <a:noFill/>
          <a:ln w="0">
            <a:noFill/>
          </a:ln>
        </p:spPr>
        <p:txBody>
          <a:bodyPr lIns="0" rIns="0" tIns="0" bIns="0" anchor="t">
            <a:noAutofit/>
          </a:bodyPr>
          <a:p>
            <a:pPr marL="228600" indent="-228600">
              <a:lnSpc>
                <a:spcPct val="90000"/>
              </a:lnSpc>
              <a:spcBef>
                <a:spcPts val="1001"/>
              </a:spcBef>
              <a:buClr>
                <a:srgbClr val="000000"/>
              </a:buClr>
              <a:buFont typeface="Arial"/>
              <a:buChar char="•"/>
            </a:pPr>
            <a:r>
              <a:rPr b="0" lang="en-US" sz="2800" spc="-1" strike="noStrike">
                <a:solidFill>
                  <a:srgbClr val="000000"/>
                </a:solidFill>
                <a:latin typeface="Calibri"/>
              </a:rPr>
              <a:t>Established by the Local Authority or other State body</a:t>
            </a:r>
            <a:endParaRPr b="0" lang="en-IE" sz="2800" spc="-1" strike="noStrike">
              <a:latin typeface="Arial"/>
            </a:endParaRPr>
          </a:p>
          <a:p>
            <a:pPr marL="228600" indent="-228600">
              <a:lnSpc>
                <a:spcPct val="90000"/>
              </a:lnSpc>
              <a:spcBef>
                <a:spcPts val="1001"/>
              </a:spcBef>
              <a:buClr>
                <a:srgbClr val="000000"/>
              </a:buClr>
              <a:buFont typeface="Arial"/>
              <a:buChar char="•"/>
            </a:pPr>
            <a:r>
              <a:rPr b="0" lang="en-US" sz="2800" spc="-1" strike="noStrike">
                <a:solidFill>
                  <a:srgbClr val="000000"/>
                </a:solidFill>
                <a:latin typeface="Calibri"/>
              </a:rPr>
              <a:t>Bring a “community voice” to local government decision-making</a:t>
            </a:r>
            <a:endParaRPr b="0" lang="en-IE" sz="2800" spc="-1" strike="noStrike">
              <a:latin typeface="Arial"/>
            </a:endParaRPr>
          </a:p>
          <a:p>
            <a:pPr marL="228600" indent="-228600">
              <a:lnSpc>
                <a:spcPct val="90000"/>
              </a:lnSpc>
              <a:spcBef>
                <a:spcPts val="1001"/>
              </a:spcBef>
              <a:buClr>
                <a:srgbClr val="000000"/>
              </a:buClr>
              <a:buFont typeface="Arial"/>
              <a:buChar char="•"/>
            </a:pPr>
            <a:r>
              <a:rPr b="0" lang="en-US" sz="2800" spc="-1" strike="noStrike">
                <a:solidFill>
                  <a:srgbClr val="000000"/>
                </a:solidFill>
                <a:latin typeface="Calibri"/>
              </a:rPr>
              <a:t>Ultimate policy decisions taken by whole Council</a:t>
            </a:r>
            <a:endParaRPr b="0" lang="en-IE" sz="2800" spc="-1" strike="noStrike">
              <a:latin typeface="Arial"/>
            </a:endParaRPr>
          </a:p>
          <a:p>
            <a:pPr>
              <a:lnSpc>
                <a:spcPct val="90000"/>
              </a:lnSpc>
              <a:spcBef>
                <a:spcPts val="1001"/>
              </a:spcBef>
              <a:buNone/>
            </a:pPr>
            <a:endParaRPr b="0" lang="en-IE" sz="2800" spc="-1" strike="noStrike">
              <a:latin typeface="Arial"/>
            </a:endParaRPr>
          </a:p>
        </p:txBody>
      </p:sp>
      <p:pic>
        <p:nvPicPr>
          <p:cNvPr id="260" name="Content Placeholder 8" descr="A drawing of a face&#10;&#10;Description automatically generated"/>
          <p:cNvPicPr/>
          <p:nvPr/>
        </p:nvPicPr>
        <p:blipFill>
          <a:blip r:embed="rId1"/>
          <a:stretch/>
        </p:blipFill>
        <p:spPr>
          <a:xfrm>
            <a:off x="7031160" y="1825560"/>
            <a:ext cx="4111920" cy="3749040"/>
          </a:xfrm>
          <a:prstGeom prst="rect">
            <a:avLst/>
          </a:prstGeom>
          <a:ln w="0">
            <a:noFill/>
          </a:ln>
        </p:spPr>
      </p:pic>
      <p:sp>
        <p:nvSpPr>
          <p:cNvPr id="261" name="PlaceHolder 3"/>
          <p:cNvSpPr>
            <a:spLocks noGrp="1"/>
          </p:cNvSpPr>
          <p:nvPr>
            <p:ph type="ftr"/>
          </p:nvPr>
        </p:nvSpPr>
        <p:spPr>
          <a:xfrm>
            <a:off x="3581280" y="6356520"/>
            <a:ext cx="4566240" cy="359280"/>
          </a:xfrm>
          <a:prstGeom prst="rect">
            <a:avLst/>
          </a:prstGeom>
          <a:noFill/>
          <a:ln w="0">
            <a:noFill/>
          </a:ln>
        </p:spPr>
        <p:txBody>
          <a:bodyPr lIns="90000" rIns="90000" tIns="45000" bIns="45000" anchor="ctr">
            <a:noAutofit/>
          </a:bodyPr>
          <a:p>
            <a:pPr algn="ctr">
              <a:lnSpc>
                <a:spcPct val="100000"/>
              </a:lnSpc>
              <a:buNone/>
            </a:pPr>
            <a:r>
              <a:rPr b="0" lang="fr-FR" sz="1200" spc="-1" strike="noStrike">
                <a:solidFill>
                  <a:srgbClr val="8b8b8b"/>
                </a:solidFill>
                <a:latin typeface="Calibri"/>
              </a:rPr>
              <a:t>© Social Justice Ireland   </a:t>
            </a:r>
            <a:endParaRPr b="0" lang="en-IE" sz="1200" spc="-1" strike="noStrike">
              <a:latin typeface="Times New Roman"/>
            </a:endParaRPr>
          </a:p>
          <a:p>
            <a:pPr algn="ctr">
              <a:lnSpc>
                <a:spcPct val="100000"/>
              </a:lnSpc>
              <a:buNone/>
            </a:pPr>
            <a:r>
              <a:rPr b="0" lang="fr-FR" sz="1200" spc="-1" strike="noStrike">
                <a:solidFill>
                  <a:srgbClr val="8b8b8b"/>
                </a:solidFill>
                <a:latin typeface="Calibri"/>
              </a:rPr>
              <a:t>W: www.socialjustice.ie   T: @SocialJusticeI  F: fb.me/SocialJusticeI </a:t>
            </a:r>
            <a:endParaRPr b="0" lang="en-IE" sz="1200" spc="-1" strike="noStrike">
              <a:latin typeface="Times New Roman"/>
            </a:endParaRPr>
          </a:p>
        </p:txBody>
      </p:sp>
    </p:spTree>
  </p:cSld>
  <mc:AlternateContent>
    <mc:Choice Requires="p14">
      <p:transition spd="slow" advTm="29000" p14:dur="2000"/>
    </mc:Choice>
    <mc:Fallback>
      <p:transition spd="slow" advTm="29000"/>
    </mc:Fallback>
  </mc:AlternateContent>
</p:sld>
</file>

<file path=ppt/slides/slide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62" name="PlaceHolder 1"/>
          <p:cNvSpPr>
            <a:spLocks noGrp="1"/>
          </p:cNvSpPr>
          <p:nvPr>
            <p:ph type="title"/>
          </p:nvPr>
        </p:nvSpPr>
        <p:spPr>
          <a:xfrm>
            <a:off x="838080" y="365040"/>
            <a:ext cx="10509840" cy="1319760"/>
          </a:xfrm>
          <a:prstGeom prst="rect">
            <a:avLst/>
          </a:prstGeom>
          <a:noFill/>
          <a:ln w="0">
            <a:noFill/>
          </a:ln>
        </p:spPr>
        <p:txBody>
          <a:bodyPr lIns="90000" rIns="90000" tIns="45000" bIns="45000" anchor="ctr">
            <a:noAutofit/>
          </a:bodyPr>
          <a:p>
            <a:pPr>
              <a:lnSpc>
                <a:spcPct val="90000"/>
              </a:lnSpc>
              <a:buNone/>
            </a:pPr>
            <a:r>
              <a:rPr b="0" lang="en-US" sz="4400" spc="-1" strike="noStrike">
                <a:solidFill>
                  <a:srgbClr val="000000"/>
                </a:solidFill>
                <a:latin typeface="Calibri Light"/>
              </a:rPr>
              <a:t>Regional Assemblies</a:t>
            </a:r>
            <a:endParaRPr b="0" lang="en-IE" sz="4400" spc="-1" strike="noStrike">
              <a:latin typeface="Arial"/>
            </a:endParaRPr>
          </a:p>
        </p:txBody>
      </p:sp>
      <p:sp>
        <p:nvSpPr>
          <p:cNvPr id="263" name="PlaceHolder 2"/>
          <p:cNvSpPr>
            <a:spLocks noGrp="1"/>
          </p:cNvSpPr>
          <p:nvPr>
            <p:ph/>
          </p:nvPr>
        </p:nvSpPr>
        <p:spPr>
          <a:xfrm>
            <a:off x="838080" y="1825560"/>
            <a:ext cx="10509840" cy="4345560"/>
          </a:xfrm>
          <a:prstGeom prst="rect">
            <a:avLst/>
          </a:prstGeom>
          <a:noFill/>
          <a:ln w="0">
            <a:noFill/>
          </a:ln>
        </p:spPr>
        <p:txBody>
          <a:bodyPr lIns="90000" rIns="90000" tIns="45000" bIns="45000" anchor="t">
            <a:normAutofit fontScale="88000"/>
          </a:bodyPr>
          <a:p>
            <a:pPr marL="228600" indent="-228600">
              <a:lnSpc>
                <a:spcPct val="90000"/>
              </a:lnSpc>
              <a:spcBef>
                <a:spcPts val="1001"/>
              </a:spcBef>
              <a:buClr>
                <a:srgbClr val="000000"/>
              </a:buClr>
              <a:buFont typeface="Arial"/>
              <a:buChar char="•"/>
            </a:pPr>
            <a:r>
              <a:rPr b="0" lang="en-US" sz="2800" spc="-1" strike="noStrike">
                <a:solidFill>
                  <a:srgbClr val="000000"/>
                </a:solidFill>
                <a:latin typeface="Calibri"/>
              </a:rPr>
              <a:t>Came into being following the Local Government Reform Act 2014</a:t>
            </a:r>
            <a:endParaRPr b="0" lang="en-IE" sz="2800" spc="-1" strike="noStrike">
              <a:latin typeface="Arial"/>
            </a:endParaRPr>
          </a:p>
          <a:p>
            <a:pPr marL="228600" indent="-228600">
              <a:lnSpc>
                <a:spcPct val="90000"/>
              </a:lnSpc>
              <a:spcBef>
                <a:spcPts val="1001"/>
              </a:spcBef>
              <a:buClr>
                <a:srgbClr val="000000"/>
              </a:buClr>
              <a:buFont typeface="Arial"/>
              <a:buChar char="•"/>
            </a:pPr>
            <a:r>
              <a:rPr b="0" lang="en-US" sz="2800" spc="-1" strike="noStrike">
                <a:solidFill>
                  <a:srgbClr val="000000"/>
                </a:solidFill>
                <a:latin typeface="Calibri"/>
              </a:rPr>
              <a:t>8 Regional Authorities became 3 Regional Assemblies</a:t>
            </a:r>
            <a:endParaRPr b="0" lang="en-IE" sz="2800" spc="-1" strike="noStrike">
              <a:latin typeface="Arial"/>
            </a:endParaRPr>
          </a:p>
          <a:p>
            <a:pPr marL="228600" indent="-228600">
              <a:lnSpc>
                <a:spcPct val="90000"/>
              </a:lnSpc>
              <a:spcBef>
                <a:spcPts val="1001"/>
              </a:spcBef>
              <a:buClr>
                <a:srgbClr val="000000"/>
              </a:buClr>
              <a:buFont typeface="Arial"/>
              <a:buChar char="•"/>
            </a:pPr>
            <a:r>
              <a:rPr b="0" lang="en-US" sz="2800" spc="-1" strike="noStrike">
                <a:solidFill>
                  <a:srgbClr val="000000"/>
                </a:solidFill>
                <a:latin typeface="Calibri"/>
              </a:rPr>
              <a:t>Functions</a:t>
            </a:r>
            <a:endParaRPr b="0" lang="en-IE" sz="2800" spc="-1" strike="noStrike">
              <a:latin typeface="Arial"/>
            </a:endParaRPr>
          </a:p>
          <a:p>
            <a:pPr lvl="1" marL="685800" indent="-228600">
              <a:lnSpc>
                <a:spcPct val="90000"/>
              </a:lnSpc>
              <a:spcBef>
                <a:spcPts val="499"/>
              </a:spcBef>
              <a:buClr>
                <a:srgbClr val="000000"/>
              </a:buClr>
              <a:buFont typeface="Arial"/>
              <a:buChar char="•"/>
            </a:pPr>
            <a:r>
              <a:rPr b="0" lang="en-US" sz="2400" spc="-1" strike="noStrike">
                <a:solidFill>
                  <a:srgbClr val="000000"/>
                </a:solidFill>
                <a:latin typeface="Calibri"/>
              </a:rPr>
              <a:t>Implement the appropriate Regional Planning Guidelines operational within its geographical area.</a:t>
            </a:r>
            <a:endParaRPr b="0" lang="en-IE" sz="2400" spc="-1" strike="noStrike">
              <a:latin typeface="Arial"/>
            </a:endParaRPr>
          </a:p>
          <a:p>
            <a:pPr lvl="1" marL="685800" indent="-228600">
              <a:lnSpc>
                <a:spcPct val="90000"/>
              </a:lnSpc>
              <a:spcBef>
                <a:spcPts val="499"/>
              </a:spcBef>
              <a:buClr>
                <a:srgbClr val="000000"/>
              </a:buClr>
              <a:buFont typeface="Arial"/>
              <a:buChar char="•"/>
            </a:pPr>
            <a:r>
              <a:rPr b="0" lang="en-US" sz="2400" spc="-1" strike="noStrike">
                <a:solidFill>
                  <a:srgbClr val="000000"/>
                </a:solidFill>
                <a:latin typeface="Calibri"/>
              </a:rPr>
              <a:t>Prepare, adopt and implement the Regional Spatial and Economic Strategies.</a:t>
            </a:r>
            <a:endParaRPr b="0" lang="en-IE" sz="2400" spc="-1" strike="noStrike">
              <a:latin typeface="Arial"/>
            </a:endParaRPr>
          </a:p>
          <a:p>
            <a:pPr lvl="1" marL="685800" indent="-228600">
              <a:lnSpc>
                <a:spcPct val="90000"/>
              </a:lnSpc>
              <a:spcBef>
                <a:spcPts val="499"/>
              </a:spcBef>
              <a:buClr>
                <a:srgbClr val="000000"/>
              </a:buClr>
              <a:buFont typeface="Arial"/>
              <a:buChar char="•"/>
            </a:pPr>
            <a:r>
              <a:rPr b="0" lang="en-US" sz="2400" spc="-1" strike="noStrike">
                <a:solidFill>
                  <a:srgbClr val="000000"/>
                </a:solidFill>
                <a:latin typeface="Calibri"/>
              </a:rPr>
              <a:t>Ensure consistency with RPG/RESES in relation to the Local Economic and Community Plans of the constituent Local Authorities.</a:t>
            </a:r>
            <a:endParaRPr b="0" lang="en-IE" sz="2400" spc="-1" strike="noStrike">
              <a:latin typeface="Arial"/>
            </a:endParaRPr>
          </a:p>
          <a:p>
            <a:pPr lvl="1" marL="685800" indent="-228600">
              <a:lnSpc>
                <a:spcPct val="90000"/>
              </a:lnSpc>
              <a:spcBef>
                <a:spcPts val="499"/>
              </a:spcBef>
              <a:buClr>
                <a:srgbClr val="000000"/>
              </a:buClr>
              <a:buFont typeface="Arial"/>
              <a:buChar char="•"/>
            </a:pPr>
            <a:r>
              <a:rPr b="0" lang="en-US" sz="2400" spc="-1" strike="noStrike">
                <a:solidFill>
                  <a:srgbClr val="000000"/>
                </a:solidFill>
                <a:latin typeface="Calibri"/>
              </a:rPr>
              <a:t>Participate on EU operational programme monitoring committees.</a:t>
            </a:r>
            <a:endParaRPr b="0" lang="en-IE" sz="2400" spc="-1" strike="noStrike">
              <a:latin typeface="Arial"/>
            </a:endParaRPr>
          </a:p>
          <a:p>
            <a:pPr lvl="1" marL="685800" indent="-228600">
              <a:lnSpc>
                <a:spcPct val="90000"/>
              </a:lnSpc>
              <a:spcBef>
                <a:spcPts val="499"/>
              </a:spcBef>
              <a:buClr>
                <a:srgbClr val="000000"/>
              </a:buClr>
              <a:buFont typeface="Arial"/>
              <a:buChar char="•"/>
            </a:pPr>
            <a:r>
              <a:rPr b="0" lang="en-US" sz="2400" spc="-1" strike="noStrike">
                <a:solidFill>
                  <a:srgbClr val="000000"/>
                </a:solidFill>
                <a:latin typeface="Calibri"/>
              </a:rPr>
              <a:t>Identify, participate and co-ordinate certain EU projects.</a:t>
            </a:r>
            <a:endParaRPr b="0" lang="en-IE" sz="2400" spc="-1" strike="noStrike">
              <a:latin typeface="Arial"/>
            </a:endParaRPr>
          </a:p>
          <a:p>
            <a:pPr lvl="1" marL="685800" indent="-228600">
              <a:lnSpc>
                <a:spcPct val="90000"/>
              </a:lnSpc>
              <a:spcBef>
                <a:spcPts val="499"/>
              </a:spcBef>
              <a:buClr>
                <a:srgbClr val="000000"/>
              </a:buClr>
              <a:buFont typeface="Arial"/>
              <a:buChar char="•"/>
            </a:pPr>
            <a:r>
              <a:rPr b="0" lang="en-US" sz="2400" spc="-1" strike="noStrike">
                <a:solidFill>
                  <a:srgbClr val="000000"/>
                </a:solidFill>
                <a:latin typeface="Calibri"/>
              </a:rPr>
              <a:t>Support the national delegation to the Committee of the regions.</a:t>
            </a:r>
            <a:endParaRPr b="0" lang="en-IE" sz="2400" spc="-1" strike="noStrike">
              <a:latin typeface="Arial"/>
            </a:endParaRPr>
          </a:p>
          <a:p>
            <a:pPr lvl="1" marL="685800" indent="-228600">
              <a:lnSpc>
                <a:spcPct val="90000"/>
              </a:lnSpc>
              <a:spcBef>
                <a:spcPts val="499"/>
              </a:spcBef>
              <a:buClr>
                <a:srgbClr val="000000"/>
              </a:buClr>
              <a:buFont typeface="Arial"/>
              <a:buChar char="•"/>
            </a:pPr>
            <a:r>
              <a:rPr b="0" lang="en-US" sz="2400" spc="-1" strike="noStrike">
                <a:solidFill>
                  <a:srgbClr val="000000"/>
                </a:solidFill>
                <a:latin typeface="Calibri"/>
              </a:rPr>
              <a:t>Support the work of the National Oversight and Audit Commission.</a:t>
            </a:r>
            <a:endParaRPr b="0" lang="en-IE" sz="2400" spc="-1" strike="noStrike">
              <a:latin typeface="Arial"/>
            </a:endParaRPr>
          </a:p>
          <a:p>
            <a:pPr>
              <a:lnSpc>
                <a:spcPct val="100000"/>
              </a:lnSpc>
              <a:buNone/>
            </a:pPr>
            <a:endParaRPr b="0" lang="en-IE" sz="2400" spc="-1" strike="noStrike">
              <a:latin typeface="Arial"/>
            </a:endParaRPr>
          </a:p>
        </p:txBody>
      </p:sp>
      <p:sp>
        <p:nvSpPr>
          <p:cNvPr id="264" name="PlaceHolder 3"/>
          <p:cNvSpPr>
            <a:spLocks noGrp="1"/>
          </p:cNvSpPr>
          <p:nvPr>
            <p:ph type="ftr"/>
          </p:nvPr>
        </p:nvSpPr>
        <p:spPr>
          <a:xfrm>
            <a:off x="3840480" y="6356520"/>
            <a:ext cx="4307040" cy="359280"/>
          </a:xfrm>
          <a:prstGeom prst="rect">
            <a:avLst/>
          </a:prstGeom>
          <a:noFill/>
          <a:ln w="0">
            <a:noFill/>
          </a:ln>
        </p:spPr>
        <p:txBody>
          <a:bodyPr lIns="90000" rIns="90000" tIns="45000" bIns="45000" anchor="ctr">
            <a:noAutofit/>
          </a:bodyPr>
          <a:p>
            <a:pPr algn="ctr">
              <a:lnSpc>
                <a:spcPct val="100000"/>
              </a:lnSpc>
              <a:buNone/>
            </a:pPr>
            <a:r>
              <a:rPr b="0" lang="fr-FR" sz="1200" spc="-1" strike="noStrike">
                <a:solidFill>
                  <a:srgbClr val="8b8b8b"/>
                </a:solidFill>
                <a:latin typeface="Calibri"/>
              </a:rPr>
              <a:t>© Social Justice Ireland   </a:t>
            </a:r>
            <a:endParaRPr b="0" lang="en-IE" sz="1200" spc="-1" strike="noStrike">
              <a:latin typeface="Times New Roman"/>
            </a:endParaRPr>
          </a:p>
          <a:p>
            <a:pPr algn="ctr">
              <a:lnSpc>
                <a:spcPct val="100000"/>
              </a:lnSpc>
              <a:buNone/>
            </a:pPr>
            <a:r>
              <a:rPr b="0" lang="fr-FR" sz="1200" spc="-1" strike="noStrike">
                <a:solidFill>
                  <a:srgbClr val="8b8b8b"/>
                </a:solidFill>
                <a:latin typeface="Calibri"/>
              </a:rPr>
              <a:t>W: www.socialjustice.ie   T: @SocialJusticeI  F: fb.me/SocialJusticeI </a:t>
            </a:r>
            <a:endParaRPr b="0" lang="en-IE" sz="1200" spc="-1" strike="noStrike">
              <a:latin typeface="Times New Roman"/>
            </a:endParaRPr>
          </a:p>
        </p:txBody>
      </p:sp>
    </p:spTree>
  </p:cSld>
  <mc:AlternateContent>
    <mc:Choice Requires="p14">
      <p:transition spd="slow" advTm="56000" p14:dur="2000"/>
    </mc:Choice>
    <mc:Fallback>
      <p:transition spd="slow" advTm="56000"/>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7.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
  <TotalTime>482</TotalTime>
  <Application>LibreOffice/7.2.5.2.0$Linux_X86_64 LibreOffice_project/20$Build-2</Application>
  <AppVersion>15.0000</AppVersion>
  <Words>3521</Words>
  <Paragraphs>410</Paragraphs>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2018-07-17T10:01:40Z</dcterms:created>
  <dc:creator>Colette Bennett</dc:creator>
  <dc:description/>
  <dc:language>en-IE</dc:language>
  <cp:lastModifiedBy/>
  <cp:lastPrinted>2019-05-16T19:53:31Z</cp:lastPrinted>
  <dcterms:modified xsi:type="dcterms:W3CDTF">2022-03-03T11:17:56Z</dcterms:modified>
  <cp:revision>217</cp:revision>
  <dc:subject/>
  <dc:title>PowerPoint Presentation</dc:titl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MClips">
    <vt:i4>30</vt:i4>
  </property>
  <property fmtid="{D5CDD505-2E9C-101B-9397-08002B2CF9AE}" pid="3" name="Notes">
    <vt:i4>20</vt:i4>
  </property>
  <property fmtid="{D5CDD505-2E9C-101B-9397-08002B2CF9AE}" pid="4" name="PresentationFormat">
    <vt:lpwstr>Widescreen</vt:lpwstr>
  </property>
  <property fmtid="{D5CDD505-2E9C-101B-9397-08002B2CF9AE}" pid="5" name="Slides">
    <vt:i4>30</vt:i4>
  </property>
</Properties>
</file>