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2.xml" ContentType="application/vnd.openxmlformats-officedocument.drawingml.diagramLayout+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_rels/notesSlide37.xml.rels" ContentType="application/vnd.openxmlformats-package.relationships+xml"/>
  <Override PartName="/ppt/notesSlides/_rels/notesSlide15.xml.rels" ContentType="application/vnd.openxmlformats-package.relationships+xml"/>
  <Override PartName="/ppt/notesSlides/_rels/notesSlide36.xml.rels" ContentType="application/vnd.openxmlformats-package.relationships+xml"/>
  <Override PartName="/ppt/notesSlides/_rels/notesSlide46.xml.rels" ContentType="application/vnd.openxmlformats-package.relationships+xml"/>
  <Override PartName="/ppt/notesSlides/_rels/notesSlide40.xml.rels" ContentType="application/vnd.openxmlformats-package.relationships+xml"/>
  <Override PartName="/ppt/notesSlides/_rels/notesSlide4.xml.rels" ContentType="application/vnd.openxmlformats-package.relationships+xml"/>
  <Override PartName="/ppt/notesSlides/_rels/notesSlide35.xml.rels" ContentType="application/vnd.openxmlformats-package.relationships+xml"/>
  <Override PartName="/ppt/notesSlides/_rels/notesSlide44.xml.rels" ContentType="application/vnd.openxmlformats-package.relationships+xml"/>
  <Override PartName="/ppt/notesSlides/_rels/notesSlide2.xml.rels" ContentType="application/vnd.openxmlformats-package.relationships+xml"/>
  <Override PartName="/ppt/notesSlides/_rels/notesSlide11.xml.rels" ContentType="application/vnd.openxmlformats-package.relationships+xml"/>
  <Override PartName="/ppt/notesSlides/_rels/notesSlide20.xml.rels" ContentType="application/vnd.openxmlformats-package.relationships+xml"/>
  <Override PartName="/ppt/notesSlides/_rels/notesSlide19.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14.xml.rels" ContentType="application/vnd.openxmlformats-package.relationships+xml"/>
  <Override PartName="/ppt/notesSlides/_rels/notesSlide6.xml.rels" ContentType="application/vnd.openxmlformats-package.relationships+xml"/>
  <Override PartName="/ppt/notesSlides/_rels/notesSlide13.xml.rels" ContentType="application/vnd.openxmlformats-package.relationships+xml"/>
  <Override PartName="/ppt/notesSlides/_rels/notesSlide41.xml.rels" ContentType="application/vnd.openxmlformats-package.relationships+xml"/>
  <Override PartName="/ppt/notesSlides/_rels/notesSlide12.xml.rels" ContentType="application/vnd.openxmlformats-package.relationships+xml"/>
  <Override PartName="/ppt/notesSlides/_rels/notesSlide18.xml.rels" ContentType="application/vnd.openxmlformats-package.relationships+xml"/>
  <Override PartName="/ppt/notesSlides/_rels/notesSlide10.xml.rels" ContentType="application/vnd.openxmlformats-package.relationships+xml"/>
  <Override PartName="/ppt/notesSlides/_rels/notesSlide1.xml.rels" ContentType="application/vnd.openxmlformats-package.relationships+xml"/>
  <Override PartName="/ppt/notesSlides/_rels/notesSlide16.xml.rels" ContentType="application/vnd.openxmlformats-package.relationships+xml"/>
  <Override PartName="/ppt/notesSlides/_rels/notesSlide38.xml.rels" ContentType="application/vnd.openxmlformats-package.relationships+xml"/>
  <Override PartName="/ppt/notesSlides/_rels/notesSlide23.xml.rels" ContentType="application/vnd.openxmlformats-package.relationships+xml"/>
  <Override PartName="/ppt/notesSlides/_rels/notesSlide17.xml.rels" ContentType="application/vnd.openxmlformats-package.relationships+xml"/>
  <Override PartName="/ppt/notesSlides/_rels/notesSlide39.xml.rels" ContentType="application/vnd.openxmlformats-package.relationships+xml"/>
  <Override PartName="/ppt/notesSlides/_rels/notesSlide24.xml.rels" ContentType="application/vnd.openxmlformats-package.relationships+xml"/>
  <Override PartName="/ppt/notesSlides/_rels/notesSlide42.xml.rels" ContentType="application/vnd.openxmlformats-package.relationships+xml"/>
  <Override PartName="/ppt/notesSlides/_rels/notesSlide33.xml.rels" ContentType="application/vnd.openxmlformats-package.relationships+xml"/>
  <Override PartName="/ppt/notesSlides/_rels/notesSlide43.xml.rels" ContentType="application/vnd.openxmlformats-package.relationships+xml"/>
  <Override PartName="/ppt/notesSlides/_rels/notesSlide34.xml.rels" ContentType="application/vnd.openxmlformats-package.relationships+xml"/>
  <Override PartName="/ppt/notesSlides/_rels/notesSlide9.xml.rels" ContentType="application/vnd.openxmlformats-package.relationships+xml"/>
  <Override PartName="/ppt/notesSlides/notesSlide41.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38.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46.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19.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6.xml" ContentType="application/vnd.openxmlformats-officedocument.presentationml.notesSlide+xml"/>
  <Override PartName="/ppt/notesSlides/notesSlide33.xml" ContentType="application/vnd.openxmlformats-officedocument.presentationml.notesSlide+xml"/>
  <Override PartName="/ppt/notesSlides/notesSlide7.xml" ContentType="application/vnd.openxmlformats-officedocument.presentationml.notesSlide+xml"/>
  <Override PartName="/ppt/notesSlides/notesSlide34.xml" ContentType="application/vnd.openxmlformats-officedocument.presentationml.notesSlide+xml"/>
  <Override PartName="/ppt/notesSlides/notesSlide8.xml" ContentType="application/vnd.openxmlformats-officedocument.presentationml.notesSlide+xml"/>
  <Override PartName="/ppt/notesSlides/notesSlide35.xml" ContentType="application/vnd.openxmlformats-officedocument.presentationml.notesSlide+xml"/>
  <Override PartName="/ppt/notesSlides/notesSlide9.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_rels/presentation.xml.rels" ContentType="application/vnd.openxmlformats-package.relationships+xml"/>
  <Override PartName="/ppt/media/image13.jpeg" ContentType="image/jpeg"/>
  <Override PartName="/ppt/media/image9.png" ContentType="image/png"/>
  <Override PartName="/ppt/media/image12.jpeg" ContentType="image/jpeg"/>
  <Override PartName="/ppt/media/image11.png" ContentType="image/png"/>
  <Override PartName="/ppt/media/image7.jpeg" ContentType="image/jpeg"/>
  <Override PartName="/ppt/media/image18.png" ContentType="image/png"/>
  <Override PartName="/ppt/media/image20.jpeg" ContentType="image/jpeg"/>
  <Override PartName="/ppt/media/image15.jpeg" ContentType="image/jpeg"/>
  <Override PartName="/ppt/media/image19.png" ContentType="image/png"/>
  <Override PartName="/ppt/media/image3.jpeg" ContentType="image/jpeg"/>
  <Override PartName="/ppt/media/image17.jpeg" ContentType="image/jpeg"/>
  <Override PartName="/ppt/media/image16.jpeg" ContentType="image/jpeg"/>
  <Override PartName="/ppt/media/image1.jpeg" ContentType="image/jpeg"/>
  <Override PartName="/ppt/media/image2.jpeg" ContentType="image/jpeg"/>
  <Override PartName="/ppt/media/image4.jpeg" ContentType="image/jpeg"/>
  <Override PartName="/ppt/media/image5.jpeg" ContentType="image/jpeg"/>
  <Override PartName="/ppt/media/image10.jpeg" ContentType="image/jpeg"/>
  <Override PartName="/ppt/media/image6.jpeg" ContentType="image/jpeg"/>
  <Override PartName="/ppt/media/image8.png" ContentType="image/png"/>
  <Override PartName="/ppt/media/image14.jpeg" ContentType="image/jpeg"/>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_rels/slide4.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41.xml.rels" ContentType="application/vnd.openxmlformats-package.relationships+xml"/>
  <Override PartName="/ppt/slides/_rels/slide34.xml.rels" ContentType="application/vnd.openxmlformats-package.relationships+xml"/>
  <Override PartName="/ppt/slides/_rels/slide7.xml.rels" ContentType="application/vnd.openxmlformats-package.relationships+xml"/>
  <Override PartName="/ppt/slides/_rels/slide42.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20.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16.xml.rels" ContentType="application/vnd.openxmlformats-package.relationships+xml"/>
  <Override PartName="/ppt/slides/_rels/slide25.xml.rels" ContentType="application/vnd.openxmlformats-package.relationships+xml"/>
  <Override PartName="/ppt/slides/_rels/slide46.xml.rels" ContentType="application/vnd.openxmlformats-package.relationships+xml"/>
  <Override PartName="/ppt/slides/_rels/slide30.xml.rels" ContentType="application/vnd.openxmlformats-package.relationships+xml"/>
  <Override PartName="/ppt/slides/_rels/slide45.xml.rels" ContentType="application/vnd.openxmlformats-package.relationships+xml"/>
  <Override PartName="/ppt/slides/_rels/slide14.xml.rels" ContentType="application/vnd.openxmlformats-package.relationships+xml"/>
  <Override PartName="/ppt/slides/_rels/slide29.xml.rels" ContentType="application/vnd.openxmlformats-package.relationships+xml"/>
  <Override PartName="/ppt/slides/_rels/slide23.xml.rels" ContentType="application/vnd.openxmlformats-package.relationships+xml"/>
  <Override PartName="/ppt/slides/_rels/slide38.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2.xml.rels" ContentType="application/vnd.openxmlformats-package.relationships+xml"/>
  <Override PartName="/ppt/slides/_rels/slide28.xml.rels" ContentType="application/vnd.openxmlformats-package.relationships+xml"/>
  <Override PartName="/ppt/slides/_rels/slide44.xml.rels" ContentType="application/vnd.openxmlformats-package.relationships+xml"/>
  <Override PartName="/ppt/slides/_rels/slide2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36.xml.rels" ContentType="application/vnd.openxmlformats-package.relationships+xml"/>
  <Override PartName="/ppt/slides/_rels/slide27.xml.rels" ContentType="application/vnd.openxmlformats-package.relationships+xml"/>
  <Override PartName="/ppt/slides/_rels/slide43.xml.rels" ContentType="application/vnd.openxmlformats-package.relationships+xml"/>
  <Override PartName="/ppt/slides/_rels/slide2.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45.xml" ContentType="application/vnd.openxmlformats-officedocument.presentationml.slide+xml"/>
  <Override PartName="/ppt/slides/slide10.xml" ContentType="application/vnd.openxmlformats-officedocument.presentationml.slide+xml"/>
  <Override PartName="/ppt/slides/slide34.xml" ContentType="application/vnd.openxmlformats-officedocument.presentationml.slide+xml"/>
  <Override PartName="/ppt/slides/slide4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44.xml" ContentType="application/vnd.openxmlformats-officedocument.presentationml.slide+xml"/>
  <Override PartName="/ppt/slides/slide4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2.xml" ContentType="application/vnd.openxmlformats-officedocument.presentationml.slide+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Lst>
  <p:sldSz cx="12192000" cy="6858000"/>
  <p:notesSz cx="6797675" cy="99282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Relationship Id="rId47" Type="http://schemas.openxmlformats.org/officeDocument/2006/relationships/slide" Target="slides/slide39.xml"/><Relationship Id="rId48" Type="http://schemas.openxmlformats.org/officeDocument/2006/relationships/slide" Target="slides/slide40.xml"/><Relationship Id="rId49" Type="http://schemas.openxmlformats.org/officeDocument/2006/relationships/slide" Target="slides/slide41.xml"/><Relationship Id="rId50" Type="http://schemas.openxmlformats.org/officeDocument/2006/relationships/slide" Target="slides/slide42.xml"/><Relationship Id="rId51" Type="http://schemas.openxmlformats.org/officeDocument/2006/relationships/slide" Target="slides/slide43.xml"/><Relationship Id="rId52" Type="http://schemas.openxmlformats.org/officeDocument/2006/relationships/slide" Target="slides/slide44.xml"/><Relationship Id="rId53" Type="http://schemas.openxmlformats.org/officeDocument/2006/relationships/slide" Target="slides/slide45.xml"/><Relationship Id="rId54" Type="http://schemas.openxmlformats.org/officeDocument/2006/relationships/slide" Target="slides/slide46.xml"/><Relationship Id="rId55"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C4509C-FF95-4165-BD90-B29088C0962E}"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IE"/>
        </a:p>
      </dgm:t>
    </dgm:pt>
    <dgm:pt modelId="{AAF9811A-8C43-464D-B89D-763F2A58C9AD}">
      <dgm:prSet phldrT="[Text]"/>
      <dgm:spPr/>
      <dgm:t>
        <a:bodyPr/>
        <a:lstStyle/>
        <a:p>
          <a:r>
            <a:rPr lang="en-US" b="1" dirty="0"/>
            <a:t>Participation</a:t>
          </a:r>
          <a:endParaRPr lang="en-IE" b="1" dirty="0"/>
        </a:p>
      </dgm:t>
    </dgm:pt>
    <dgm:pt modelId="{A530D5F6-6917-4444-BBFA-CD163CA073AA}" type="parTrans" cxnId="{0B74591A-9CDE-4EC3-97F3-5D5FD4324CB1}">
      <dgm:prSet/>
      <dgm:spPr/>
      <dgm:t>
        <a:bodyPr/>
        <a:lstStyle/>
        <a:p>
          <a:endParaRPr lang="en-IE"/>
        </a:p>
      </dgm:t>
    </dgm:pt>
    <dgm:pt modelId="{36F50E6E-71EE-4F5E-9684-3ADB3A47A590}" type="sibTrans" cxnId="{0B74591A-9CDE-4EC3-97F3-5D5FD4324CB1}">
      <dgm:prSet/>
      <dgm:spPr/>
      <dgm:t>
        <a:bodyPr/>
        <a:lstStyle/>
        <a:p>
          <a:endParaRPr lang="en-IE"/>
        </a:p>
      </dgm:t>
    </dgm:pt>
    <dgm:pt modelId="{0EAA1CD5-E9B0-468F-8045-E40F4995EAF7}">
      <dgm:prSet phldrT="[Text]"/>
      <dgm:spPr/>
      <dgm:t>
        <a:bodyPr/>
        <a:lstStyle/>
        <a:p>
          <a:r>
            <a:rPr lang="en-US" b="1" dirty="0"/>
            <a:t>Capacity Building</a:t>
          </a:r>
          <a:endParaRPr lang="en-IE" b="1" dirty="0"/>
        </a:p>
      </dgm:t>
    </dgm:pt>
    <dgm:pt modelId="{F52CD770-FD47-474C-A323-45442CDD7955}" type="parTrans" cxnId="{5C2011F6-3C8D-43D8-B3AD-8386D0969FCE}">
      <dgm:prSet/>
      <dgm:spPr/>
      <dgm:t>
        <a:bodyPr/>
        <a:lstStyle/>
        <a:p>
          <a:endParaRPr lang="en-IE"/>
        </a:p>
      </dgm:t>
    </dgm:pt>
    <dgm:pt modelId="{65EB9F18-672C-4544-AF37-7BC9489AE7F2}" type="sibTrans" cxnId="{5C2011F6-3C8D-43D8-B3AD-8386D0969FCE}">
      <dgm:prSet/>
      <dgm:spPr/>
      <dgm:t>
        <a:bodyPr/>
        <a:lstStyle/>
        <a:p>
          <a:endParaRPr lang="en-IE"/>
        </a:p>
      </dgm:t>
    </dgm:pt>
    <dgm:pt modelId="{8140FD3E-729F-4F24-88B8-B021C5648B7B}">
      <dgm:prSet phldrT="[Text]"/>
      <dgm:spPr/>
      <dgm:t>
        <a:bodyPr/>
        <a:lstStyle/>
        <a:p>
          <a:r>
            <a:rPr lang="en-US" b="1" dirty="0"/>
            <a:t>Information</a:t>
          </a:r>
          <a:endParaRPr lang="en-IE" b="1" dirty="0"/>
        </a:p>
      </dgm:t>
    </dgm:pt>
    <dgm:pt modelId="{7159D8D8-5B95-4483-A7D1-B7704AD8B35D}" type="parTrans" cxnId="{48377A57-280C-441A-9448-F872F8F56E9E}">
      <dgm:prSet/>
      <dgm:spPr/>
      <dgm:t>
        <a:bodyPr/>
        <a:lstStyle/>
        <a:p>
          <a:endParaRPr lang="en-IE"/>
        </a:p>
      </dgm:t>
    </dgm:pt>
    <dgm:pt modelId="{94BD04B6-4F72-41BA-98D4-AE6EAECD1B21}" type="sibTrans" cxnId="{48377A57-280C-441A-9448-F872F8F56E9E}">
      <dgm:prSet/>
      <dgm:spPr/>
      <dgm:t>
        <a:bodyPr/>
        <a:lstStyle/>
        <a:p>
          <a:endParaRPr lang="en-IE"/>
        </a:p>
      </dgm:t>
    </dgm:pt>
    <dgm:pt modelId="{2E2CEF1C-C9AF-4AAD-8F53-49AF6EA1827A}" type="pres">
      <dgm:prSet presAssocID="{9DC4509C-FF95-4165-BD90-B29088C0962E}" presName="Name0" presStyleCnt="0">
        <dgm:presLayoutVars>
          <dgm:chMax val="7"/>
          <dgm:chPref val="7"/>
          <dgm:dir/>
          <dgm:animLvl val="lvl"/>
        </dgm:presLayoutVars>
      </dgm:prSet>
      <dgm:spPr/>
    </dgm:pt>
    <dgm:pt modelId="{5357EFB9-BB59-4835-B242-843C7C68A520}" type="pres">
      <dgm:prSet presAssocID="{AAF9811A-8C43-464D-B89D-763F2A58C9AD}" presName="Accent1" presStyleCnt="0"/>
      <dgm:spPr/>
    </dgm:pt>
    <dgm:pt modelId="{CE86C0A6-DFA4-4C8E-9FFA-20DEB8C0F440}" type="pres">
      <dgm:prSet presAssocID="{AAF9811A-8C43-464D-B89D-763F2A58C9AD}" presName="Accent" presStyleLbl="node1" presStyleIdx="0" presStyleCnt="3"/>
      <dgm:spPr/>
    </dgm:pt>
    <dgm:pt modelId="{F14577DB-C94F-4064-A7EB-4521CE1E3D02}" type="pres">
      <dgm:prSet presAssocID="{AAF9811A-8C43-464D-B89D-763F2A58C9AD}" presName="Parent1" presStyleLbl="revTx" presStyleIdx="0" presStyleCnt="3">
        <dgm:presLayoutVars>
          <dgm:chMax val="1"/>
          <dgm:chPref val="1"/>
          <dgm:bulletEnabled val="1"/>
        </dgm:presLayoutVars>
      </dgm:prSet>
      <dgm:spPr/>
    </dgm:pt>
    <dgm:pt modelId="{9C9A5FDE-8F6F-478D-9010-F6F1EC48C7AD}" type="pres">
      <dgm:prSet presAssocID="{0EAA1CD5-E9B0-468F-8045-E40F4995EAF7}" presName="Accent2" presStyleCnt="0"/>
      <dgm:spPr/>
    </dgm:pt>
    <dgm:pt modelId="{2DFCACCA-D449-4283-9007-113D311E3F4F}" type="pres">
      <dgm:prSet presAssocID="{0EAA1CD5-E9B0-468F-8045-E40F4995EAF7}" presName="Accent" presStyleLbl="node1" presStyleIdx="1" presStyleCnt="3"/>
      <dgm:spPr/>
    </dgm:pt>
    <dgm:pt modelId="{071243F1-3738-46AD-B01E-7137211C2C3D}" type="pres">
      <dgm:prSet presAssocID="{0EAA1CD5-E9B0-468F-8045-E40F4995EAF7}" presName="Parent2" presStyleLbl="revTx" presStyleIdx="1" presStyleCnt="3">
        <dgm:presLayoutVars>
          <dgm:chMax val="1"/>
          <dgm:chPref val="1"/>
          <dgm:bulletEnabled val="1"/>
        </dgm:presLayoutVars>
      </dgm:prSet>
      <dgm:spPr/>
    </dgm:pt>
    <dgm:pt modelId="{DEAB0509-8FFA-4FD8-9D9F-620EC3078A37}" type="pres">
      <dgm:prSet presAssocID="{8140FD3E-729F-4F24-88B8-B021C5648B7B}" presName="Accent3" presStyleCnt="0"/>
      <dgm:spPr/>
    </dgm:pt>
    <dgm:pt modelId="{3FB11FD0-1701-4BDC-9234-42AE88B47A84}" type="pres">
      <dgm:prSet presAssocID="{8140FD3E-729F-4F24-88B8-B021C5648B7B}" presName="Accent" presStyleLbl="node1" presStyleIdx="2" presStyleCnt="3"/>
      <dgm:spPr/>
    </dgm:pt>
    <dgm:pt modelId="{48B631CC-0F0D-4EC2-A5F7-E665380D6408}" type="pres">
      <dgm:prSet presAssocID="{8140FD3E-729F-4F24-88B8-B021C5648B7B}" presName="Parent3" presStyleLbl="revTx" presStyleIdx="2" presStyleCnt="3">
        <dgm:presLayoutVars>
          <dgm:chMax val="1"/>
          <dgm:chPref val="1"/>
          <dgm:bulletEnabled val="1"/>
        </dgm:presLayoutVars>
      </dgm:prSet>
      <dgm:spPr/>
    </dgm:pt>
  </dgm:ptLst>
  <dgm:cxnLst>
    <dgm:cxn modelId="{3E732914-F7EF-431E-88B9-B2BDDCC07493}" type="presOf" srcId="{0EAA1CD5-E9B0-468F-8045-E40F4995EAF7}" destId="{071243F1-3738-46AD-B01E-7137211C2C3D}" srcOrd="0" destOrd="0" presId="urn:microsoft.com/office/officeart/2009/layout/CircleArrowProcess"/>
    <dgm:cxn modelId="{0B74591A-9CDE-4EC3-97F3-5D5FD4324CB1}" srcId="{9DC4509C-FF95-4165-BD90-B29088C0962E}" destId="{AAF9811A-8C43-464D-B89D-763F2A58C9AD}" srcOrd="0" destOrd="0" parTransId="{A530D5F6-6917-4444-BBFA-CD163CA073AA}" sibTransId="{36F50E6E-71EE-4F5E-9684-3ADB3A47A590}"/>
    <dgm:cxn modelId="{B48F702C-F445-4CBF-A92E-6F49515F1E1D}" type="presOf" srcId="{9DC4509C-FF95-4165-BD90-B29088C0962E}" destId="{2E2CEF1C-C9AF-4AAD-8F53-49AF6EA1827A}" srcOrd="0" destOrd="0" presId="urn:microsoft.com/office/officeart/2009/layout/CircleArrowProcess"/>
    <dgm:cxn modelId="{F4946556-B1D8-4AB0-8D4E-E6DFCCC4B2A4}" type="presOf" srcId="{8140FD3E-729F-4F24-88B8-B021C5648B7B}" destId="{48B631CC-0F0D-4EC2-A5F7-E665380D6408}" srcOrd="0" destOrd="0" presId="urn:microsoft.com/office/officeart/2009/layout/CircleArrowProcess"/>
    <dgm:cxn modelId="{48377A57-280C-441A-9448-F872F8F56E9E}" srcId="{9DC4509C-FF95-4165-BD90-B29088C0962E}" destId="{8140FD3E-729F-4F24-88B8-B021C5648B7B}" srcOrd="2" destOrd="0" parTransId="{7159D8D8-5B95-4483-A7D1-B7704AD8B35D}" sibTransId="{94BD04B6-4F72-41BA-98D4-AE6EAECD1B21}"/>
    <dgm:cxn modelId="{FECC0A92-3BD0-4C5C-84EF-146D664ECC3A}" type="presOf" srcId="{AAF9811A-8C43-464D-B89D-763F2A58C9AD}" destId="{F14577DB-C94F-4064-A7EB-4521CE1E3D02}" srcOrd="0" destOrd="0" presId="urn:microsoft.com/office/officeart/2009/layout/CircleArrowProcess"/>
    <dgm:cxn modelId="{5C2011F6-3C8D-43D8-B3AD-8386D0969FCE}" srcId="{9DC4509C-FF95-4165-BD90-B29088C0962E}" destId="{0EAA1CD5-E9B0-468F-8045-E40F4995EAF7}" srcOrd="1" destOrd="0" parTransId="{F52CD770-FD47-474C-A323-45442CDD7955}" sibTransId="{65EB9F18-672C-4544-AF37-7BC9489AE7F2}"/>
    <dgm:cxn modelId="{DC7DBE2A-EB85-4A0B-9454-F4716CD2F8D7}" type="presParOf" srcId="{2E2CEF1C-C9AF-4AAD-8F53-49AF6EA1827A}" destId="{5357EFB9-BB59-4835-B242-843C7C68A520}" srcOrd="0" destOrd="0" presId="urn:microsoft.com/office/officeart/2009/layout/CircleArrowProcess"/>
    <dgm:cxn modelId="{5479C556-9D55-4FFE-AC2A-70435745E27F}" type="presParOf" srcId="{5357EFB9-BB59-4835-B242-843C7C68A520}" destId="{CE86C0A6-DFA4-4C8E-9FFA-20DEB8C0F440}" srcOrd="0" destOrd="0" presId="urn:microsoft.com/office/officeart/2009/layout/CircleArrowProcess"/>
    <dgm:cxn modelId="{C06CF2AC-9FB2-445E-A5F7-889A5EE7AC0A}" type="presParOf" srcId="{2E2CEF1C-C9AF-4AAD-8F53-49AF6EA1827A}" destId="{F14577DB-C94F-4064-A7EB-4521CE1E3D02}" srcOrd="1" destOrd="0" presId="urn:microsoft.com/office/officeart/2009/layout/CircleArrowProcess"/>
    <dgm:cxn modelId="{DF9D652F-8AA1-4968-A2F5-3B172F6CBCA1}" type="presParOf" srcId="{2E2CEF1C-C9AF-4AAD-8F53-49AF6EA1827A}" destId="{9C9A5FDE-8F6F-478D-9010-F6F1EC48C7AD}" srcOrd="2" destOrd="0" presId="urn:microsoft.com/office/officeart/2009/layout/CircleArrowProcess"/>
    <dgm:cxn modelId="{24040F98-B273-42A8-AC15-4BEA8A2168AD}" type="presParOf" srcId="{9C9A5FDE-8F6F-478D-9010-F6F1EC48C7AD}" destId="{2DFCACCA-D449-4283-9007-113D311E3F4F}" srcOrd="0" destOrd="0" presId="urn:microsoft.com/office/officeart/2009/layout/CircleArrowProcess"/>
    <dgm:cxn modelId="{954996BB-6E9C-4491-8594-5CEBF848D59D}" type="presParOf" srcId="{2E2CEF1C-C9AF-4AAD-8F53-49AF6EA1827A}" destId="{071243F1-3738-46AD-B01E-7137211C2C3D}" srcOrd="3" destOrd="0" presId="urn:microsoft.com/office/officeart/2009/layout/CircleArrowProcess"/>
    <dgm:cxn modelId="{7A3315D2-4215-4771-9444-82195FB975CD}" type="presParOf" srcId="{2E2CEF1C-C9AF-4AAD-8F53-49AF6EA1827A}" destId="{DEAB0509-8FFA-4FD8-9D9F-620EC3078A37}" srcOrd="4" destOrd="0" presId="urn:microsoft.com/office/officeart/2009/layout/CircleArrowProcess"/>
    <dgm:cxn modelId="{D75902CD-A113-405B-9887-B50E431A33D5}" type="presParOf" srcId="{DEAB0509-8FFA-4FD8-9D9F-620EC3078A37}" destId="{3FB11FD0-1701-4BDC-9234-42AE88B47A84}" srcOrd="0" destOrd="0" presId="urn:microsoft.com/office/officeart/2009/layout/CircleArrowProcess"/>
    <dgm:cxn modelId="{37FCAC91-7078-4ECD-9242-85161EEE09D9}" type="presParOf" srcId="{2E2CEF1C-C9AF-4AAD-8F53-49AF6EA1827A}" destId="{48B631CC-0F0D-4EC2-A5F7-E665380D6408}" srcOrd="5" destOrd="0" presId="urn:microsoft.com/office/officeart/2009/layout/CircleArrow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EBDA0-102D-4C2D-9D98-72DB633A651E}"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IE"/>
        </a:p>
      </dgm:t>
    </dgm:pt>
    <dgm:pt modelId="{F0B48CB0-D696-4274-A700-8D50515B0A36}">
      <dgm:prSet phldrT="[Text]"/>
      <dgm:spPr>
        <a:solidFill>
          <a:srgbClr val="28A8A8"/>
        </a:solidFill>
      </dgm:spPr>
      <dgm:t>
        <a:bodyPr/>
        <a:lstStyle/>
        <a:p>
          <a:r>
            <a:rPr lang="en-IE" dirty="0"/>
            <a:t>Culture, Libraries and Digital Development, Tourism, Enterprise and Economic Development </a:t>
          </a:r>
        </a:p>
      </dgm:t>
    </dgm:pt>
    <dgm:pt modelId="{2E6C1C64-931D-4EE2-BDFE-C261436000CF}" type="parTrans" cxnId="{351552AB-9BBA-4D0F-A547-385BE705165F}">
      <dgm:prSet/>
      <dgm:spPr/>
      <dgm:t>
        <a:bodyPr/>
        <a:lstStyle/>
        <a:p>
          <a:endParaRPr lang="en-IE"/>
        </a:p>
      </dgm:t>
    </dgm:pt>
    <dgm:pt modelId="{7BB8C79E-B639-4675-A434-ED7A53A7AD23}" type="sibTrans" cxnId="{351552AB-9BBA-4D0F-A547-385BE705165F}">
      <dgm:prSet/>
      <dgm:spPr/>
      <dgm:t>
        <a:bodyPr/>
        <a:lstStyle/>
        <a:p>
          <a:endParaRPr lang="en-IE"/>
        </a:p>
      </dgm:t>
    </dgm:pt>
    <dgm:pt modelId="{A373B39B-0BE3-45E9-8AFF-7FFEA6393BBF}" type="pres">
      <dgm:prSet presAssocID="{615EBDA0-102D-4C2D-9D98-72DB633A651E}" presName="cycle" presStyleCnt="0">
        <dgm:presLayoutVars>
          <dgm:dir/>
          <dgm:resizeHandles val="exact"/>
        </dgm:presLayoutVars>
      </dgm:prSet>
      <dgm:spPr/>
    </dgm:pt>
    <dgm:pt modelId="{945186E8-FB3E-4ACE-B052-ED7F95A80CEB}" type="pres">
      <dgm:prSet presAssocID="{F0B48CB0-D696-4274-A700-8D50515B0A36}" presName="node" presStyleLbl="node1" presStyleIdx="0" presStyleCnt="1" custScaleX="187523" custScaleY="179933" custRadScaleRad="105326" custRadScaleInc="71">
        <dgm:presLayoutVars>
          <dgm:bulletEnabled val="1"/>
        </dgm:presLayoutVars>
      </dgm:prSet>
      <dgm:spPr/>
    </dgm:pt>
  </dgm:ptLst>
  <dgm:cxnLst>
    <dgm:cxn modelId="{2E887807-FDDD-43C9-AEBC-3F361932EF44}" type="presOf" srcId="{F0B48CB0-D696-4274-A700-8D50515B0A36}" destId="{945186E8-FB3E-4ACE-B052-ED7F95A80CEB}" srcOrd="0" destOrd="0" presId="urn:microsoft.com/office/officeart/2005/8/layout/cycle2"/>
    <dgm:cxn modelId="{C3EE066A-7DA5-450B-9CCF-099CDC8DD86D}" type="presOf" srcId="{615EBDA0-102D-4C2D-9D98-72DB633A651E}" destId="{A373B39B-0BE3-45E9-8AFF-7FFEA6393BBF}" srcOrd="0" destOrd="0" presId="urn:microsoft.com/office/officeart/2005/8/layout/cycle2"/>
    <dgm:cxn modelId="{351552AB-9BBA-4D0F-A547-385BE705165F}" srcId="{615EBDA0-102D-4C2D-9D98-72DB633A651E}" destId="{F0B48CB0-D696-4274-A700-8D50515B0A36}" srcOrd="0" destOrd="0" parTransId="{2E6C1C64-931D-4EE2-BDFE-C261436000CF}" sibTransId="{7BB8C79E-B639-4675-A434-ED7A53A7AD23}"/>
    <dgm:cxn modelId="{6C5EEF34-DB55-4CB2-B1C2-B00F6DC19F56}" type="presParOf" srcId="{A373B39B-0BE3-45E9-8AFF-7FFEA6393BBF}" destId="{945186E8-FB3E-4ACE-B052-ED7F95A80CEB}" srcOrd="0" destOrd="0" presId="urn:microsoft.com/office/officeart/2005/8/layout/cycle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6C0A6-DFA4-4C8E-9FFA-20DEB8C0F440}">
      <dsp:nvSpPr>
        <dsp:cNvPr id="0" name=""/>
        <dsp:cNvSpPr/>
      </dsp:nvSpPr>
      <dsp:spPr>
        <a:xfrm>
          <a:off x="1834450" y="0"/>
          <a:ext cx="2094415" cy="2094734"/>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4577DB-C94F-4064-A7EB-4521CE1E3D02}">
      <dsp:nvSpPr>
        <dsp:cNvPr id="0" name=""/>
        <dsp:cNvSpPr/>
      </dsp:nvSpPr>
      <dsp:spPr>
        <a:xfrm>
          <a:off x="2297385" y="756262"/>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Participation</a:t>
          </a:r>
          <a:endParaRPr lang="en-IE" sz="1600" b="1" kern="1200" dirty="0"/>
        </a:p>
      </dsp:txBody>
      <dsp:txXfrm>
        <a:off x="2297385" y="756262"/>
        <a:ext cx="1163826" cy="581773"/>
      </dsp:txXfrm>
    </dsp:sp>
    <dsp:sp modelId="{2DFCACCA-D449-4283-9007-113D311E3F4F}">
      <dsp:nvSpPr>
        <dsp:cNvPr id="0" name=""/>
        <dsp:cNvSpPr/>
      </dsp:nvSpPr>
      <dsp:spPr>
        <a:xfrm>
          <a:off x="1252734" y="1203580"/>
          <a:ext cx="2094415" cy="2094734"/>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1243F1-3738-46AD-B01E-7137211C2C3D}">
      <dsp:nvSpPr>
        <dsp:cNvPr id="0" name=""/>
        <dsp:cNvSpPr/>
      </dsp:nvSpPr>
      <dsp:spPr>
        <a:xfrm>
          <a:off x="1718028" y="1966804"/>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Capacity Building</a:t>
          </a:r>
          <a:endParaRPr lang="en-IE" sz="1600" b="1" kern="1200" dirty="0"/>
        </a:p>
      </dsp:txBody>
      <dsp:txXfrm>
        <a:off x="1718028" y="1966804"/>
        <a:ext cx="1163826" cy="581773"/>
      </dsp:txXfrm>
    </dsp:sp>
    <dsp:sp modelId="{3FB11FD0-1701-4BDC-9234-42AE88B47A84}">
      <dsp:nvSpPr>
        <dsp:cNvPr id="0" name=""/>
        <dsp:cNvSpPr/>
      </dsp:nvSpPr>
      <dsp:spPr>
        <a:xfrm>
          <a:off x="1983517" y="2551189"/>
          <a:ext cx="1799427" cy="1800148"/>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B631CC-0F0D-4EC2-A5F7-E665380D6408}">
      <dsp:nvSpPr>
        <dsp:cNvPr id="0" name=""/>
        <dsp:cNvSpPr/>
      </dsp:nvSpPr>
      <dsp:spPr>
        <a:xfrm>
          <a:off x="2300138" y="3179087"/>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Information</a:t>
          </a:r>
          <a:endParaRPr lang="en-IE" sz="1600" b="1" kern="1200" dirty="0"/>
        </a:p>
      </dsp:txBody>
      <dsp:txXfrm>
        <a:off x="2300138" y="3179087"/>
        <a:ext cx="1163826" cy="5817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5186E8-FB3E-4ACE-B052-ED7F95A80CEB}">
      <dsp:nvSpPr>
        <dsp:cNvPr id="0" name=""/>
        <dsp:cNvSpPr/>
      </dsp:nvSpPr>
      <dsp:spPr>
        <a:xfrm>
          <a:off x="0" y="0"/>
          <a:ext cx="4488276" cy="4306613"/>
        </a:xfrm>
        <a:prstGeom prst="ellipse">
          <a:avLst/>
        </a:prstGeom>
        <a:solidFill>
          <a:srgbClr val="28A8A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IE" sz="3000" kern="1200" dirty="0"/>
            <a:t>Culture, Libraries and Digital Development, Tourism, Enterprise and Economic Development </a:t>
          </a:r>
        </a:p>
      </dsp:txBody>
      <dsp:txXfrm>
        <a:off x="657293" y="630689"/>
        <a:ext cx="3173690" cy="3045235"/>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en-IE" sz="4400" spc="-1" strike="noStrike">
                <a:latin typeface="Arial"/>
              </a:rPr>
              <a:t>Click to move the slide</a:t>
            </a:r>
            <a:endParaRPr b="0" lang="en-IE" sz="4400" spc="-1" strike="noStrike">
              <a:latin typeface="Arial"/>
            </a:endParaRPr>
          </a:p>
        </p:txBody>
      </p:sp>
      <p:sp>
        <p:nvSpPr>
          <p:cNvPr id="231"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IE" sz="2000" spc="-1" strike="noStrike">
                <a:latin typeface="Arial"/>
              </a:rPr>
              <a:t>Click to edit the notes format</a:t>
            </a:r>
            <a:endParaRPr b="0" lang="en-IE" sz="2000" spc="-1" strike="noStrike">
              <a:latin typeface="Arial"/>
            </a:endParaRPr>
          </a:p>
        </p:txBody>
      </p:sp>
      <p:sp>
        <p:nvSpPr>
          <p:cNvPr id="232"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IE" sz="1400" spc="-1" strike="noStrike">
                <a:latin typeface="Times New Roman"/>
              </a:rPr>
              <a:t>&lt;header&gt;</a:t>
            </a:r>
            <a:endParaRPr b="0" lang="en-IE" sz="1400" spc="-1" strike="noStrike">
              <a:latin typeface="Times New Roman"/>
            </a:endParaRPr>
          </a:p>
        </p:txBody>
      </p:sp>
      <p:sp>
        <p:nvSpPr>
          <p:cNvPr id="233"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buNone/>
            </a:pPr>
            <a:r>
              <a:rPr b="0" lang="en-IE" sz="1400" spc="-1" strike="noStrike">
                <a:latin typeface="Times New Roman"/>
              </a:rPr>
              <a:t>&lt;date/time&gt;</a:t>
            </a:r>
            <a:endParaRPr b="0" lang="en-IE" sz="1400" spc="-1" strike="noStrike">
              <a:latin typeface="Times New Roman"/>
            </a:endParaRPr>
          </a:p>
        </p:txBody>
      </p:sp>
      <p:sp>
        <p:nvSpPr>
          <p:cNvPr id="234"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en-IE" sz="1400" spc="-1" strike="noStrike">
                <a:latin typeface="Times New Roman"/>
              </a:rPr>
              <a:t>&lt;footer&gt;</a:t>
            </a:r>
            <a:endParaRPr b="0" lang="en-IE" sz="1400" spc="-1" strike="noStrike">
              <a:latin typeface="Times New Roman"/>
            </a:endParaRPr>
          </a:p>
        </p:txBody>
      </p:sp>
      <p:sp>
        <p:nvSpPr>
          <p:cNvPr id="235"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buNone/>
            </a:pPr>
            <a:fld id="{5F38FEDB-96DF-487B-940A-538770DC4CD0}" type="slidenum">
              <a:rPr b="0" lang="en-IE" sz="1400" spc="-1" strike="noStrike">
                <a:latin typeface="Times New Roman"/>
              </a:rPr>
              <a:t>&lt;number&gt;</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34.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
</Relationships>
</file>

<file path=ppt/notesSlides/_rels/notesSlide35.xml.rels><?xml version="1.0" encoding="UTF-8"?>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
</Relationships>
</file>

<file path=ppt/notesSlides/_rels/notesSlide38.xml.rels><?xml version="1.0" encoding="UTF-8"?>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
</Relationships>
</file>

<file path=ppt/notesSlides/_rels/notesSlide39.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40.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
</Relationships>
</file>

<file path=ppt/notesSlides/_rels/notesSlide41.xml.rels><?xml version="1.0" encoding="UTF-8"?>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
</Relationships>
</file>

<file path=ppt/notesSlides/_rels/notesSlide42.xml.rels><?xml version="1.0" encoding="UTF-8"?>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
</Relationships>
</file>

<file path=ppt/notesSlides/_rels/notesSlide43.xml.rels><?xml version="1.0" encoding="UTF-8"?>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
</Relationships>
</file>

<file path=ppt/notesSlides/_rels/notesSlide44.xml.rels><?xml version="1.0" encoding="UTF-8"?>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
</Relationships>
</file>

<file path=ppt/notesSlides/_rels/notesSlide46.xml.rels><?xml version="1.0" encoding="UTF-8"?>
<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0" name="PlaceHolder 1"/>
          <p:cNvSpPr>
            <a:spLocks noGrp="1"/>
          </p:cNvSpPr>
          <p:nvPr>
            <p:ph type="sldImg"/>
          </p:nvPr>
        </p:nvSpPr>
        <p:spPr>
          <a:xfrm>
            <a:off x="422280" y="1241280"/>
            <a:ext cx="5947200" cy="3344040"/>
          </a:xfrm>
          <a:prstGeom prst="rect">
            <a:avLst/>
          </a:prstGeom>
          <a:ln w="0">
            <a:noFill/>
          </a:ln>
        </p:spPr>
      </p:sp>
      <p:sp>
        <p:nvSpPr>
          <p:cNvPr id="501"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72F59B6F-D2D8-4399-944A-3741A92BE558}" type="slidenum">
              <a:rPr b="0" lang="en-IE" sz="1200" spc="-1" strike="noStrike">
                <a:latin typeface="Times New Roman"/>
              </a:rPr>
              <a:t>46</a:t>
            </a:fld>
            <a:endParaRPr b="0" lang="en-IE" sz="12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5" name="PlaceHolder 1"/>
          <p:cNvSpPr>
            <a:spLocks noGrp="1"/>
          </p:cNvSpPr>
          <p:nvPr>
            <p:ph type="sldImg"/>
          </p:nvPr>
        </p:nvSpPr>
        <p:spPr>
          <a:xfrm>
            <a:off x="422280" y="1241280"/>
            <a:ext cx="5950440" cy="3347280"/>
          </a:xfrm>
          <a:prstGeom prst="rect">
            <a:avLst/>
          </a:prstGeom>
          <a:ln w="0">
            <a:noFill/>
          </a:ln>
        </p:spPr>
      </p:sp>
      <p:sp>
        <p:nvSpPr>
          <p:cNvPr id="516" name="PlaceHolder 2"/>
          <p:cNvSpPr>
            <a:spLocks noGrp="1"/>
          </p:cNvSpPr>
          <p:nvPr>
            <p:ph type="sldNum"/>
          </p:nvPr>
        </p:nvSpPr>
        <p:spPr>
          <a:xfrm>
            <a:off x="3850560" y="9430200"/>
            <a:ext cx="2943000" cy="495720"/>
          </a:xfrm>
          <a:prstGeom prst="rect">
            <a:avLst/>
          </a:prstGeom>
          <a:noFill/>
          <a:ln w="0">
            <a:noFill/>
          </a:ln>
        </p:spPr>
        <p:txBody>
          <a:bodyPr lIns="0" rIns="0" tIns="0" bIns="0" anchor="b">
            <a:noAutofit/>
          </a:bodyPr>
          <a:p>
            <a:pPr algn="r">
              <a:lnSpc>
                <a:spcPct val="100000"/>
              </a:lnSpc>
              <a:buNone/>
            </a:pPr>
            <a:fld id="{354B3DA2-F489-4FA3-AE25-8A1CD0C59BCC}" type="slidenum">
              <a:rPr b="0" lang="en-IE" sz="1200" spc="-1" strike="noStrike">
                <a:latin typeface="Times New Roman"/>
              </a:rPr>
              <a:t>46</a:t>
            </a:fld>
            <a:endParaRPr b="0" lang="en-I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7" name="PlaceHolder 1"/>
          <p:cNvSpPr>
            <a:spLocks noGrp="1"/>
          </p:cNvSpPr>
          <p:nvPr>
            <p:ph type="sldImg"/>
          </p:nvPr>
        </p:nvSpPr>
        <p:spPr>
          <a:xfrm>
            <a:off x="422280" y="1241280"/>
            <a:ext cx="5950440" cy="3347280"/>
          </a:xfrm>
          <a:prstGeom prst="rect">
            <a:avLst/>
          </a:prstGeom>
          <a:ln w="0">
            <a:noFill/>
          </a:ln>
        </p:spPr>
      </p:sp>
      <p:sp>
        <p:nvSpPr>
          <p:cNvPr id="518" name="PlaceHolder 2"/>
          <p:cNvSpPr>
            <a:spLocks noGrp="1"/>
          </p:cNvSpPr>
          <p:nvPr>
            <p:ph type="sldNum"/>
          </p:nvPr>
        </p:nvSpPr>
        <p:spPr>
          <a:xfrm>
            <a:off x="3850560" y="9430200"/>
            <a:ext cx="2943000" cy="495720"/>
          </a:xfrm>
          <a:prstGeom prst="rect">
            <a:avLst/>
          </a:prstGeom>
          <a:noFill/>
          <a:ln w="0">
            <a:noFill/>
          </a:ln>
        </p:spPr>
        <p:txBody>
          <a:bodyPr lIns="0" rIns="0" tIns="0" bIns="0" anchor="b">
            <a:noAutofit/>
          </a:bodyPr>
          <a:p>
            <a:pPr algn="r">
              <a:lnSpc>
                <a:spcPct val="100000"/>
              </a:lnSpc>
              <a:buNone/>
            </a:pPr>
            <a:fld id="{CB5BD39C-B2EA-4911-8562-A62D7380FE4D}" type="slidenum">
              <a:rPr b="0" lang="en-IE" sz="1200" spc="-1" strike="noStrike">
                <a:latin typeface="Times New Roman"/>
              </a:rPr>
              <a:t>46</a:t>
            </a:fld>
            <a:endParaRPr b="0" lang="en-I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9" name="PlaceHolder 1"/>
          <p:cNvSpPr>
            <a:spLocks noGrp="1"/>
          </p:cNvSpPr>
          <p:nvPr>
            <p:ph type="sldImg"/>
          </p:nvPr>
        </p:nvSpPr>
        <p:spPr>
          <a:xfrm>
            <a:off x="422280" y="1241280"/>
            <a:ext cx="5950440" cy="3347280"/>
          </a:xfrm>
          <a:prstGeom prst="rect">
            <a:avLst/>
          </a:prstGeom>
          <a:ln w="0">
            <a:noFill/>
          </a:ln>
        </p:spPr>
      </p:sp>
      <p:sp>
        <p:nvSpPr>
          <p:cNvPr id="520" name="PlaceHolder 2"/>
          <p:cNvSpPr>
            <a:spLocks noGrp="1"/>
          </p:cNvSpPr>
          <p:nvPr>
            <p:ph type="sldNum"/>
          </p:nvPr>
        </p:nvSpPr>
        <p:spPr>
          <a:xfrm>
            <a:off x="3850560" y="9430200"/>
            <a:ext cx="2943000" cy="495720"/>
          </a:xfrm>
          <a:prstGeom prst="rect">
            <a:avLst/>
          </a:prstGeom>
          <a:noFill/>
          <a:ln w="0">
            <a:noFill/>
          </a:ln>
        </p:spPr>
        <p:txBody>
          <a:bodyPr lIns="0" rIns="0" tIns="0" bIns="0" anchor="b">
            <a:noAutofit/>
          </a:bodyPr>
          <a:p>
            <a:pPr algn="r">
              <a:lnSpc>
                <a:spcPct val="100000"/>
              </a:lnSpc>
              <a:buNone/>
            </a:pPr>
            <a:fld id="{08D35B30-D1A9-4317-8FB6-B49F0E42F260}" type="slidenum">
              <a:rPr b="0" lang="en-IE" sz="1200" spc="-1" strike="noStrike">
                <a:latin typeface="Times New Roman"/>
              </a:rPr>
              <a:t>46</a:t>
            </a:fld>
            <a:endParaRPr b="0" lang="en-I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1" name="PlaceHolder 1"/>
          <p:cNvSpPr>
            <a:spLocks noGrp="1"/>
          </p:cNvSpPr>
          <p:nvPr>
            <p:ph type="sldImg"/>
          </p:nvPr>
        </p:nvSpPr>
        <p:spPr>
          <a:xfrm>
            <a:off x="422280" y="1241280"/>
            <a:ext cx="5949720" cy="3346560"/>
          </a:xfrm>
          <a:prstGeom prst="rect">
            <a:avLst/>
          </a:prstGeom>
          <a:ln w="0">
            <a:noFill/>
          </a:ln>
        </p:spPr>
      </p:sp>
      <p:sp>
        <p:nvSpPr>
          <p:cNvPr id="522" name="CustomShape 5"/>
          <p:cNvSpPr/>
          <p:nvPr/>
        </p:nvSpPr>
        <p:spPr>
          <a:xfrm>
            <a:off x="3850560" y="9430200"/>
            <a:ext cx="2942280" cy="49500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buNone/>
            </a:pPr>
            <a:fld id="{62DACFF3-D3EC-41BD-AB11-AFD700EE7906}" type="slidenum">
              <a:rPr b="0" lang="en-IE" sz="1200" spc="-1" strike="noStrike">
                <a:solidFill>
                  <a:srgbClr val="000000"/>
                </a:solidFill>
                <a:latin typeface="Times New Roman"/>
              </a:rPr>
              <a:t>&lt;number&gt;</a:t>
            </a:fld>
            <a:endParaRPr b="0" lang="en-IE" sz="1200" spc="-1" strike="noStrike">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3" name="PlaceHolder 1"/>
          <p:cNvSpPr>
            <a:spLocks noGrp="1"/>
          </p:cNvSpPr>
          <p:nvPr>
            <p:ph type="sldImg"/>
          </p:nvPr>
        </p:nvSpPr>
        <p:spPr>
          <a:xfrm>
            <a:off x="422280" y="1241280"/>
            <a:ext cx="5950440" cy="3347280"/>
          </a:xfrm>
          <a:prstGeom prst="rect">
            <a:avLst/>
          </a:prstGeom>
          <a:ln w="0">
            <a:noFill/>
          </a:ln>
        </p:spPr>
      </p:sp>
      <p:sp>
        <p:nvSpPr>
          <p:cNvPr id="524" name="PlaceHolder 2"/>
          <p:cNvSpPr>
            <a:spLocks noGrp="1"/>
          </p:cNvSpPr>
          <p:nvPr>
            <p:ph type="sldNum"/>
          </p:nvPr>
        </p:nvSpPr>
        <p:spPr>
          <a:xfrm>
            <a:off x="3850560" y="9430200"/>
            <a:ext cx="2943000" cy="495720"/>
          </a:xfrm>
          <a:prstGeom prst="rect">
            <a:avLst/>
          </a:prstGeom>
          <a:noFill/>
          <a:ln w="0">
            <a:noFill/>
          </a:ln>
        </p:spPr>
        <p:txBody>
          <a:bodyPr lIns="0" rIns="0" tIns="0" bIns="0" anchor="b">
            <a:noAutofit/>
          </a:bodyPr>
          <a:p>
            <a:pPr algn="r">
              <a:lnSpc>
                <a:spcPct val="100000"/>
              </a:lnSpc>
              <a:buNone/>
            </a:pPr>
            <a:fld id="{32903A90-CC69-4061-85A6-F6B1021BE106}" type="slidenum">
              <a:rPr b="0" lang="en-IE" sz="1200" spc="-1" strike="noStrike">
                <a:latin typeface="Times New Roman"/>
              </a:rPr>
              <a:t>46</a:t>
            </a:fld>
            <a:endParaRPr b="0" lang="en-I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5" name="PlaceHolder 1"/>
          <p:cNvSpPr>
            <a:spLocks noGrp="1"/>
          </p:cNvSpPr>
          <p:nvPr>
            <p:ph type="sldImg"/>
          </p:nvPr>
        </p:nvSpPr>
        <p:spPr>
          <a:xfrm>
            <a:off x="422280" y="1241280"/>
            <a:ext cx="5950440" cy="3347280"/>
          </a:xfrm>
          <a:prstGeom prst="rect">
            <a:avLst/>
          </a:prstGeom>
          <a:ln w="0">
            <a:noFill/>
          </a:ln>
        </p:spPr>
      </p:sp>
      <p:sp>
        <p:nvSpPr>
          <p:cNvPr id="526" name="PlaceHolder 2"/>
          <p:cNvSpPr>
            <a:spLocks noGrp="1"/>
          </p:cNvSpPr>
          <p:nvPr>
            <p:ph type="sldNum"/>
          </p:nvPr>
        </p:nvSpPr>
        <p:spPr>
          <a:xfrm>
            <a:off x="3850560" y="9430200"/>
            <a:ext cx="2943000" cy="495720"/>
          </a:xfrm>
          <a:prstGeom prst="rect">
            <a:avLst/>
          </a:prstGeom>
          <a:noFill/>
          <a:ln w="0">
            <a:noFill/>
          </a:ln>
        </p:spPr>
        <p:txBody>
          <a:bodyPr lIns="0" rIns="0" tIns="0" bIns="0" anchor="b">
            <a:noAutofit/>
          </a:bodyPr>
          <a:p>
            <a:pPr algn="r">
              <a:lnSpc>
                <a:spcPct val="100000"/>
              </a:lnSpc>
              <a:buNone/>
            </a:pPr>
            <a:fld id="{556A14C4-B629-4401-A2D3-E8AE5A3F4D77}" type="slidenum">
              <a:rPr b="0" lang="en-IE" sz="1200" spc="-1" strike="noStrike">
                <a:latin typeface="Times New Roman"/>
              </a:rPr>
              <a:t>46</a:t>
            </a:fld>
            <a:endParaRPr b="0" lang="en-I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7" name="PlaceHolder 1"/>
          <p:cNvSpPr>
            <a:spLocks noGrp="1"/>
          </p:cNvSpPr>
          <p:nvPr>
            <p:ph type="sldImg"/>
          </p:nvPr>
        </p:nvSpPr>
        <p:spPr>
          <a:xfrm>
            <a:off x="422280" y="1241280"/>
            <a:ext cx="5950440" cy="3347280"/>
          </a:xfrm>
          <a:prstGeom prst="rect">
            <a:avLst/>
          </a:prstGeom>
          <a:ln w="0">
            <a:noFill/>
          </a:ln>
        </p:spPr>
      </p:sp>
      <p:sp>
        <p:nvSpPr>
          <p:cNvPr id="528" name="PlaceHolder 2"/>
          <p:cNvSpPr>
            <a:spLocks noGrp="1"/>
          </p:cNvSpPr>
          <p:nvPr>
            <p:ph type="sldNum"/>
          </p:nvPr>
        </p:nvSpPr>
        <p:spPr>
          <a:xfrm>
            <a:off x="3850560" y="9430200"/>
            <a:ext cx="2943000" cy="495720"/>
          </a:xfrm>
          <a:prstGeom prst="rect">
            <a:avLst/>
          </a:prstGeom>
          <a:noFill/>
          <a:ln w="0">
            <a:noFill/>
          </a:ln>
        </p:spPr>
        <p:txBody>
          <a:bodyPr lIns="0" rIns="0" tIns="0" bIns="0" anchor="b">
            <a:noAutofit/>
          </a:bodyPr>
          <a:p>
            <a:pPr algn="r">
              <a:lnSpc>
                <a:spcPct val="100000"/>
              </a:lnSpc>
              <a:buNone/>
            </a:pPr>
            <a:fld id="{087582D5-C954-4226-A764-456B561CA93B}" type="slidenum">
              <a:rPr b="0" lang="en-IE" sz="1200" spc="-1" strike="noStrike">
                <a:latin typeface="Times New Roman"/>
              </a:rPr>
              <a:t>46</a:t>
            </a:fld>
            <a:endParaRPr b="0" lang="en-IE" sz="1200" spc="-1" strike="noStrike">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9" name="PlaceHolder 1"/>
          <p:cNvSpPr>
            <a:spLocks noGrp="1"/>
          </p:cNvSpPr>
          <p:nvPr>
            <p:ph type="sldImg"/>
          </p:nvPr>
        </p:nvSpPr>
        <p:spPr>
          <a:xfrm>
            <a:off x="422280" y="1241280"/>
            <a:ext cx="5949720" cy="3346560"/>
          </a:xfrm>
          <a:prstGeom prst="rect">
            <a:avLst/>
          </a:prstGeom>
          <a:ln w="0">
            <a:noFill/>
          </a:ln>
        </p:spPr>
      </p:sp>
      <p:sp>
        <p:nvSpPr>
          <p:cNvPr id="530" name="CustomShape 20"/>
          <p:cNvSpPr/>
          <p:nvPr/>
        </p:nvSpPr>
        <p:spPr>
          <a:xfrm>
            <a:off x="3850560" y="9430200"/>
            <a:ext cx="2942280" cy="49500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buNone/>
            </a:pPr>
            <a:fld id="{7E50912E-0C9C-4B1B-870B-FD58C6C7FB0A}" type="slidenum">
              <a:rPr b="0" lang="en-IE" sz="1200" spc="-1" strike="noStrike">
                <a:solidFill>
                  <a:srgbClr val="000000"/>
                </a:solidFill>
                <a:latin typeface="Times New Roman"/>
              </a:rPr>
              <a:t>&lt;number&gt;</a:t>
            </a:fld>
            <a:endParaRPr b="0" lang="en-IE" sz="1200" spc="-1" strike="noStrike">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1" name="PlaceHolder 1"/>
          <p:cNvSpPr>
            <a:spLocks noGrp="1"/>
          </p:cNvSpPr>
          <p:nvPr>
            <p:ph type="sldImg"/>
          </p:nvPr>
        </p:nvSpPr>
        <p:spPr>
          <a:xfrm>
            <a:off x="422280" y="1241280"/>
            <a:ext cx="5949720" cy="3346560"/>
          </a:xfrm>
          <a:prstGeom prst="rect">
            <a:avLst/>
          </a:prstGeom>
          <a:ln w="0">
            <a:noFill/>
          </a:ln>
        </p:spPr>
      </p:sp>
      <p:sp>
        <p:nvSpPr>
          <p:cNvPr id="532" name="CustomShape 24"/>
          <p:cNvSpPr/>
          <p:nvPr/>
        </p:nvSpPr>
        <p:spPr>
          <a:xfrm>
            <a:off x="3850560" y="9430200"/>
            <a:ext cx="2942280" cy="49500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buNone/>
            </a:pPr>
            <a:fld id="{5B387D58-C6E6-46B5-BC43-1170BFE5A94B}" type="slidenum">
              <a:rPr b="0" lang="en-IE" sz="1200" spc="-1" strike="noStrike">
                <a:solidFill>
                  <a:srgbClr val="000000"/>
                </a:solidFill>
                <a:latin typeface="Times New Roman"/>
              </a:rPr>
              <a:t>&lt;number&gt;</a:t>
            </a:fld>
            <a:endParaRPr b="0" lang="en-IE" sz="1200" spc="-1" strike="noStrike">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3" name="PlaceHolder 1"/>
          <p:cNvSpPr>
            <a:spLocks noGrp="1"/>
          </p:cNvSpPr>
          <p:nvPr>
            <p:ph type="sldImg"/>
          </p:nvPr>
        </p:nvSpPr>
        <p:spPr>
          <a:xfrm>
            <a:off x="422280" y="1241280"/>
            <a:ext cx="5949720" cy="3346560"/>
          </a:xfrm>
          <a:prstGeom prst="rect">
            <a:avLst/>
          </a:prstGeom>
          <a:ln w="0">
            <a:noFill/>
          </a:ln>
        </p:spPr>
      </p:sp>
      <p:sp>
        <p:nvSpPr>
          <p:cNvPr id="534" name="CustomShape 12"/>
          <p:cNvSpPr/>
          <p:nvPr/>
        </p:nvSpPr>
        <p:spPr>
          <a:xfrm>
            <a:off x="3850560" y="9430200"/>
            <a:ext cx="2942280" cy="49500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buNone/>
            </a:pPr>
            <a:fld id="{3FC43B4A-7355-449C-8C51-D42ED4276C91}" type="slidenum">
              <a:rPr b="0" lang="en-IE" sz="1200" spc="-1" strike="noStrike">
                <a:solidFill>
                  <a:srgbClr val="000000"/>
                </a:solidFill>
                <a:latin typeface="Times New Roman"/>
              </a:rPr>
              <a:t>&lt;number&gt;</a:t>
            </a:fld>
            <a:endParaRPr b="0" lang="en-IE"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2" name="PlaceHolder 1"/>
          <p:cNvSpPr>
            <a:spLocks noGrp="1"/>
          </p:cNvSpPr>
          <p:nvPr>
            <p:ph type="sldImg"/>
          </p:nvPr>
        </p:nvSpPr>
        <p:spPr>
          <a:xfrm>
            <a:off x="422280" y="1241280"/>
            <a:ext cx="5947200" cy="3344040"/>
          </a:xfrm>
          <a:prstGeom prst="rect">
            <a:avLst/>
          </a:prstGeom>
          <a:ln w="0">
            <a:noFill/>
          </a:ln>
        </p:spPr>
      </p:sp>
      <p:sp>
        <p:nvSpPr>
          <p:cNvPr id="503"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56313273-E0AD-467B-94B7-992D5B8714FB}" type="slidenum">
              <a:rPr b="0" lang="en-IE" sz="1200" spc="-1" strike="noStrike">
                <a:latin typeface="Times New Roman"/>
              </a:rPr>
              <a:t>46</a:t>
            </a:fld>
            <a:endParaRPr b="0" lang="en-IE" sz="1200" spc="-1" strike="noStrike">
              <a:latin typeface="Times New Roman"/>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5" name="PlaceHolder 1"/>
          <p:cNvSpPr>
            <a:spLocks noGrp="1"/>
          </p:cNvSpPr>
          <p:nvPr>
            <p:ph type="sldImg"/>
          </p:nvPr>
        </p:nvSpPr>
        <p:spPr>
          <a:xfrm>
            <a:off x="422280" y="1241280"/>
            <a:ext cx="5949720" cy="3346560"/>
          </a:xfrm>
          <a:prstGeom prst="rect">
            <a:avLst/>
          </a:prstGeom>
          <a:ln w="0">
            <a:noFill/>
          </a:ln>
        </p:spPr>
      </p:sp>
      <p:sp>
        <p:nvSpPr>
          <p:cNvPr id="536" name="PlaceHolder 2"/>
          <p:cNvSpPr>
            <a:spLocks noGrp="1"/>
          </p:cNvSpPr>
          <p:nvPr>
            <p:ph type="body"/>
          </p:nvPr>
        </p:nvSpPr>
        <p:spPr>
          <a:xfrm>
            <a:off x="679680" y="4777920"/>
            <a:ext cx="5434920" cy="3906000"/>
          </a:xfrm>
          <a:prstGeom prst="rect">
            <a:avLst/>
          </a:prstGeom>
          <a:noFill/>
          <a:ln w="0">
            <a:noFill/>
          </a:ln>
        </p:spPr>
        <p:txBody>
          <a:bodyPr lIns="0" rIns="0" tIns="0" bIns="0" anchor="t">
            <a:noAutofit/>
          </a:bodyPr>
          <a:p>
            <a:pPr marL="216000" indent="-216000">
              <a:lnSpc>
                <a:spcPct val="100000"/>
              </a:lnSpc>
              <a:buNone/>
              <a:tabLst>
                <a:tab algn="l" pos="0"/>
              </a:tabLst>
            </a:pPr>
            <a:r>
              <a:rPr b="0" lang="en-US" sz="2000" spc="-1" strike="noStrike">
                <a:latin typeface="Arial"/>
              </a:rPr>
              <a:t> </a:t>
            </a:r>
            <a:endParaRPr b="0" lang="en-IE" sz="2000" spc="-1" strike="noStrike">
              <a:latin typeface="Arial"/>
            </a:endParaRPr>
          </a:p>
        </p:txBody>
      </p:sp>
      <p:sp>
        <p:nvSpPr>
          <p:cNvPr id="537" name="CustomShape 17"/>
          <p:cNvSpPr/>
          <p:nvPr/>
        </p:nvSpPr>
        <p:spPr>
          <a:xfrm>
            <a:off x="3850560" y="9430200"/>
            <a:ext cx="2942280" cy="49500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buNone/>
            </a:pPr>
            <a:fld id="{C41C873C-AE95-46F0-A1E1-ED47EC9BEE02}" type="slidenum">
              <a:rPr b="0" lang="en-IE" sz="1200" spc="-1" strike="noStrike">
                <a:solidFill>
                  <a:srgbClr val="000000"/>
                </a:solidFill>
                <a:latin typeface="Times New Roman"/>
              </a:rPr>
              <a:t>&lt;number&gt;</a:t>
            </a:fld>
            <a:endParaRPr b="0" lang="en-IE" sz="1200" spc="-1" strike="noStrike">
              <a:latin typeface="Arial"/>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8" name="PlaceHolder 1"/>
          <p:cNvSpPr>
            <a:spLocks noGrp="1"/>
          </p:cNvSpPr>
          <p:nvPr>
            <p:ph type="sldImg"/>
          </p:nvPr>
        </p:nvSpPr>
        <p:spPr>
          <a:xfrm>
            <a:off x="422280" y="1241280"/>
            <a:ext cx="5950440" cy="3347280"/>
          </a:xfrm>
          <a:prstGeom prst="rect">
            <a:avLst/>
          </a:prstGeom>
          <a:ln w="0">
            <a:noFill/>
          </a:ln>
        </p:spPr>
      </p:sp>
      <p:sp>
        <p:nvSpPr>
          <p:cNvPr id="539" name="PlaceHolder 2"/>
          <p:cNvSpPr>
            <a:spLocks noGrp="1"/>
          </p:cNvSpPr>
          <p:nvPr>
            <p:ph type="sldNum"/>
          </p:nvPr>
        </p:nvSpPr>
        <p:spPr>
          <a:xfrm>
            <a:off x="3850560" y="9430200"/>
            <a:ext cx="2943000" cy="495720"/>
          </a:xfrm>
          <a:prstGeom prst="rect">
            <a:avLst/>
          </a:prstGeom>
          <a:noFill/>
          <a:ln w="0">
            <a:noFill/>
          </a:ln>
        </p:spPr>
        <p:txBody>
          <a:bodyPr lIns="0" rIns="0" tIns="0" bIns="0" anchor="b">
            <a:noAutofit/>
          </a:bodyPr>
          <a:p>
            <a:pPr algn="r">
              <a:lnSpc>
                <a:spcPct val="100000"/>
              </a:lnSpc>
              <a:buNone/>
            </a:pPr>
            <a:fld id="{DDBAB4AE-079A-4033-B4A1-FB6D91E89791}" type="slidenum">
              <a:rPr b="0" lang="en-IE" sz="1200" spc="-1" strike="noStrike">
                <a:latin typeface="Times New Roman"/>
              </a:rPr>
              <a:t>46</a:t>
            </a:fld>
            <a:endParaRPr b="0" lang="en-IE" sz="1200" spc="-1" strike="noStrike">
              <a:latin typeface="Times New Roman"/>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0" name="PlaceHolder 1"/>
          <p:cNvSpPr>
            <a:spLocks noGrp="1"/>
          </p:cNvSpPr>
          <p:nvPr>
            <p:ph type="sldImg"/>
          </p:nvPr>
        </p:nvSpPr>
        <p:spPr>
          <a:xfrm>
            <a:off x="422280" y="1241280"/>
            <a:ext cx="5949720" cy="3346560"/>
          </a:xfrm>
          <a:prstGeom prst="rect">
            <a:avLst/>
          </a:prstGeom>
          <a:ln w="0">
            <a:noFill/>
          </a:ln>
        </p:spPr>
      </p:sp>
      <p:sp>
        <p:nvSpPr>
          <p:cNvPr id="541" name="CustomShape 4"/>
          <p:cNvSpPr/>
          <p:nvPr/>
        </p:nvSpPr>
        <p:spPr>
          <a:xfrm>
            <a:off x="3850560" y="9430200"/>
            <a:ext cx="2942280" cy="49500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buNone/>
            </a:pPr>
            <a:fld id="{4E8ABD9D-8CDC-4924-B6DD-92DC9C8C2F66}" type="slidenum">
              <a:rPr b="0" lang="en-IE" sz="1200" spc="-1" strike="noStrike">
                <a:solidFill>
                  <a:srgbClr val="000000"/>
                </a:solidFill>
                <a:latin typeface="Times New Roman"/>
              </a:rPr>
              <a:t>&lt;number&gt;</a:t>
            </a:fld>
            <a:endParaRPr b="0" lang="en-IE" sz="1200" spc="-1" strike="noStrike">
              <a:latin typeface="Arial"/>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2" name="PlaceHolder 1"/>
          <p:cNvSpPr>
            <a:spLocks noGrp="1"/>
          </p:cNvSpPr>
          <p:nvPr>
            <p:ph type="sldImg"/>
          </p:nvPr>
        </p:nvSpPr>
        <p:spPr>
          <a:xfrm>
            <a:off x="422280" y="1241280"/>
            <a:ext cx="5947200" cy="3344040"/>
          </a:xfrm>
          <a:prstGeom prst="rect">
            <a:avLst/>
          </a:prstGeom>
          <a:ln w="0">
            <a:noFill/>
          </a:ln>
        </p:spPr>
      </p:sp>
      <p:sp>
        <p:nvSpPr>
          <p:cNvPr id="543" name="PlaceHolder 2"/>
          <p:cNvSpPr>
            <a:spLocks noGrp="1"/>
          </p:cNvSpPr>
          <p:nvPr>
            <p:ph type="body"/>
          </p:nvPr>
        </p:nvSpPr>
        <p:spPr>
          <a:xfrm>
            <a:off x="679680" y="4777920"/>
            <a:ext cx="5432400" cy="3903480"/>
          </a:xfrm>
          <a:prstGeom prst="rect">
            <a:avLst/>
          </a:prstGeom>
          <a:noFill/>
          <a:ln w="0">
            <a:noFill/>
          </a:ln>
        </p:spPr>
        <p:txBody>
          <a:bodyPr lIns="0" rIns="0" tIns="0" bIns="0" anchor="t">
            <a:noAutofit/>
          </a:bodyPr>
          <a:p>
            <a:pPr marL="216000" indent="-216000">
              <a:lnSpc>
                <a:spcPct val="100000"/>
              </a:lnSpc>
              <a:buNone/>
              <a:tabLst>
                <a:tab algn="l" pos="0"/>
              </a:tabLst>
            </a:pPr>
            <a:endParaRPr b="0" lang="en-IE" sz="2000" spc="-1" strike="noStrike">
              <a:latin typeface="Arial"/>
            </a:endParaRPr>
          </a:p>
          <a:p>
            <a:pPr marL="216000" indent="-216000">
              <a:lnSpc>
                <a:spcPct val="100000"/>
              </a:lnSpc>
              <a:buNone/>
              <a:tabLst>
                <a:tab algn="l" pos="0"/>
              </a:tabLst>
            </a:pPr>
            <a:endParaRPr b="0" lang="en-IE" sz="2000" spc="-1" strike="noStrike">
              <a:latin typeface="Arial"/>
            </a:endParaRPr>
          </a:p>
          <a:p>
            <a:pPr marL="216000" indent="-216000">
              <a:lnSpc>
                <a:spcPct val="100000"/>
              </a:lnSpc>
              <a:buNone/>
              <a:tabLst>
                <a:tab algn="l" pos="0"/>
              </a:tabLst>
            </a:pPr>
            <a:endParaRPr b="0" lang="en-IE" sz="2000" spc="-1" strike="noStrike">
              <a:latin typeface="Arial"/>
            </a:endParaRPr>
          </a:p>
        </p:txBody>
      </p:sp>
      <p:sp>
        <p:nvSpPr>
          <p:cNvPr id="544" name="PlaceHolder 3"/>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CE4C5A30-6DB1-4E04-81C4-3C182B138DC7}" type="slidenum">
              <a:rPr b="0" lang="en-IE" sz="1200" spc="-1" strike="noStrike">
                <a:latin typeface="Times New Roman"/>
              </a:rPr>
              <a:t>46</a:t>
            </a:fld>
            <a:endParaRPr b="0" lang="en-IE" sz="1200" spc="-1" strike="noStrike">
              <a:latin typeface="Times New Roman"/>
            </a:endParaRPr>
          </a:p>
        </p:txBody>
      </p:sp>
    </p:spTree>
  </p:cSld>
</p:notes>
</file>

<file path=ppt/notesSlides/notesSlide3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5" name="PlaceHolder 1"/>
          <p:cNvSpPr>
            <a:spLocks noGrp="1"/>
          </p:cNvSpPr>
          <p:nvPr>
            <p:ph type="sldImg"/>
          </p:nvPr>
        </p:nvSpPr>
        <p:spPr>
          <a:xfrm>
            <a:off x="422280" y="1241280"/>
            <a:ext cx="5947200" cy="3344040"/>
          </a:xfrm>
          <a:prstGeom prst="rect">
            <a:avLst/>
          </a:prstGeom>
          <a:ln w="0">
            <a:noFill/>
          </a:ln>
        </p:spPr>
      </p:sp>
      <p:sp>
        <p:nvSpPr>
          <p:cNvPr id="546"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428E622F-D452-4337-A80B-B5E701525CE9}" type="slidenum">
              <a:rPr b="0" lang="en-IE" sz="1200" spc="-1" strike="noStrike">
                <a:latin typeface="Times New Roman"/>
              </a:rPr>
              <a:t>46</a:t>
            </a:fld>
            <a:endParaRPr b="0" lang="en-IE" sz="1200" spc="-1" strike="noStrike">
              <a:latin typeface="Times New Roman"/>
            </a:endParaRPr>
          </a:p>
        </p:txBody>
      </p:sp>
    </p:spTree>
  </p:cSld>
</p:notes>
</file>

<file path=ppt/notesSlides/notesSlide3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7" name="PlaceHolder 1"/>
          <p:cNvSpPr>
            <a:spLocks noGrp="1"/>
          </p:cNvSpPr>
          <p:nvPr>
            <p:ph type="sldImg"/>
          </p:nvPr>
        </p:nvSpPr>
        <p:spPr>
          <a:xfrm>
            <a:off x="422280" y="1241280"/>
            <a:ext cx="5947200" cy="3344040"/>
          </a:xfrm>
          <a:prstGeom prst="rect">
            <a:avLst/>
          </a:prstGeom>
          <a:ln w="0">
            <a:noFill/>
          </a:ln>
        </p:spPr>
      </p:sp>
      <p:sp>
        <p:nvSpPr>
          <p:cNvPr id="548"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FC6C5E8B-99A6-45A7-83FC-9FA319AB60B4}" type="slidenum">
              <a:rPr b="0" lang="en-IE" sz="1200" spc="-1" strike="noStrike">
                <a:latin typeface="Times New Roman"/>
              </a:rPr>
              <a:t>46</a:t>
            </a:fld>
            <a:endParaRPr b="0" lang="en-IE" sz="1200" spc="-1" strike="noStrike">
              <a:latin typeface="Times New Roman"/>
            </a:endParaRPr>
          </a:p>
        </p:txBody>
      </p:sp>
    </p:spTree>
  </p:cSld>
</p:notes>
</file>

<file path=ppt/notesSlides/notesSlide3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9" name="PlaceHolder 1"/>
          <p:cNvSpPr>
            <a:spLocks noGrp="1"/>
          </p:cNvSpPr>
          <p:nvPr>
            <p:ph type="sldImg"/>
          </p:nvPr>
        </p:nvSpPr>
        <p:spPr>
          <a:xfrm>
            <a:off x="422280" y="1241280"/>
            <a:ext cx="5947200" cy="3344040"/>
          </a:xfrm>
          <a:prstGeom prst="rect">
            <a:avLst/>
          </a:prstGeom>
          <a:ln w="0">
            <a:noFill/>
          </a:ln>
        </p:spPr>
      </p:sp>
      <p:sp>
        <p:nvSpPr>
          <p:cNvPr id="550"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96A0F929-0BFC-4160-A6A9-E6767264A991}" type="slidenum">
              <a:rPr b="0" lang="en-IE" sz="1200" spc="-1" strike="noStrike">
                <a:latin typeface="Times New Roman"/>
              </a:rPr>
              <a:t>46</a:t>
            </a:fld>
            <a:endParaRPr b="0" lang="en-IE" sz="1200" spc="-1" strike="noStrike">
              <a:latin typeface="Times New Roman"/>
            </a:endParaRPr>
          </a:p>
        </p:txBody>
      </p:sp>
    </p:spTree>
  </p:cSld>
</p:notes>
</file>

<file path=ppt/notesSlides/notesSlide3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1" name="PlaceHolder 1"/>
          <p:cNvSpPr>
            <a:spLocks noGrp="1"/>
          </p:cNvSpPr>
          <p:nvPr>
            <p:ph type="sldImg"/>
          </p:nvPr>
        </p:nvSpPr>
        <p:spPr>
          <a:xfrm>
            <a:off x="422280" y="1241280"/>
            <a:ext cx="5947200" cy="3344040"/>
          </a:xfrm>
          <a:prstGeom prst="rect">
            <a:avLst/>
          </a:prstGeom>
          <a:ln w="0">
            <a:noFill/>
          </a:ln>
        </p:spPr>
      </p:sp>
      <p:sp>
        <p:nvSpPr>
          <p:cNvPr id="552"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D8931ABD-6F8C-444C-A493-BAF0CDDC0A95}" type="slidenum">
              <a:rPr b="0" lang="en-IE" sz="1200" spc="-1" strike="noStrike">
                <a:latin typeface="Times New Roman"/>
              </a:rPr>
              <a:t>46</a:t>
            </a:fld>
            <a:endParaRPr b="0" lang="en-IE" sz="1200" spc="-1" strike="noStrike">
              <a:latin typeface="Times New Roman"/>
            </a:endParaRPr>
          </a:p>
        </p:txBody>
      </p:sp>
    </p:spTree>
  </p:cSld>
</p:notes>
</file>

<file path=ppt/notesSlides/notesSlide3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3" name="PlaceHolder 1"/>
          <p:cNvSpPr>
            <a:spLocks noGrp="1"/>
          </p:cNvSpPr>
          <p:nvPr>
            <p:ph type="sldImg"/>
          </p:nvPr>
        </p:nvSpPr>
        <p:spPr>
          <a:xfrm>
            <a:off x="422280" y="1241280"/>
            <a:ext cx="5947200" cy="3344040"/>
          </a:xfrm>
          <a:prstGeom prst="rect">
            <a:avLst/>
          </a:prstGeom>
          <a:ln w="0">
            <a:noFill/>
          </a:ln>
        </p:spPr>
      </p:sp>
      <p:sp>
        <p:nvSpPr>
          <p:cNvPr id="554" name="PlaceHolder 2"/>
          <p:cNvSpPr>
            <a:spLocks noGrp="1"/>
          </p:cNvSpPr>
          <p:nvPr>
            <p:ph type="body"/>
          </p:nvPr>
        </p:nvSpPr>
        <p:spPr>
          <a:xfrm>
            <a:off x="679680" y="4777920"/>
            <a:ext cx="5432400" cy="3903480"/>
          </a:xfrm>
          <a:prstGeom prst="rect">
            <a:avLst/>
          </a:prstGeom>
          <a:noFill/>
          <a:ln w="0">
            <a:noFill/>
          </a:ln>
        </p:spPr>
        <p:txBody>
          <a:bodyPr lIns="0" rIns="0" tIns="0" bIns="0" anchor="t">
            <a:noAutofit/>
          </a:bodyPr>
          <a:p>
            <a:pPr marL="216000" indent="-216000">
              <a:lnSpc>
                <a:spcPct val="100000"/>
              </a:lnSpc>
              <a:buNone/>
              <a:tabLst>
                <a:tab algn="l" pos="0"/>
              </a:tabLst>
            </a:pPr>
            <a:r>
              <a:rPr b="0" lang="en-US" sz="2000" spc="-1" strike="noStrike">
                <a:latin typeface="Arial"/>
              </a:rPr>
              <a:t> </a:t>
            </a:r>
            <a:endParaRPr b="0" lang="en-IE" sz="2000" spc="-1" strike="noStrike">
              <a:latin typeface="Arial"/>
            </a:endParaRPr>
          </a:p>
          <a:p>
            <a:pPr marL="216000" indent="-216000">
              <a:lnSpc>
                <a:spcPct val="100000"/>
              </a:lnSpc>
              <a:buNone/>
              <a:tabLst>
                <a:tab algn="l" pos="0"/>
              </a:tabLst>
            </a:pPr>
            <a:endParaRPr b="0" lang="en-IE" sz="2000" spc="-1" strike="noStrike">
              <a:latin typeface="Arial"/>
            </a:endParaRPr>
          </a:p>
        </p:txBody>
      </p:sp>
      <p:sp>
        <p:nvSpPr>
          <p:cNvPr id="555" name="PlaceHolder 3"/>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01F6BCE0-93CC-4E18-A0BA-FE419DA431CE}" type="slidenum">
              <a:rPr b="0" lang="en-IE" sz="1200" spc="-1" strike="noStrike">
                <a:latin typeface="Times New Roman"/>
              </a:rPr>
              <a:t>46</a:t>
            </a:fld>
            <a:endParaRPr b="0" lang="en-IE" sz="1200" spc="-1" strike="noStrike">
              <a:latin typeface="Times New Roman"/>
            </a:endParaRPr>
          </a:p>
        </p:txBody>
      </p:sp>
    </p:spTree>
  </p:cSld>
</p:notes>
</file>

<file path=ppt/notesSlides/notesSlide3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6" name="PlaceHolder 1"/>
          <p:cNvSpPr>
            <a:spLocks noGrp="1"/>
          </p:cNvSpPr>
          <p:nvPr>
            <p:ph type="sldImg"/>
          </p:nvPr>
        </p:nvSpPr>
        <p:spPr>
          <a:xfrm>
            <a:off x="422280" y="1241280"/>
            <a:ext cx="5947200" cy="3344040"/>
          </a:xfrm>
          <a:prstGeom prst="rect">
            <a:avLst/>
          </a:prstGeom>
          <a:ln w="0">
            <a:noFill/>
          </a:ln>
        </p:spPr>
      </p:sp>
      <p:sp>
        <p:nvSpPr>
          <p:cNvPr id="557" name="PlaceHolder 2"/>
          <p:cNvSpPr>
            <a:spLocks noGrp="1"/>
          </p:cNvSpPr>
          <p:nvPr>
            <p:ph type="body"/>
          </p:nvPr>
        </p:nvSpPr>
        <p:spPr>
          <a:xfrm>
            <a:off x="679680" y="4777920"/>
            <a:ext cx="5432400" cy="3903480"/>
          </a:xfrm>
          <a:prstGeom prst="rect">
            <a:avLst/>
          </a:prstGeom>
          <a:noFill/>
          <a:ln w="0">
            <a:noFill/>
          </a:ln>
        </p:spPr>
        <p:txBody>
          <a:bodyPr lIns="0" rIns="0" tIns="0" bIns="0" anchor="t">
            <a:noAutofit/>
          </a:bodyPr>
          <a:p>
            <a:pPr marL="216000" indent="-216000">
              <a:lnSpc>
                <a:spcPct val="100000"/>
              </a:lnSpc>
              <a:buNone/>
              <a:tabLst>
                <a:tab algn="l" pos="0"/>
              </a:tabLst>
            </a:pPr>
            <a:endParaRPr b="0" lang="en-IE" sz="2000" spc="-1" strike="noStrike">
              <a:latin typeface="Arial"/>
            </a:endParaRPr>
          </a:p>
          <a:p>
            <a:pPr marL="216000" indent="-216000">
              <a:lnSpc>
                <a:spcPct val="100000"/>
              </a:lnSpc>
              <a:buNone/>
              <a:tabLst>
                <a:tab algn="l" pos="0"/>
              </a:tabLst>
            </a:pPr>
            <a:endParaRPr b="0" lang="en-IE" sz="2000" spc="-1" strike="noStrike">
              <a:latin typeface="Arial"/>
            </a:endParaRPr>
          </a:p>
        </p:txBody>
      </p:sp>
      <p:sp>
        <p:nvSpPr>
          <p:cNvPr id="558" name="PlaceHolder 3"/>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300E2789-4FB3-4335-867B-E65A0C2597B4}" type="slidenum">
              <a:rPr b="0" lang="en-IE" sz="1200" spc="-1" strike="noStrike">
                <a:latin typeface="Times New Roman"/>
              </a:rPr>
              <a:t>46</a:t>
            </a:fld>
            <a:endParaRPr b="0" lang="en-IE"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4" name="PlaceHolder 1"/>
          <p:cNvSpPr>
            <a:spLocks noGrp="1"/>
          </p:cNvSpPr>
          <p:nvPr>
            <p:ph type="sldImg"/>
          </p:nvPr>
        </p:nvSpPr>
        <p:spPr>
          <a:xfrm>
            <a:off x="422280" y="1241280"/>
            <a:ext cx="5947200" cy="3344040"/>
          </a:xfrm>
          <a:prstGeom prst="rect">
            <a:avLst/>
          </a:prstGeom>
          <a:ln w="0">
            <a:noFill/>
          </a:ln>
        </p:spPr>
      </p:sp>
      <p:sp>
        <p:nvSpPr>
          <p:cNvPr id="505"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5EC623E2-03F8-482A-B8AC-7FD51983265D}" type="slidenum">
              <a:rPr b="0" lang="en-IE" sz="1200" spc="-1" strike="noStrike">
                <a:latin typeface="Times New Roman"/>
              </a:rPr>
              <a:t>46</a:t>
            </a:fld>
            <a:endParaRPr b="0" lang="en-IE" sz="1200" spc="-1" strike="noStrike">
              <a:latin typeface="Times New Roman"/>
            </a:endParaRPr>
          </a:p>
        </p:txBody>
      </p:sp>
    </p:spTree>
  </p:cSld>
</p:notes>
</file>

<file path=ppt/notesSlides/notesSlide4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9" name="PlaceHolder 1"/>
          <p:cNvSpPr>
            <a:spLocks noGrp="1"/>
          </p:cNvSpPr>
          <p:nvPr>
            <p:ph type="sldImg"/>
          </p:nvPr>
        </p:nvSpPr>
        <p:spPr>
          <a:xfrm>
            <a:off x="422280" y="1241280"/>
            <a:ext cx="5947200" cy="3344040"/>
          </a:xfrm>
          <a:prstGeom prst="rect">
            <a:avLst/>
          </a:prstGeom>
          <a:ln w="0">
            <a:noFill/>
          </a:ln>
        </p:spPr>
      </p:sp>
      <p:sp>
        <p:nvSpPr>
          <p:cNvPr id="560"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4070C9EF-12A2-4374-BB83-FC5F7E90BE4F}" type="slidenum">
              <a:rPr b="0" lang="en-IE" sz="1200" spc="-1" strike="noStrike">
                <a:latin typeface="Times New Roman"/>
              </a:rPr>
              <a:t>46</a:t>
            </a:fld>
            <a:endParaRPr b="0" lang="en-IE" sz="1200" spc="-1" strike="noStrike">
              <a:latin typeface="Times New Roman"/>
            </a:endParaRPr>
          </a:p>
        </p:txBody>
      </p:sp>
    </p:spTree>
  </p:cSld>
</p:notes>
</file>

<file path=ppt/notesSlides/notesSlide4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1" name="PlaceHolder 1"/>
          <p:cNvSpPr>
            <a:spLocks noGrp="1"/>
          </p:cNvSpPr>
          <p:nvPr>
            <p:ph type="sldImg"/>
          </p:nvPr>
        </p:nvSpPr>
        <p:spPr>
          <a:xfrm>
            <a:off x="422280" y="1241280"/>
            <a:ext cx="5947200" cy="3344040"/>
          </a:xfrm>
          <a:prstGeom prst="rect">
            <a:avLst/>
          </a:prstGeom>
          <a:ln w="0">
            <a:noFill/>
          </a:ln>
        </p:spPr>
      </p:sp>
      <p:sp>
        <p:nvSpPr>
          <p:cNvPr id="562" name="PlaceHolder 2"/>
          <p:cNvSpPr>
            <a:spLocks noGrp="1"/>
          </p:cNvSpPr>
          <p:nvPr>
            <p:ph type="body"/>
          </p:nvPr>
        </p:nvSpPr>
        <p:spPr>
          <a:xfrm>
            <a:off x="679680" y="4777920"/>
            <a:ext cx="5432400" cy="3903480"/>
          </a:xfrm>
          <a:prstGeom prst="rect">
            <a:avLst/>
          </a:prstGeom>
          <a:noFill/>
          <a:ln w="0">
            <a:noFill/>
          </a:ln>
        </p:spPr>
        <p:txBody>
          <a:bodyPr lIns="0" rIns="0" tIns="0" bIns="0" anchor="t">
            <a:noAutofit/>
          </a:bodyPr>
          <a:p>
            <a:pPr marL="216000" indent="-216000">
              <a:lnSpc>
                <a:spcPct val="100000"/>
              </a:lnSpc>
              <a:buNone/>
              <a:tabLst>
                <a:tab algn="l" pos="0"/>
              </a:tabLst>
            </a:pPr>
            <a:endParaRPr b="0" lang="en-IE" sz="2000" spc="-1" strike="noStrike">
              <a:latin typeface="Arial"/>
            </a:endParaRPr>
          </a:p>
          <a:p>
            <a:pPr marL="216000" indent="-216000">
              <a:lnSpc>
                <a:spcPct val="100000"/>
              </a:lnSpc>
              <a:buNone/>
              <a:tabLst>
                <a:tab algn="l" pos="0"/>
              </a:tabLst>
            </a:pPr>
            <a:endParaRPr b="0" lang="en-IE" sz="2000" spc="-1" strike="noStrike">
              <a:latin typeface="Arial"/>
            </a:endParaRPr>
          </a:p>
          <a:p>
            <a:pPr marL="216000" indent="-216000">
              <a:lnSpc>
                <a:spcPct val="100000"/>
              </a:lnSpc>
              <a:buNone/>
              <a:tabLst>
                <a:tab algn="l" pos="0"/>
              </a:tabLst>
            </a:pPr>
            <a:endParaRPr b="0" lang="en-IE" sz="2000" spc="-1" strike="noStrike">
              <a:latin typeface="Arial"/>
            </a:endParaRPr>
          </a:p>
        </p:txBody>
      </p:sp>
      <p:sp>
        <p:nvSpPr>
          <p:cNvPr id="563" name="PlaceHolder 3"/>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03A3B680-AF76-49B0-8930-D4016FB8C3AC}" type="slidenum">
              <a:rPr b="0" lang="en-IE" sz="1200" spc="-1" strike="noStrike">
                <a:latin typeface="Times New Roman"/>
              </a:rPr>
              <a:t>46</a:t>
            </a:fld>
            <a:endParaRPr b="0" lang="en-IE" sz="1200" spc="-1" strike="noStrike">
              <a:latin typeface="Times New Roman"/>
            </a:endParaRPr>
          </a:p>
        </p:txBody>
      </p:sp>
    </p:spTree>
  </p:cSld>
</p:notes>
</file>

<file path=ppt/notesSlides/notesSlide4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4" name="PlaceHolder 1"/>
          <p:cNvSpPr>
            <a:spLocks noGrp="1"/>
          </p:cNvSpPr>
          <p:nvPr>
            <p:ph type="sldImg"/>
          </p:nvPr>
        </p:nvSpPr>
        <p:spPr>
          <a:xfrm>
            <a:off x="422280" y="1241280"/>
            <a:ext cx="5947200" cy="3344040"/>
          </a:xfrm>
          <a:prstGeom prst="rect">
            <a:avLst/>
          </a:prstGeom>
          <a:ln w="0">
            <a:noFill/>
          </a:ln>
        </p:spPr>
      </p:sp>
      <p:sp>
        <p:nvSpPr>
          <p:cNvPr id="565"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C66DCC06-B520-4A95-AE98-B815B91061B0}" type="slidenum">
              <a:rPr b="0" lang="en-IE" sz="1200" spc="-1" strike="noStrike">
                <a:latin typeface="Times New Roman"/>
              </a:rPr>
              <a:t>46</a:t>
            </a:fld>
            <a:endParaRPr b="0" lang="en-IE" sz="1200" spc="-1" strike="noStrike">
              <a:latin typeface="Times New Roman"/>
            </a:endParaRPr>
          </a:p>
        </p:txBody>
      </p:sp>
    </p:spTree>
  </p:cSld>
</p:notes>
</file>

<file path=ppt/notesSlides/notesSlide4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6" name="PlaceHolder 1"/>
          <p:cNvSpPr>
            <a:spLocks noGrp="1"/>
          </p:cNvSpPr>
          <p:nvPr>
            <p:ph type="sldImg"/>
          </p:nvPr>
        </p:nvSpPr>
        <p:spPr>
          <a:xfrm>
            <a:off x="422280" y="1241280"/>
            <a:ext cx="5947200" cy="3344040"/>
          </a:xfrm>
          <a:prstGeom prst="rect">
            <a:avLst/>
          </a:prstGeom>
          <a:ln w="0">
            <a:noFill/>
          </a:ln>
        </p:spPr>
      </p:sp>
      <p:sp>
        <p:nvSpPr>
          <p:cNvPr id="567"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E753FD18-612F-4CB9-B2C3-55E5FF93BC6E}" type="slidenum">
              <a:rPr b="0" lang="en-IE" sz="1200" spc="-1" strike="noStrike">
                <a:latin typeface="Times New Roman"/>
              </a:rPr>
              <a:t>46</a:t>
            </a:fld>
            <a:endParaRPr b="0" lang="en-IE" sz="1200" spc="-1" strike="noStrike">
              <a:latin typeface="Times New Roman"/>
            </a:endParaRPr>
          </a:p>
        </p:txBody>
      </p:sp>
    </p:spTree>
  </p:cSld>
</p:notes>
</file>

<file path=ppt/notesSlides/notesSlide4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8" name="PlaceHolder 1"/>
          <p:cNvSpPr>
            <a:spLocks noGrp="1"/>
          </p:cNvSpPr>
          <p:nvPr>
            <p:ph type="sldImg"/>
          </p:nvPr>
        </p:nvSpPr>
        <p:spPr>
          <a:xfrm>
            <a:off x="422280" y="1241280"/>
            <a:ext cx="5948640" cy="3345480"/>
          </a:xfrm>
          <a:prstGeom prst="rect">
            <a:avLst/>
          </a:prstGeom>
          <a:ln w="0">
            <a:noFill/>
          </a:ln>
        </p:spPr>
      </p:sp>
      <p:sp>
        <p:nvSpPr>
          <p:cNvPr id="569" name="PlaceHolder 2"/>
          <p:cNvSpPr>
            <a:spLocks noGrp="1"/>
          </p:cNvSpPr>
          <p:nvPr>
            <p:ph type="body"/>
          </p:nvPr>
        </p:nvSpPr>
        <p:spPr>
          <a:xfrm>
            <a:off x="679680" y="4777920"/>
            <a:ext cx="5433840" cy="3904920"/>
          </a:xfrm>
          <a:prstGeom prst="rect">
            <a:avLst/>
          </a:prstGeom>
          <a:noFill/>
          <a:ln w="0">
            <a:noFill/>
          </a:ln>
        </p:spPr>
        <p:txBody>
          <a:bodyPr lIns="0" rIns="0" tIns="0" bIns="0" anchor="t">
            <a:noAutofit/>
          </a:bodyPr>
          <a:p>
            <a:pPr marL="216000" indent="-216000">
              <a:lnSpc>
                <a:spcPct val="100000"/>
              </a:lnSpc>
              <a:buNone/>
              <a:tabLst>
                <a:tab algn="l" pos="0"/>
              </a:tabLst>
            </a:pPr>
            <a:endParaRPr b="0" lang="en-IE" sz="2000" spc="-1" strike="noStrike">
              <a:latin typeface="Arial"/>
            </a:endParaRPr>
          </a:p>
          <a:p>
            <a:pPr marL="216000" indent="-216000">
              <a:lnSpc>
                <a:spcPct val="100000"/>
              </a:lnSpc>
              <a:buNone/>
              <a:tabLst>
                <a:tab algn="l" pos="0"/>
              </a:tabLst>
            </a:pPr>
            <a:endParaRPr b="0" lang="en-IE" sz="2000" spc="-1" strike="noStrike">
              <a:latin typeface="Arial"/>
            </a:endParaRPr>
          </a:p>
          <a:p>
            <a:pPr marL="216000" indent="-216000">
              <a:lnSpc>
                <a:spcPct val="100000"/>
              </a:lnSpc>
              <a:buNone/>
              <a:tabLst>
                <a:tab algn="l" pos="0"/>
              </a:tabLst>
            </a:pPr>
            <a:endParaRPr b="0" lang="en-IE" sz="2000" spc="-1" strike="noStrike">
              <a:latin typeface="Arial"/>
            </a:endParaRPr>
          </a:p>
        </p:txBody>
      </p:sp>
      <p:sp>
        <p:nvSpPr>
          <p:cNvPr id="570" name="PlaceHolder 3"/>
          <p:cNvSpPr>
            <a:spLocks noGrp="1"/>
          </p:cNvSpPr>
          <p:nvPr>
            <p:ph type="sldNum"/>
          </p:nvPr>
        </p:nvSpPr>
        <p:spPr>
          <a:xfrm>
            <a:off x="3850560" y="9430200"/>
            <a:ext cx="2941200" cy="493920"/>
          </a:xfrm>
          <a:prstGeom prst="rect">
            <a:avLst/>
          </a:prstGeom>
          <a:noFill/>
          <a:ln w="0">
            <a:noFill/>
          </a:ln>
        </p:spPr>
        <p:txBody>
          <a:bodyPr lIns="0" rIns="0" tIns="0" bIns="0" anchor="b">
            <a:noAutofit/>
          </a:bodyPr>
          <a:p>
            <a:pPr algn="r">
              <a:lnSpc>
                <a:spcPct val="100000"/>
              </a:lnSpc>
              <a:buNone/>
            </a:pPr>
            <a:fld id="{653E0C65-54AA-437D-8B0E-5CF55F588600}" type="slidenum">
              <a:rPr b="0" lang="en-IE" sz="1200" spc="-1" strike="noStrike">
                <a:latin typeface="Times New Roman"/>
              </a:rPr>
              <a:t>46</a:t>
            </a:fld>
            <a:endParaRPr b="0" lang="en-IE" sz="1200" spc="-1" strike="noStrike">
              <a:latin typeface="Times New Roman"/>
            </a:endParaRPr>
          </a:p>
        </p:txBody>
      </p:sp>
    </p:spTree>
  </p:cSld>
</p:notes>
</file>

<file path=ppt/notesSlides/notesSlide4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1" name="PlaceHolder 1"/>
          <p:cNvSpPr>
            <a:spLocks noGrp="1"/>
          </p:cNvSpPr>
          <p:nvPr>
            <p:ph type="sldImg"/>
          </p:nvPr>
        </p:nvSpPr>
        <p:spPr>
          <a:xfrm>
            <a:off x="422280" y="1241280"/>
            <a:ext cx="5947200" cy="3344040"/>
          </a:xfrm>
          <a:prstGeom prst="rect">
            <a:avLst/>
          </a:prstGeom>
          <a:ln w="0">
            <a:noFill/>
          </a:ln>
        </p:spPr>
      </p:sp>
      <p:sp>
        <p:nvSpPr>
          <p:cNvPr id="572"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AB96E985-B969-4175-B5DF-E8EEE1DB8B9B}" type="slidenum">
              <a:rPr b="0" lang="en-IE" sz="1200" spc="-1" strike="noStrike">
                <a:latin typeface="Times New Roman"/>
              </a:rPr>
              <a:t>46</a:t>
            </a:fld>
            <a:endParaRPr b="0" lang="en-IE"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6" name="PlaceHolder 1"/>
          <p:cNvSpPr>
            <a:spLocks noGrp="1"/>
          </p:cNvSpPr>
          <p:nvPr>
            <p:ph type="sldImg"/>
          </p:nvPr>
        </p:nvSpPr>
        <p:spPr>
          <a:xfrm>
            <a:off x="422280" y="1241280"/>
            <a:ext cx="5947200" cy="3344040"/>
          </a:xfrm>
          <a:prstGeom prst="rect">
            <a:avLst/>
          </a:prstGeom>
          <a:ln w="0">
            <a:noFill/>
          </a:ln>
        </p:spPr>
      </p:sp>
      <p:sp>
        <p:nvSpPr>
          <p:cNvPr id="507"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8937ACFC-D6F2-4179-AEBE-E66D7F4EE4AE}" type="slidenum">
              <a:rPr b="0" lang="en-IE" sz="1200" spc="-1" strike="noStrike">
                <a:latin typeface="Times New Roman"/>
              </a:rPr>
              <a:t>46</a:t>
            </a:fld>
            <a:endParaRPr b="0" lang="en-IE"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8" name="PlaceHolder 1"/>
          <p:cNvSpPr>
            <a:spLocks noGrp="1"/>
          </p:cNvSpPr>
          <p:nvPr>
            <p:ph type="sldImg"/>
          </p:nvPr>
        </p:nvSpPr>
        <p:spPr>
          <a:xfrm>
            <a:off x="422280" y="1241280"/>
            <a:ext cx="5947200" cy="3344040"/>
          </a:xfrm>
          <a:prstGeom prst="rect">
            <a:avLst/>
          </a:prstGeom>
          <a:ln w="0">
            <a:noFill/>
          </a:ln>
        </p:spPr>
      </p:sp>
      <p:sp>
        <p:nvSpPr>
          <p:cNvPr id="509"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F502F8E0-9825-4ECE-9E56-20C64A13FCD4}" type="slidenum">
              <a:rPr b="0" lang="en-IE" sz="1200" spc="-1" strike="noStrike">
                <a:latin typeface="Times New Roman"/>
              </a:rPr>
              <a:t>46</a:t>
            </a:fld>
            <a:endParaRPr b="0" lang="en-IE"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0" name="PlaceHolder 1"/>
          <p:cNvSpPr>
            <a:spLocks noGrp="1"/>
          </p:cNvSpPr>
          <p:nvPr>
            <p:ph type="sldImg"/>
          </p:nvPr>
        </p:nvSpPr>
        <p:spPr>
          <a:xfrm>
            <a:off x="422280" y="1241280"/>
            <a:ext cx="5947200" cy="3344040"/>
          </a:xfrm>
          <a:prstGeom prst="rect">
            <a:avLst/>
          </a:prstGeom>
          <a:ln w="0">
            <a:noFill/>
          </a:ln>
        </p:spPr>
      </p:sp>
      <p:sp>
        <p:nvSpPr>
          <p:cNvPr id="511" name="PlaceHolder 2"/>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BBDE0431-3032-447C-98D6-56071669DC74}" type="slidenum">
              <a:rPr b="0" lang="en-IE" sz="1200" spc="-1" strike="noStrike">
                <a:latin typeface="Times New Roman"/>
              </a:rPr>
              <a:t>46</a:t>
            </a:fld>
            <a:endParaRPr b="0" lang="en-I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2" name="PlaceHolder 1"/>
          <p:cNvSpPr>
            <a:spLocks noGrp="1"/>
          </p:cNvSpPr>
          <p:nvPr>
            <p:ph type="sldImg"/>
          </p:nvPr>
        </p:nvSpPr>
        <p:spPr>
          <a:xfrm>
            <a:off x="422280" y="1241280"/>
            <a:ext cx="5947200" cy="3344040"/>
          </a:xfrm>
          <a:prstGeom prst="rect">
            <a:avLst/>
          </a:prstGeom>
          <a:ln w="0">
            <a:noFill/>
          </a:ln>
        </p:spPr>
      </p:sp>
      <p:sp>
        <p:nvSpPr>
          <p:cNvPr id="513" name="PlaceHolder 2"/>
          <p:cNvSpPr>
            <a:spLocks noGrp="1"/>
          </p:cNvSpPr>
          <p:nvPr>
            <p:ph type="body"/>
          </p:nvPr>
        </p:nvSpPr>
        <p:spPr>
          <a:xfrm>
            <a:off x="679680" y="4777920"/>
            <a:ext cx="5432400" cy="3903480"/>
          </a:xfrm>
          <a:prstGeom prst="rect">
            <a:avLst/>
          </a:prstGeom>
          <a:noFill/>
          <a:ln w="0">
            <a:noFill/>
          </a:ln>
        </p:spPr>
        <p:txBody>
          <a:bodyPr lIns="0" rIns="0" tIns="0" bIns="0" anchor="t">
            <a:noAutofit/>
          </a:bodyPr>
          <a:p>
            <a:pPr marL="216000" indent="-216000">
              <a:lnSpc>
                <a:spcPct val="100000"/>
              </a:lnSpc>
              <a:buNone/>
              <a:tabLst>
                <a:tab algn="l" pos="0"/>
              </a:tabLst>
            </a:pPr>
            <a:endParaRPr b="0" lang="en-IE" sz="2000" spc="-1" strike="noStrike">
              <a:latin typeface="Arial"/>
            </a:endParaRPr>
          </a:p>
          <a:p>
            <a:pPr marL="216000" indent="-216000">
              <a:lnSpc>
                <a:spcPct val="100000"/>
              </a:lnSpc>
              <a:buNone/>
              <a:tabLst>
                <a:tab algn="l" pos="0"/>
              </a:tabLst>
            </a:pPr>
            <a:endParaRPr b="0" lang="en-IE" sz="2000" spc="-1" strike="noStrike">
              <a:latin typeface="Arial"/>
            </a:endParaRPr>
          </a:p>
        </p:txBody>
      </p:sp>
      <p:sp>
        <p:nvSpPr>
          <p:cNvPr id="514" name="PlaceHolder 3"/>
          <p:cNvSpPr>
            <a:spLocks noGrp="1"/>
          </p:cNvSpPr>
          <p:nvPr>
            <p:ph type="sldNum"/>
          </p:nvPr>
        </p:nvSpPr>
        <p:spPr>
          <a:xfrm>
            <a:off x="3850560" y="9430200"/>
            <a:ext cx="2939760" cy="492480"/>
          </a:xfrm>
          <a:prstGeom prst="rect">
            <a:avLst/>
          </a:prstGeom>
          <a:noFill/>
          <a:ln w="0">
            <a:noFill/>
          </a:ln>
        </p:spPr>
        <p:txBody>
          <a:bodyPr lIns="0" rIns="0" tIns="0" bIns="0" anchor="b">
            <a:noAutofit/>
          </a:bodyPr>
          <a:p>
            <a:pPr algn="r">
              <a:lnSpc>
                <a:spcPct val="100000"/>
              </a:lnSpc>
              <a:buNone/>
            </a:pPr>
            <a:fld id="{1C68E9DD-A5DC-483F-B727-88ED9AECF932}" type="slidenum">
              <a:rPr b="0" lang="en-IE" sz="1200" spc="-1" strike="noStrike">
                <a:latin typeface="Times New Roman"/>
              </a:rPr>
              <a:t>46</a:t>
            </a:fld>
            <a:endParaRPr b="0" lang="en-I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4"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32"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4"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5"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4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4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4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5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5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5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5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5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6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6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9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9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9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0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0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0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0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0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2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5"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4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4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4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4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4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4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4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4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5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5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5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6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4"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6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7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8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8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8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9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9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95"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97"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9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00"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05"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06"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8"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0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0"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1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4"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16"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7"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19"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1"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2"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24"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5"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6"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7"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8"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9"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6"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4.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5.jpeg"/><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slideLayout" Target="../slideLayouts/slideLayout59.xml"/><Relationship Id="rId14"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image" Target="../media/image6.jpeg"/><Relationship Id="rId3" Type="http://schemas.openxmlformats.org/officeDocument/2006/relationships/slideLayout" Target="../slideLayouts/slideLayout61.xml"/><Relationship Id="rId4" Type="http://schemas.openxmlformats.org/officeDocument/2006/relationships/slideLayout" Target="../slideLayouts/slideLayout62.xml"/><Relationship Id="rId5" Type="http://schemas.openxmlformats.org/officeDocument/2006/relationships/slideLayout" Target="../slideLayouts/slideLayout63.xml"/><Relationship Id="rId6" Type="http://schemas.openxmlformats.org/officeDocument/2006/relationships/slideLayout" Target="../slideLayouts/slideLayout64.xml"/><Relationship Id="rId7" Type="http://schemas.openxmlformats.org/officeDocument/2006/relationships/slideLayout" Target="../slideLayouts/slideLayout65.xml"/><Relationship Id="rId8" Type="http://schemas.openxmlformats.org/officeDocument/2006/relationships/slideLayout" Target="../slideLayouts/slideLayout66.xml"/><Relationship Id="rId9" Type="http://schemas.openxmlformats.org/officeDocument/2006/relationships/slideLayout" Target="../slideLayouts/slideLayout67.xml"/><Relationship Id="rId10" Type="http://schemas.openxmlformats.org/officeDocument/2006/relationships/slideLayout" Target="../slideLayouts/slideLayout68.xml"/><Relationship Id="rId11" Type="http://schemas.openxmlformats.org/officeDocument/2006/relationships/slideLayout" Target="../slideLayouts/slideLayout69.xml"/><Relationship Id="rId12" Type="http://schemas.openxmlformats.org/officeDocument/2006/relationships/slideLayout" Target="../slideLayouts/slideLayout70.xml"/><Relationship Id="rId13" Type="http://schemas.openxmlformats.org/officeDocument/2006/relationships/slideLayout" Target="../slideLayouts/slideLayout71.xml"/><Relationship Id="rId14"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alphaModFix amt="38000"/>
          </a:blip>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IE" sz="4400" spc="-1" strike="noStrike">
                <a:latin typeface="Arial"/>
              </a:rPr>
              <a:t>Click to edit the </a:t>
            </a:r>
            <a:r>
              <a:rPr b="0" lang="en-IE" sz="4400" spc="-1" strike="noStrike">
                <a:latin typeface="Arial"/>
              </a:rPr>
              <a:t>title text format</a:t>
            </a:r>
            <a:endParaRPr b="0" lang="en-IE"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alphaModFix amt="38000"/>
          </a:blip>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IE" sz="4400" spc="-1" strike="noStrike">
                <a:latin typeface="Arial"/>
              </a:rPr>
              <a:t>Click to edit </a:t>
            </a:r>
            <a:r>
              <a:rPr b="0" lang="en-IE" sz="4400" spc="-1" strike="noStrike">
                <a:latin typeface="Arial"/>
              </a:rPr>
              <a:t>the title text </a:t>
            </a:r>
            <a:r>
              <a:rPr b="0" lang="en-IE" sz="4400" spc="-1" strike="noStrike">
                <a:latin typeface="Arial"/>
              </a:rPr>
              <a:t>format</a:t>
            </a:r>
            <a:endParaRPr b="0" lang="en-IE"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alphaModFix amt="38000"/>
          </a:blip>
          <a:stretch/>
        </a:blip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77"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alphaModFix amt="38000"/>
          </a:blip>
          <a:stretch/>
        </a:blipFill>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r>
              <a:rPr b="0" lang="en-IE" sz="1800" spc="-1" strike="noStrike">
                <a:latin typeface="Arial"/>
              </a:rPr>
              <a:t>Click to edit the title text format</a:t>
            </a:r>
            <a:endParaRPr b="0" lang="en-IE" sz="1800" spc="-1" strike="noStrike">
              <a:latin typeface="Arial"/>
            </a:endParaRPr>
          </a:p>
        </p:txBody>
      </p:sp>
      <p:sp>
        <p:nvSpPr>
          <p:cNvPr id="115" name="PlaceHolder 2"/>
          <p:cNvSpPr>
            <a:spLocks noGrp="1"/>
          </p:cNvSpPr>
          <p:nvPr>
            <p:ph type="body"/>
          </p:nvPr>
        </p:nvSpPr>
        <p:spPr>
          <a:xfrm>
            <a:off x="60948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
        <p:nvSpPr>
          <p:cNvPr id="116" name="PlaceHolder 3"/>
          <p:cNvSpPr>
            <a:spLocks noGrp="1"/>
          </p:cNvSpPr>
          <p:nvPr>
            <p:ph type="body"/>
          </p:nvPr>
        </p:nvSpPr>
        <p:spPr>
          <a:xfrm>
            <a:off x="623196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alphaModFix amt="38000"/>
          </a:blip>
          <a:stretch/>
        </a:blipFill>
      </p:bgPr>
    </p:bg>
    <p:spTree>
      <p:nvGrpSpPr>
        <p:cNvPr id="1" name=""/>
        <p:cNvGrpSpPr/>
        <p:nvPr/>
      </p:nvGrpSpPr>
      <p:grpSpPr>
        <a:xfrm>
          <a:off x="0" y="0"/>
          <a:ext cx="0" cy="0"/>
          <a:chOff x="0" y="0"/>
          <a:chExt cx="0" cy="0"/>
        </a:xfrm>
      </p:grpSpPr>
      <p:sp>
        <p:nvSpPr>
          <p:cNvPr id="153"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r>
              <a:rPr b="0" lang="en-IE" sz="1800" spc="-1" strike="noStrike">
                <a:latin typeface="Arial"/>
              </a:rPr>
              <a:t>Click to edit the title text format</a:t>
            </a:r>
            <a:endParaRPr b="0" lang="en-IE" sz="1800" spc="-1" strike="noStrike">
              <a:latin typeface="Arial"/>
            </a:endParaRPr>
          </a:p>
        </p:txBody>
      </p:sp>
      <p:sp>
        <p:nvSpPr>
          <p:cNvPr id="154" name="PlaceHolder 2"/>
          <p:cNvSpPr>
            <a:spLocks noGrp="1"/>
          </p:cNvSpPr>
          <p:nvPr>
            <p:ph type="body"/>
          </p:nvPr>
        </p:nvSpPr>
        <p:spPr>
          <a:xfrm>
            <a:off x="60948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
        <p:nvSpPr>
          <p:cNvPr id="155" name="PlaceHolder 3"/>
          <p:cNvSpPr>
            <a:spLocks noGrp="1"/>
          </p:cNvSpPr>
          <p:nvPr>
            <p:ph type="body"/>
          </p:nvPr>
        </p:nvSpPr>
        <p:spPr>
          <a:xfrm>
            <a:off x="623196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alphaModFix amt="38000"/>
          </a:blip>
          <a:stretch/>
        </a:blipFill>
      </p:bgPr>
    </p:bg>
    <p:spTree>
      <p:nvGrpSpPr>
        <p:cNvPr id="1" name=""/>
        <p:cNvGrpSpPr/>
        <p:nvPr/>
      </p:nvGrpSpPr>
      <p:grpSpPr>
        <a:xfrm>
          <a:off x="0" y="0"/>
          <a:ext cx="0" cy="0"/>
          <a:chOff x="0" y="0"/>
          <a:chExt cx="0" cy="0"/>
        </a:xfrm>
      </p:grpSpPr>
      <p:sp>
        <p:nvSpPr>
          <p:cNvPr id="19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193"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52.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slideLayout" Target="../slideLayouts/slideLayout52.xml"/><Relationship Id="rId7"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52.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Relationship Id="rId3"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40.xml"/><Relationship Id="rId3"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3.xml"/><Relationship Id="rId3"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40.xml"/><Relationship Id="rId3"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3.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slideLayout" Target="../slideLayouts/slideLayout52.xml"/><Relationship Id="rId3"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40.xml"/><Relationship Id="rId3"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hyperlink" Target="https://www.housing.gov.ie/sites/default/files/publications/files/lg_07_-_2014_circular_est_of_spcs_and_cpg_-_spc_guidance.pdf" TargetMode="External"/><Relationship Id="rId2"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hyperlink" Target="https://www.housing.gov.ie/sites/default/files/publications/files/lg_07_-_2014_circular_est_of_spcs_and_cpg_-_spc_guidance.pdf" TargetMode="External"/><Relationship Id="rId2"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34.xml"/>
</Relationships>
</file>

<file path=ppt/slides/_rels/slide35.xml.rels><?xml version="1.0" encoding="UTF-8"?>
<Relationships xmlns="http://schemas.openxmlformats.org/package/2006/relationships"><Relationship Id="rId1" Type="http://schemas.openxmlformats.org/officeDocument/2006/relationships/diagramData" Target="../diagrams/data2.xml"/><Relationship Id="rId2" Type="http://schemas.openxmlformats.org/officeDocument/2006/relationships/diagramLayout" Target="../diagrams/layout2.xml"/><Relationship Id="rId3" Type="http://schemas.openxmlformats.org/officeDocument/2006/relationships/diagramQuickStyle" Target="../diagrams/quickStyle2.xml"/><Relationship Id="rId4" Type="http://schemas.openxmlformats.org/officeDocument/2006/relationships/diagramColors" Target="../diagrams/colors2.xml"/><Relationship Id="rId5" Type="http://schemas.microsoft.com/office/2007/relationships/diagramDrawing" Target="../diagrams/drawing2.xml"/><Relationship Id="rId6" Type="http://schemas.openxmlformats.org/officeDocument/2006/relationships/slideLayout" Target="../slideLayouts/slideLayout40.xml"/><Relationship Id="rId7" Type="http://schemas.openxmlformats.org/officeDocument/2006/relationships/notesSlide" Target="../notesSlides/notesSlide3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36.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3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38.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3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40.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41.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42.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43.xml"/>
</Relationships>
</file>

<file path=ppt/slides/_rels/slide44.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slideLayout" Target="../slideLayouts/slideLayout13.xml"/><Relationship Id="rId3" Type="http://schemas.openxmlformats.org/officeDocument/2006/relationships/notesSlide" Target="../notesSlides/notesSlide44.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image" Target="../media/image20.jpeg"/><Relationship Id="rId2" Type="http://schemas.openxmlformats.org/officeDocument/2006/relationships/slideLayout" Target="../slideLayouts/slideLayout1.xml"/><Relationship Id="rId3" Type="http://schemas.openxmlformats.org/officeDocument/2006/relationships/notesSlide" Target="../notesSlides/notesSlide46.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6.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40.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PlaceHolder 1"/>
          <p:cNvSpPr>
            <a:spLocks noGrp="1"/>
          </p:cNvSpPr>
          <p:nvPr>
            <p:ph type="title"/>
          </p:nvPr>
        </p:nvSpPr>
        <p:spPr>
          <a:xfrm>
            <a:off x="7534800" y="1137600"/>
            <a:ext cx="4011480" cy="3702960"/>
          </a:xfrm>
          <a:prstGeom prst="rect">
            <a:avLst/>
          </a:prstGeom>
          <a:noFill/>
          <a:ln w="0">
            <a:noFill/>
          </a:ln>
        </p:spPr>
        <p:txBody>
          <a:bodyPr lIns="0" rIns="0" tIns="0" bIns="0" anchor="b">
            <a:normAutofit/>
          </a:bodyPr>
          <a:p>
            <a:pPr>
              <a:lnSpc>
                <a:spcPct val="90000"/>
              </a:lnSpc>
              <a:buNone/>
            </a:pPr>
            <a:r>
              <a:rPr b="0" lang="en-IE" sz="4400" spc="-1" strike="noStrike">
                <a:solidFill>
                  <a:srgbClr val="000000"/>
                </a:solidFill>
                <a:latin typeface="Calibri Light"/>
              </a:rPr>
              <a:t>Session 5- Local Authorities and the PPN</a:t>
            </a:r>
            <a:br/>
            <a:endParaRPr b="0" lang="en-IE" sz="4400" spc="-1" strike="noStrike">
              <a:latin typeface="Arial"/>
            </a:endParaRPr>
          </a:p>
        </p:txBody>
      </p:sp>
      <p:sp>
        <p:nvSpPr>
          <p:cNvPr id="237" name="PlaceHolder 2"/>
          <p:cNvSpPr>
            <a:spLocks noGrp="1"/>
          </p:cNvSpPr>
          <p:nvPr>
            <p:ph type="subTitle"/>
          </p:nvPr>
        </p:nvSpPr>
        <p:spPr>
          <a:xfrm>
            <a:off x="8174880" y="5280120"/>
            <a:ext cx="3371400" cy="1640160"/>
          </a:xfrm>
          <a:prstGeom prst="rect">
            <a:avLst/>
          </a:prstGeom>
          <a:noFill/>
          <a:ln w="0">
            <a:noFill/>
          </a:ln>
        </p:spPr>
        <p:txBody>
          <a:bodyPr lIns="0" rIns="0" tIns="0" bIns="0" anchor="t">
            <a:normAutofit/>
          </a:bodyPr>
          <a:p>
            <a:pPr>
              <a:lnSpc>
                <a:spcPct val="90000"/>
              </a:lnSpc>
              <a:buNone/>
              <a:tabLst>
                <a:tab algn="l" pos="0"/>
              </a:tabLst>
            </a:pPr>
            <a:r>
              <a:rPr b="0" lang="en-IE" sz="2000" spc="-1" strike="noStrike">
                <a:solidFill>
                  <a:srgbClr val="000000"/>
                </a:solidFill>
                <a:latin typeface="Calibri"/>
              </a:rPr>
              <a:t>Susanne Rogers</a:t>
            </a:r>
            <a:endParaRPr b="0" lang="en-IE" sz="2000" spc="-1" strike="noStrike">
              <a:latin typeface="Arial"/>
            </a:endParaRPr>
          </a:p>
          <a:p>
            <a:pPr>
              <a:lnSpc>
                <a:spcPct val="90000"/>
              </a:lnSpc>
              <a:buNone/>
              <a:tabLst>
                <a:tab algn="l" pos="0"/>
              </a:tabLst>
            </a:pPr>
            <a:r>
              <a:rPr b="0" lang="en-IE" sz="2000" spc="-1" strike="noStrike">
                <a:solidFill>
                  <a:srgbClr val="000000"/>
                </a:solidFill>
                <a:latin typeface="Calibri"/>
              </a:rPr>
              <a:t>Research and Policy Analyst</a:t>
            </a:r>
            <a:endParaRPr b="0" lang="en-IE" sz="2000" spc="-1" strike="noStrike">
              <a:latin typeface="Arial"/>
            </a:endParaRPr>
          </a:p>
          <a:p>
            <a:pPr>
              <a:lnSpc>
                <a:spcPct val="90000"/>
              </a:lnSpc>
              <a:buNone/>
              <a:tabLst>
                <a:tab algn="l" pos="0"/>
              </a:tabLst>
            </a:pPr>
            <a:r>
              <a:rPr b="0" i="1" lang="en-IE" sz="2000" spc="-1" strike="noStrike">
                <a:solidFill>
                  <a:srgbClr val="000000"/>
                </a:solidFill>
                <a:latin typeface="Calibri"/>
              </a:rPr>
              <a:t>Social Justice Ireland</a:t>
            </a:r>
            <a:endParaRPr b="0" lang="en-IE" sz="2000" spc="-1" strike="noStrike">
              <a:latin typeface="Arial"/>
            </a:endParaRPr>
          </a:p>
        </p:txBody>
      </p:sp>
      <p:pic>
        <p:nvPicPr>
          <p:cNvPr id="238" name="Picture 4" descr="A close up of a logo&#10;&#10;Description generated with high confidence"/>
          <p:cNvPicPr/>
          <p:nvPr/>
        </p:nvPicPr>
        <p:blipFill>
          <a:blip r:embed="rId1"/>
          <a:srcRect l="0" t="5114" r="0" b="0"/>
          <a:stretch/>
        </p:blipFill>
        <p:spPr>
          <a:xfrm>
            <a:off x="1696320" y="2231640"/>
            <a:ext cx="2625480" cy="2389320"/>
          </a:xfrm>
          <a:prstGeom prst="rect">
            <a:avLst/>
          </a:prstGeom>
          <a:ln w="0">
            <a:noFill/>
          </a:ln>
        </p:spPr>
      </p:pic>
      <p:sp>
        <p:nvSpPr>
          <p:cNvPr id="239" name="PlaceHolder 3"/>
          <p:cNvSpPr>
            <a:spLocks noGrp="1"/>
          </p:cNvSpPr>
          <p:nvPr>
            <p:ph type="ftr"/>
          </p:nvPr>
        </p:nvSpPr>
        <p:spPr>
          <a:xfrm>
            <a:off x="7534800" y="6492960"/>
            <a:ext cx="4651560" cy="359280"/>
          </a:xfrm>
          <a:prstGeom prst="rect">
            <a:avLst/>
          </a:prstGeom>
          <a:noFill/>
          <a:ln w="0">
            <a:noFill/>
          </a:ln>
        </p:spPr>
        <p:txBody>
          <a:bodyPr lIns="90000" rIns="90000" tIns="45000" bIns="45000" anchor="ctr">
            <a:noAutofit/>
          </a:bodyPr>
          <a:p>
            <a:pPr algn="ctr">
              <a:lnSpc>
                <a:spcPct val="100000"/>
              </a:lnSpc>
              <a:buNone/>
            </a:pPr>
            <a:r>
              <a:rPr b="1" lang="en-GB"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1" lang="en-GB"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13000" p14:dur="2000"/>
    </mc:Choice>
    <mc:Fallback>
      <p:transition spd="slow" advTm="13000"/>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PlaceHolder 1"/>
          <p:cNvSpPr>
            <a:spLocks noGrp="1"/>
          </p:cNvSpPr>
          <p:nvPr>
            <p:ph type="title"/>
          </p:nvPr>
        </p:nvSpPr>
        <p:spPr>
          <a:xfrm>
            <a:off x="838080" y="365040"/>
            <a:ext cx="10513080" cy="132300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What is the PPN?</a:t>
            </a:r>
            <a:endParaRPr b="0" lang="en-IE" sz="4400" spc="-1" strike="noStrike">
              <a:latin typeface="Arial"/>
            </a:endParaRPr>
          </a:p>
        </p:txBody>
      </p:sp>
      <p:sp>
        <p:nvSpPr>
          <p:cNvPr id="266" name="PlaceHolder 2"/>
          <p:cNvSpPr>
            <a:spLocks noGrp="1"/>
          </p:cNvSpPr>
          <p:nvPr>
            <p:ph/>
          </p:nvPr>
        </p:nvSpPr>
        <p:spPr>
          <a:xfrm>
            <a:off x="838080" y="1825560"/>
            <a:ext cx="5178960" cy="4348800"/>
          </a:xfrm>
          <a:prstGeom prst="rect">
            <a:avLst/>
          </a:prstGeom>
          <a:noFill/>
          <a:ln w="0">
            <a:noFill/>
          </a:ln>
        </p:spPr>
        <p:txBody>
          <a:bodyPr lIns="0" rIns="0" tIns="0" bIns="0" anchor="t">
            <a:normAutofit/>
          </a:bodyPr>
          <a:p>
            <a:pPr>
              <a:lnSpc>
                <a:spcPct val="90000"/>
              </a:lnSpc>
              <a:spcBef>
                <a:spcPts val="1001"/>
              </a:spcBef>
              <a:buNone/>
              <a:tabLst>
                <a:tab algn="l" pos="0"/>
              </a:tabLst>
            </a:pPr>
            <a:r>
              <a:rPr b="0" lang="en-US" sz="2800" spc="-1" strike="noStrike">
                <a:solidFill>
                  <a:srgbClr val="000000"/>
                </a:solidFill>
                <a:latin typeface="Calibri"/>
              </a:rPr>
              <a:t>“</a:t>
            </a:r>
            <a:r>
              <a:rPr b="0" lang="en-US" sz="2800" spc="-1" strike="noStrike">
                <a:solidFill>
                  <a:srgbClr val="000000"/>
                </a:solidFill>
                <a:latin typeface="Calibri"/>
              </a:rPr>
              <a:t>The primary purpose of the PPN is to enable the PPN member groups to input into and have their voices heard within the formal decision-making structures of the local authority. The PPN is now the main way that local authorities connect with groups active in their area.”</a:t>
            </a:r>
            <a:endParaRPr b="0" lang="en-IE" sz="2800" spc="-1" strike="noStrike">
              <a:latin typeface="Arial"/>
            </a:endParaRPr>
          </a:p>
          <a:p>
            <a:pPr algn="r">
              <a:lnSpc>
                <a:spcPct val="90000"/>
              </a:lnSpc>
              <a:spcBef>
                <a:spcPts val="1001"/>
              </a:spcBef>
              <a:buNone/>
              <a:tabLst>
                <a:tab algn="l" pos="0"/>
              </a:tabLst>
            </a:pPr>
            <a:r>
              <a:rPr b="0" lang="en-US" sz="2800" spc="-1" strike="noStrike">
                <a:solidFill>
                  <a:srgbClr val="000000"/>
                </a:solidFill>
                <a:latin typeface="Calibri"/>
              </a:rPr>
              <a:t>PPN Handbook</a:t>
            </a:r>
            <a:endParaRPr b="0" lang="en-IE" sz="2800" spc="-1" strike="noStrike">
              <a:latin typeface="Arial"/>
            </a:endParaRPr>
          </a:p>
        </p:txBody>
      </p:sp>
      <p:pic>
        <p:nvPicPr>
          <p:cNvPr id="267" name="Content Placeholder 9" descr=""/>
          <p:cNvPicPr/>
          <p:nvPr/>
        </p:nvPicPr>
        <p:blipFill>
          <a:blip r:embed="rId1"/>
          <a:stretch/>
        </p:blipFill>
        <p:spPr>
          <a:xfrm>
            <a:off x="6902280" y="2737080"/>
            <a:ext cx="4697640" cy="1698840"/>
          </a:xfrm>
          <a:prstGeom prst="rect">
            <a:avLst/>
          </a:prstGeom>
          <a:ln w="0">
            <a:noFill/>
          </a:ln>
        </p:spPr>
      </p:pic>
      <p:sp>
        <p:nvSpPr>
          <p:cNvPr id="268" name="PlaceHolder 3"/>
          <p:cNvSpPr>
            <a:spLocks noGrp="1"/>
          </p:cNvSpPr>
          <p:nvPr>
            <p:ph type="ftr"/>
          </p:nvPr>
        </p:nvSpPr>
        <p:spPr>
          <a:xfrm>
            <a:off x="3581280" y="6356520"/>
            <a:ext cx="4569480" cy="3625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29000" p14:dur="2000"/>
    </mc:Choice>
    <mc:Fallback>
      <p:transition spd="slow" advTm="29000"/>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PlaceHolder 1"/>
          <p:cNvSpPr>
            <a:spLocks noGrp="1"/>
          </p:cNvSpPr>
          <p:nvPr>
            <p:ph type="title"/>
          </p:nvPr>
        </p:nvSpPr>
        <p:spPr>
          <a:xfrm>
            <a:off x="838080" y="365040"/>
            <a:ext cx="10513080" cy="132300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What is the PPN?</a:t>
            </a:r>
            <a:endParaRPr b="0" lang="en-IE" sz="4400" spc="-1" strike="noStrike">
              <a:latin typeface="Arial"/>
            </a:endParaRPr>
          </a:p>
        </p:txBody>
      </p:sp>
      <p:sp>
        <p:nvSpPr>
          <p:cNvPr id="270" name="PlaceHolder 2"/>
          <p:cNvSpPr>
            <a:spLocks noGrp="1"/>
          </p:cNvSpPr>
          <p:nvPr>
            <p:ph/>
          </p:nvPr>
        </p:nvSpPr>
        <p:spPr>
          <a:xfrm>
            <a:off x="838080" y="1825560"/>
            <a:ext cx="5178960" cy="4348800"/>
          </a:xfrm>
          <a:prstGeom prst="rect">
            <a:avLst/>
          </a:prstGeom>
          <a:noFill/>
          <a:ln w="0">
            <a:noFill/>
          </a:ln>
        </p:spPr>
        <p:txBody>
          <a:bodyPr lIns="0" rIns="0" tIns="0" bIns="0" anchor="t">
            <a:normAutofit fontScale="88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Focused on PUBLIC PARTICIPATION</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Statutory entity – established by the Local Government Reform Act, 2014</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Giving a voice to community groups on Local Authority committees and boards</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Main way for Local Authorities to engage with communities </a:t>
            </a:r>
            <a:endParaRPr b="0" lang="en-IE" sz="2800" spc="-1" strike="noStrike">
              <a:latin typeface="Arial"/>
            </a:endParaRPr>
          </a:p>
          <a:p>
            <a:pPr>
              <a:lnSpc>
                <a:spcPct val="90000"/>
              </a:lnSpc>
              <a:spcBef>
                <a:spcPts val="1001"/>
              </a:spcBef>
              <a:buNone/>
            </a:pPr>
            <a:endParaRPr b="0" lang="en-IE" sz="2800" spc="-1" strike="noStrike">
              <a:latin typeface="Arial"/>
            </a:endParaRPr>
          </a:p>
          <a:p>
            <a:pPr>
              <a:lnSpc>
                <a:spcPct val="90000"/>
              </a:lnSpc>
              <a:spcBef>
                <a:spcPts val="1001"/>
              </a:spcBef>
              <a:buNone/>
            </a:pPr>
            <a:endParaRPr b="0" lang="en-IE" sz="2800" spc="-1" strike="noStrike">
              <a:latin typeface="Arial"/>
            </a:endParaRPr>
          </a:p>
        </p:txBody>
      </p:sp>
      <p:sp>
        <p:nvSpPr>
          <p:cNvPr id="271" name="PlaceHolder 3"/>
          <p:cNvSpPr>
            <a:spLocks noGrp="1"/>
          </p:cNvSpPr>
          <p:nvPr>
            <p:ph type="ftr"/>
          </p:nvPr>
        </p:nvSpPr>
        <p:spPr>
          <a:xfrm>
            <a:off x="3581280" y="6356520"/>
            <a:ext cx="4569480" cy="3625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272" name="PlaceHolder 4"/>
          <p:cNvSpPr>
            <a:spLocks noGrp="1"/>
          </p:cNvSpPr>
          <p:nvPr>
            <p:ph/>
          </p:nvPr>
        </p:nvSpPr>
        <p:spPr>
          <a:xfrm>
            <a:off x="6172200" y="1825560"/>
            <a:ext cx="5178960" cy="4348800"/>
          </a:xfrm>
          <a:prstGeom prst="rect">
            <a:avLst/>
          </a:prstGeom>
          <a:noFill/>
          <a:ln w="0">
            <a:noFill/>
          </a:ln>
        </p:spPr>
        <p:txBody>
          <a:bodyPr lIns="0" rIns="0" tIns="0" bIns="0" anchor="t">
            <a:normAutofit fontScale="91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Provides a pathway for communities to have a real voice in decision-making committees and boards at Local Authority level.</a:t>
            </a: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Providing a vision for change through social policy, participation and representation</a:t>
            </a: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It’s about coming together as a collective to shape your community</a:t>
            </a: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p:txBody>
      </p:sp>
    </p:spTree>
  </p:cSld>
  <mc:AlternateContent>
    <mc:Choice Requires="p14">
      <p:transition spd="slow" advTm="86000" p14:dur="2000"/>
    </mc:Choice>
    <mc:Fallback>
      <p:transition spd="slow" advTm="86000"/>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PlaceHolder 1"/>
          <p:cNvSpPr>
            <a:spLocks noGrp="1"/>
          </p:cNvSpPr>
          <p:nvPr>
            <p:ph type="title"/>
          </p:nvPr>
        </p:nvSpPr>
        <p:spPr>
          <a:xfrm>
            <a:off x="838080" y="365040"/>
            <a:ext cx="10513080" cy="132300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Functions of the PPN</a:t>
            </a:r>
            <a:endParaRPr b="0" lang="en-IE" sz="4400" spc="-1" strike="noStrike">
              <a:latin typeface="Arial"/>
            </a:endParaRPr>
          </a:p>
        </p:txBody>
      </p:sp>
      <p:sp>
        <p:nvSpPr>
          <p:cNvPr id="274" name="PlaceHolder 2"/>
          <p:cNvSpPr>
            <a:spLocks noGrp="1"/>
          </p:cNvSpPr>
          <p:nvPr>
            <p:ph/>
          </p:nvPr>
        </p:nvSpPr>
        <p:spPr>
          <a:xfrm>
            <a:off x="838080" y="1825560"/>
            <a:ext cx="6255360" cy="4348800"/>
          </a:xfrm>
          <a:prstGeom prst="rect">
            <a:avLst/>
          </a:prstGeom>
          <a:noFill/>
          <a:ln w="0">
            <a:noFill/>
          </a:ln>
        </p:spPr>
        <p:txBody>
          <a:bodyPr lIns="0" rIns="0" tIns="0" bIns="0" anchor="t">
            <a:normAutofit fontScale="72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Facilitates the </a:t>
            </a:r>
            <a:r>
              <a:rPr b="1" lang="en-US" sz="2800" spc="-1" strike="noStrike">
                <a:solidFill>
                  <a:srgbClr val="000000"/>
                </a:solidFill>
                <a:latin typeface="Calibri"/>
              </a:rPr>
              <a:t>participation</a:t>
            </a:r>
            <a:r>
              <a:rPr b="0" lang="en-US" sz="2800" spc="-1" strike="noStrike">
                <a:solidFill>
                  <a:srgbClr val="000000"/>
                </a:solidFill>
                <a:latin typeface="Calibri"/>
              </a:rPr>
              <a:t> and </a:t>
            </a:r>
            <a:r>
              <a:rPr b="1" lang="en-US" sz="2800" spc="-1" strike="noStrike">
                <a:solidFill>
                  <a:srgbClr val="000000"/>
                </a:solidFill>
                <a:latin typeface="Calibri"/>
              </a:rPr>
              <a:t>representation</a:t>
            </a:r>
            <a:r>
              <a:rPr b="0" lang="en-US" sz="2800" spc="-1" strike="noStrike">
                <a:solidFill>
                  <a:srgbClr val="000000"/>
                </a:solidFill>
                <a:latin typeface="Calibri"/>
              </a:rPr>
              <a:t> of communities in a fair, equitable and transparent manner through the environmental, social inclusion, and community &amp; voluntary sectors on decision making bodies </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Strengthens the </a:t>
            </a:r>
            <a:r>
              <a:rPr b="1" lang="en-US" sz="2800" spc="-1" strike="noStrike">
                <a:solidFill>
                  <a:srgbClr val="000000"/>
                </a:solidFill>
                <a:latin typeface="Calibri"/>
              </a:rPr>
              <a:t>capacity of communities </a:t>
            </a:r>
            <a:r>
              <a:rPr b="0" lang="en-US" sz="2800" spc="-1" strike="noStrike">
                <a:solidFill>
                  <a:srgbClr val="000000"/>
                </a:solidFill>
                <a:latin typeface="Calibri"/>
              </a:rPr>
              <a:t>and of the environmental, social inclusion, and community &amp; voluntary groups to contribute positively  to the community in which they reside/participate</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Provides </a:t>
            </a:r>
            <a:r>
              <a:rPr b="1" lang="en-US" sz="2800" spc="-1" strike="noStrike">
                <a:solidFill>
                  <a:srgbClr val="000000"/>
                </a:solidFill>
                <a:latin typeface="Calibri"/>
              </a:rPr>
              <a:t>information</a:t>
            </a:r>
            <a:r>
              <a:rPr b="0" lang="en-US" sz="2800" spc="-1" strike="noStrike">
                <a:solidFill>
                  <a:srgbClr val="000000"/>
                </a:solidFill>
                <a:latin typeface="Calibri"/>
              </a:rPr>
              <a:t> relevant to the environmental, social inclusion, and community &amp; voluntary sector and acts as a hub around which information is distributed and received.</a:t>
            </a:r>
            <a:endParaRPr b="0" lang="en-IE" sz="2800" spc="-1" strike="noStrike">
              <a:latin typeface="Arial"/>
            </a:endParaRPr>
          </a:p>
          <a:p>
            <a:pPr>
              <a:lnSpc>
                <a:spcPct val="90000"/>
              </a:lnSpc>
              <a:spcBef>
                <a:spcPts val="1001"/>
              </a:spcBef>
              <a:buNone/>
            </a:pPr>
            <a:endParaRPr b="0" lang="en-IE" sz="2800" spc="-1" strike="noStrike">
              <a:latin typeface="Arial"/>
            </a:endParaRPr>
          </a:p>
        </p:txBody>
      </p:sp>
      <p:graphicFrame>
        <p:nvGraphicFramePr>
          <p:cNvPr id="1" name="Diagram1"/>
          <p:cNvGraphicFramePr/>
          <p:nvPr>
            <p:extLst>
              <p:ext uri="{D42A27DB-BD31-4B8C-83A1-F6EECF244321}">
                <p14:modId xmlns:p14="http://schemas.microsoft.com/office/powerpoint/2010/main" val="1150492589"/>
              </p:ext>
            </p:extLst>
          </p:nvPr>
        </p:nvGraphicFramePr>
        <p:xfrm>
          <a:off x="6172200" y="1825560"/>
          <a:ext cx="5178960" cy="43488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75" name="PlaceHolder 3"/>
          <p:cNvSpPr>
            <a:spLocks noGrp="1"/>
          </p:cNvSpPr>
          <p:nvPr>
            <p:ph type="ftr"/>
          </p:nvPr>
        </p:nvSpPr>
        <p:spPr>
          <a:xfrm>
            <a:off x="3581280" y="6356520"/>
            <a:ext cx="4569480" cy="3625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57000" p14:dur="2000"/>
    </mc:Choice>
    <mc:Fallback>
      <p:transition spd="slow" advTm="57000"/>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CustomShape 6"/>
          <p:cNvSpPr/>
          <p:nvPr/>
        </p:nvSpPr>
        <p:spPr>
          <a:xfrm>
            <a:off x="838080" y="365040"/>
            <a:ext cx="10512360" cy="1322280"/>
          </a:xfrm>
          <a:prstGeom prst="rect">
            <a:avLst/>
          </a:prstGeom>
          <a:noFill/>
          <a:ln w="0">
            <a:noFill/>
          </a:ln>
        </p:spPr>
        <p:style>
          <a:lnRef idx="0"/>
          <a:fillRef idx="0"/>
          <a:effectRef idx="0"/>
          <a:fontRef idx="minor"/>
        </p:style>
        <p:txBody>
          <a:bodyPr numCol="1" spcCol="1440" lIns="90000" rIns="90000" tIns="45000" bIns="45000" anchor="ctr">
            <a:noAutofit/>
          </a:bodyPr>
          <a:p>
            <a:pPr>
              <a:lnSpc>
                <a:spcPct val="90000"/>
              </a:lnSpc>
              <a:buNone/>
            </a:pPr>
            <a:r>
              <a:rPr b="0" lang="en-US" sz="4400" spc="-1" strike="noStrike">
                <a:solidFill>
                  <a:srgbClr val="000000"/>
                </a:solidFill>
                <a:latin typeface="Calibri Light"/>
                <a:ea typeface="DejaVu Sans"/>
              </a:rPr>
              <a:t>Purpose of the PPN</a:t>
            </a:r>
            <a:endParaRPr b="0" lang="en-IE" sz="4400" spc="-1" strike="noStrike">
              <a:latin typeface="Arial"/>
            </a:endParaRPr>
          </a:p>
        </p:txBody>
      </p:sp>
      <p:sp>
        <p:nvSpPr>
          <p:cNvPr id="277" name="CustomShape 7"/>
          <p:cNvSpPr/>
          <p:nvPr/>
        </p:nvSpPr>
        <p:spPr>
          <a:xfrm>
            <a:off x="838080" y="1825560"/>
            <a:ext cx="10512360" cy="4348080"/>
          </a:xfrm>
          <a:prstGeom prst="rect">
            <a:avLst/>
          </a:prstGeom>
          <a:noFill/>
          <a:ln w="0">
            <a:noFill/>
          </a:ln>
        </p:spPr>
        <p:style>
          <a:lnRef idx="0"/>
          <a:fillRef idx="0"/>
          <a:effectRef idx="0"/>
          <a:fontRef idx="minor"/>
        </p:style>
        <p:txBody>
          <a:bodyPr lIns="90000" rIns="90000" tIns="45000" bIns="45000" anchor="t">
            <a:noAutofit/>
          </a:bodyPr>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Build community capacity – broadening understanding and participation</a:t>
            </a: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Bring community concerns to decision making arena</a:t>
            </a: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Linkage groups</a:t>
            </a: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Electing representatives</a:t>
            </a: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Participating in consultations etc.</a:t>
            </a: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Sharing information</a:t>
            </a: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Building relationships between communities and agencies</a:t>
            </a:r>
            <a:endParaRPr b="0" lang="en-IE" sz="2800" spc="-1" strike="noStrike">
              <a:latin typeface="Arial"/>
            </a:endParaRPr>
          </a:p>
          <a:p>
            <a:pPr>
              <a:lnSpc>
                <a:spcPct val="90000"/>
              </a:lnSpc>
              <a:spcBef>
                <a:spcPts val="1001"/>
              </a:spcBef>
              <a:buNone/>
            </a:pPr>
            <a:endParaRPr b="0" lang="en-IE" sz="2800" spc="-1" strike="noStrike">
              <a:latin typeface="Arial"/>
            </a:endParaRPr>
          </a:p>
        </p:txBody>
      </p:sp>
      <p:sp>
        <p:nvSpPr>
          <p:cNvPr id="278" name="CustomShape 8"/>
          <p:cNvSpPr/>
          <p:nvPr/>
        </p:nvSpPr>
        <p:spPr>
          <a:xfrm>
            <a:off x="3840480" y="6356520"/>
            <a:ext cx="4309560" cy="3618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buNone/>
            </a:pPr>
            <a:r>
              <a:rPr b="0" lang="fr-FR" sz="1200" spc="-1" strike="noStrike">
                <a:solidFill>
                  <a:srgbClr val="8b8b8b"/>
                </a:solidFill>
                <a:latin typeface="Calibri"/>
                <a:ea typeface="DejaVu Sans"/>
              </a:rPr>
              <a:t>© Social Justice Ireland   </a:t>
            </a:r>
            <a:endParaRPr b="0" lang="en-IE" sz="1200" spc="-1" strike="noStrike">
              <a:latin typeface="Arial"/>
            </a:endParaRPr>
          </a:p>
          <a:p>
            <a:pPr algn="ctr">
              <a:lnSpc>
                <a:spcPct val="100000"/>
              </a:lnSpc>
              <a:buNone/>
            </a:pPr>
            <a:r>
              <a:rPr b="0" lang="fr-FR" sz="1200" spc="-1" strike="noStrike">
                <a:solidFill>
                  <a:srgbClr val="8b8b8b"/>
                </a:solidFill>
                <a:latin typeface="Calibri"/>
                <a:ea typeface="DejaVu Sans"/>
              </a:rPr>
              <a:t>W: www.socialjustice.ie   T: @SocialJusticeI  F: fb.me/SocialJusticeI </a:t>
            </a:r>
            <a:endParaRPr b="0" lang="en-IE" sz="1200" spc="-1" strike="noStrike">
              <a:latin typeface="Arial"/>
            </a:endParaRPr>
          </a:p>
        </p:txBody>
      </p:sp>
    </p:spTree>
  </p:cSld>
  <mc:AlternateContent>
    <mc:Choice Requires="p14">
      <p:transition spd="slow" advTm="88000" p14:dur="2000"/>
    </mc:Choice>
    <mc:Fallback>
      <p:transition spd="slow" advTm="88000"/>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PlaceHolder 1"/>
          <p:cNvSpPr>
            <a:spLocks noGrp="1"/>
          </p:cNvSpPr>
          <p:nvPr>
            <p:ph type="title"/>
          </p:nvPr>
        </p:nvSpPr>
        <p:spPr>
          <a:xfrm>
            <a:off x="838080" y="365040"/>
            <a:ext cx="10513080" cy="132300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Role of the PPN</a:t>
            </a:r>
            <a:endParaRPr b="0" lang="en-IE" sz="4400" spc="-1" strike="noStrike">
              <a:latin typeface="Arial"/>
            </a:endParaRPr>
          </a:p>
        </p:txBody>
      </p:sp>
      <p:sp>
        <p:nvSpPr>
          <p:cNvPr id="280" name="PlaceHolder 2"/>
          <p:cNvSpPr>
            <a:spLocks noGrp="1"/>
          </p:cNvSpPr>
          <p:nvPr>
            <p:ph/>
          </p:nvPr>
        </p:nvSpPr>
        <p:spPr>
          <a:xfrm>
            <a:off x="838080" y="1391040"/>
            <a:ext cx="5178960" cy="4962960"/>
          </a:xfrm>
          <a:prstGeom prst="rect">
            <a:avLst/>
          </a:prstGeom>
          <a:noFill/>
          <a:ln w="0">
            <a:noFill/>
          </a:ln>
        </p:spPr>
        <p:txBody>
          <a:bodyPr lIns="0" rIns="0" tIns="0" bIns="0" anchor="t">
            <a:normAutofit fontScale="83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to </a:t>
            </a:r>
            <a:r>
              <a:rPr b="1" lang="en-US" sz="2800" spc="-1" strike="noStrike">
                <a:solidFill>
                  <a:srgbClr val="000000"/>
                </a:solidFill>
                <a:latin typeface="Calibri"/>
              </a:rPr>
              <a:t>encourage and enable public participation </a:t>
            </a:r>
            <a:r>
              <a:rPr b="0" lang="en-US" sz="2800" spc="-1" strike="noStrike">
                <a:solidFill>
                  <a:srgbClr val="000000"/>
                </a:solidFill>
                <a:latin typeface="Calibri"/>
              </a:rPr>
              <a:t>in local decision making and planning of services.</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to </a:t>
            </a:r>
            <a:r>
              <a:rPr b="1" lang="en-US" sz="2800" spc="-1" strike="noStrike">
                <a:solidFill>
                  <a:srgbClr val="000000"/>
                </a:solidFill>
                <a:latin typeface="Calibri"/>
              </a:rPr>
              <a:t>identify issues </a:t>
            </a:r>
            <a:r>
              <a:rPr b="0" lang="en-US" sz="2800" spc="-1" strike="noStrike">
                <a:solidFill>
                  <a:srgbClr val="000000"/>
                </a:solidFill>
                <a:latin typeface="Calibri"/>
              </a:rPr>
              <a:t>of collective concern and work to influence policy locally.</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to </a:t>
            </a:r>
            <a:r>
              <a:rPr b="1" lang="en-US" sz="2800" spc="-1" strike="noStrike">
                <a:solidFill>
                  <a:srgbClr val="000000"/>
                </a:solidFill>
                <a:latin typeface="Calibri"/>
              </a:rPr>
              <a:t>actively support inclusion </a:t>
            </a:r>
            <a:r>
              <a:rPr b="0" lang="en-US" sz="2800" spc="-1" strike="noStrike">
                <a:solidFill>
                  <a:srgbClr val="000000"/>
                </a:solidFill>
                <a:latin typeface="Calibri"/>
              </a:rPr>
              <a:t>of socially excluded groups, communities experiencing high levels of poverty, communities experiencing discrimination, including Travellers to enable them to participate at local and county level and to clearly demonstrate same.</a:t>
            </a:r>
            <a:endParaRPr b="0" lang="en-IE" sz="2800" spc="-1" strike="noStrike">
              <a:latin typeface="Arial"/>
            </a:endParaRPr>
          </a:p>
          <a:p>
            <a:pPr>
              <a:lnSpc>
                <a:spcPct val="90000"/>
              </a:lnSpc>
              <a:spcBef>
                <a:spcPts val="1001"/>
              </a:spcBef>
              <a:buNone/>
            </a:pPr>
            <a:endParaRPr b="0" lang="en-IE" sz="2800" spc="-1" strike="noStrike">
              <a:latin typeface="Arial"/>
            </a:endParaRPr>
          </a:p>
        </p:txBody>
      </p:sp>
      <p:pic>
        <p:nvPicPr>
          <p:cNvPr id="281" name="Content Placeholder 13" descr=""/>
          <p:cNvPicPr/>
          <p:nvPr/>
        </p:nvPicPr>
        <p:blipFill>
          <a:blip r:embed="rId1"/>
          <a:stretch/>
        </p:blipFill>
        <p:spPr>
          <a:xfrm>
            <a:off x="7280280" y="1870200"/>
            <a:ext cx="3444840" cy="3141000"/>
          </a:xfrm>
          <a:prstGeom prst="rect">
            <a:avLst/>
          </a:prstGeom>
          <a:ln w="0">
            <a:noFill/>
          </a:ln>
        </p:spPr>
      </p:pic>
      <p:sp>
        <p:nvSpPr>
          <p:cNvPr id="282" name="PlaceHolder 3"/>
          <p:cNvSpPr>
            <a:spLocks noGrp="1"/>
          </p:cNvSpPr>
          <p:nvPr>
            <p:ph type="ftr"/>
          </p:nvPr>
        </p:nvSpPr>
        <p:spPr>
          <a:xfrm>
            <a:off x="3581280" y="6356520"/>
            <a:ext cx="4569480" cy="3625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75000" p14:dur="2000"/>
    </mc:Choice>
    <mc:Fallback>
      <p:transition spd="slow" advTm="75000"/>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PlaceHolder 1"/>
          <p:cNvSpPr>
            <a:spLocks noGrp="1"/>
          </p:cNvSpPr>
          <p:nvPr>
            <p:ph type="title"/>
          </p:nvPr>
        </p:nvSpPr>
        <p:spPr>
          <a:xfrm>
            <a:off x="1080000" y="365040"/>
            <a:ext cx="10513080" cy="132300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Public Participation </a:t>
            </a:r>
            <a:endParaRPr b="0" lang="en-IE" sz="4400" spc="-1" strike="noStrike">
              <a:latin typeface="Arial"/>
            </a:endParaRPr>
          </a:p>
        </p:txBody>
      </p:sp>
      <p:sp>
        <p:nvSpPr>
          <p:cNvPr id="284" name="PlaceHolder 2"/>
          <p:cNvSpPr>
            <a:spLocks noGrp="1"/>
          </p:cNvSpPr>
          <p:nvPr>
            <p:ph/>
          </p:nvPr>
        </p:nvSpPr>
        <p:spPr>
          <a:xfrm>
            <a:off x="579240" y="1800000"/>
            <a:ext cx="5178960" cy="4348800"/>
          </a:xfrm>
          <a:prstGeom prst="rect">
            <a:avLst/>
          </a:prstGeom>
          <a:noFill/>
          <a:ln w="0">
            <a:noFill/>
          </a:ln>
        </p:spPr>
        <p:txBody>
          <a:bodyPr lIns="0" rIns="0" tIns="0" bIns="0" anchor="t">
            <a:normAutofit fontScale="97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...could rapidly improve our quality of life. It can contribute to creating more active citizens, help manage complex problems in public service design and delivery, help build the new relationships and shifts of power and resources required for 21</a:t>
            </a:r>
            <a:r>
              <a:rPr b="0" lang="en-US" sz="2800" spc="-1" strike="noStrike" baseline="14000000">
                <a:solidFill>
                  <a:srgbClr val="000000"/>
                </a:solidFill>
                <a:latin typeface="Calibri"/>
              </a:rPr>
              <a:t>st</a:t>
            </a:r>
            <a:r>
              <a:rPr b="0" lang="en-US" sz="2800" spc="-1" strike="noStrike">
                <a:solidFill>
                  <a:srgbClr val="000000"/>
                </a:solidFill>
                <a:latin typeface="Calibri"/>
              </a:rPr>
              <a:t> Century governance and develop individual’s skills, confidence, ambition and vision. (Mulgan,2005)</a:t>
            </a:r>
            <a:endParaRPr b="0" lang="en-IE" sz="2800" spc="-1" strike="noStrike">
              <a:latin typeface="Arial"/>
            </a:endParaRPr>
          </a:p>
          <a:p>
            <a:pPr>
              <a:lnSpc>
                <a:spcPct val="90000"/>
              </a:lnSpc>
              <a:spcBef>
                <a:spcPts val="1001"/>
              </a:spcBef>
              <a:buNone/>
            </a:pPr>
            <a:endParaRPr b="0" lang="en-IE" sz="2800" spc="-1" strike="noStrike">
              <a:latin typeface="Arial"/>
            </a:endParaRPr>
          </a:p>
          <a:p>
            <a:pPr>
              <a:lnSpc>
                <a:spcPct val="90000"/>
              </a:lnSpc>
              <a:spcBef>
                <a:spcPts val="1001"/>
              </a:spcBef>
              <a:buNone/>
            </a:pPr>
            <a:endParaRPr b="0" lang="en-IE" sz="2800" spc="-1" strike="noStrike">
              <a:latin typeface="Arial"/>
            </a:endParaRPr>
          </a:p>
        </p:txBody>
      </p:sp>
      <p:sp>
        <p:nvSpPr>
          <p:cNvPr id="285" name="PlaceHolder 3"/>
          <p:cNvSpPr>
            <a:spLocks noGrp="1"/>
          </p:cNvSpPr>
          <p:nvPr>
            <p:ph type="ftr"/>
          </p:nvPr>
        </p:nvSpPr>
        <p:spPr>
          <a:xfrm>
            <a:off x="3581280" y="6356520"/>
            <a:ext cx="4569480" cy="3625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286" name="PlaceHolder 4"/>
          <p:cNvSpPr>
            <a:spLocks noGrp="1"/>
          </p:cNvSpPr>
          <p:nvPr>
            <p:ph/>
          </p:nvPr>
        </p:nvSpPr>
        <p:spPr>
          <a:xfrm>
            <a:off x="6172200" y="1825560"/>
            <a:ext cx="5178960" cy="4348800"/>
          </a:xfrm>
          <a:prstGeom prst="rect">
            <a:avLst/>
          </a:prstGeom>
          <a:noFill/>
          <a:ln w="0">
            <a:noFill/>
          </a:ln>
        </p:spPr>
        <p:txBody>
          <a:bodyPr lIns="0" rIns="0" tIns="0" bIns="0" anchor="t">
            <a:normAutofit/>
          </a:bodyPr>
          <a:p>
            <a:pPr lvl="1" marL="864000" indent="-324000">
              <a:lnSpc>
                <a:spcPct val="90000"/>
              </a:lnSpc>
              <a:spcBef>
                <a:spcPts val="1134"/>
              </a:spcBef>
              <a:buClr>
                <a:srgbClr val="000000"/>
              </a:buClr>
              <a:buSzPct val="75000"/>
              <a:buFont typeface="Symbol"/>
              <a:buChar char=""/>
            </a:pPr>
            <a:r>
              <a:rPr b="0" lang="en-US" sz="2800" spc="-1" strike="noStrike">
                <a:solidFill>
                  <a:srgbClr val="000000"/>
                </a:solidFill>
                <a:latin typeface="Calibri"/>
              </a:rPr>
              <a:t>Public service workers are being exposed to new experiences and encounters that have the capacity to change their orientations to what they do….does this represent a fundamental change in governance?Will it result in political renewal? (Barnes, Newman, Sullivan, 2007)</a:t>
            </a: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p:txBody>
      </p:sp>
    </p:spTree>
  </p:cSld>
  <mc:AlternateContent>
    <mc:Choice Requires="p14">
      <p:transition spd="slow" advTm="86000" p14:dur="2000"/>
    </mc:Choice>
    <mc:Fallback>
      <p:transition spd="slow" advTm="86000"/>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PlaceHolder 1"/>
          <p:cNvSpPr>
            <a:spLocks noGrp="1"/>
          </p:cNvSpPr>
          <p:nvPr>
            <p:ph type="title"/>
          </p:nvPr>
        </p:nvSpPr>
        <p:spPr>
          <a:xfrm>
            <a:off x="1080000" y="365040"/>
            <a:ext cx="10513080" cy="132300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Public Participation </a:t>
            </a:r>
            <a:endParaRPr b="0" lang="en-IE" sz="4400" spc="-1" strike="noStrike">
              <a:latin typeface="Arial"/>
            </a:endParaRPr>
          </a:p>
        </p:txBody>
      </p:sp>
      <p:sp>
        <p:nvSpPr>
          <p:cNvPr id="288" name="PlaceHolder 2"/>
          <p:cNvSpPr>
            <a:spLocks noGrp="1"/>
          </p:cNvSpPr>
          <p:nvPr>
            <p:ph/>
          </p:nvPr>
        </p:nvSpPr>
        <p:spPr>
          <a:xfrm>
            <a:off x="579240" y="1800000"/>
            <a:ext cx="5178960" cy="4348800"/>
          </a:xfrm>
          <a:prstGeom prst="rect">
            <a:avLst/>
          </a:prstGeom>
          <a:noFill/>
          <a:ln w="0">
            <a:noFill/>
          </a:ln>
        </p:spPr>
        <p:txBody>
          <a:bodyPr lIns="0" rIns="0" tIns="0" bIns="0" anchor="t">
            <a:normAutofit fontScale="97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Does it empower citizens?</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Does it lead to public policy change?</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Does it enhance democracy?</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Does it change discourse both/either public or private?</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Are institutional norms maintained?</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Is it impossible to represent all views?</a:t>
            </a:r>
            <a:endParaRPr b="0" lang="en-IE" sz="2800" spc="-1" strike="noStrike">
              <a:latin typeface="Arial"/>
            </a:endParaRPr>
          </a:p>
          <a:p>
            <a:pPr>
              <a:lnSpc>
                <a:spcPct val="90000"/>
              </a:lnSpc>
              <a:spcBef>
                <a:spcPts val="1001"/>
              </a:spcBef>
              <a:buNone/>
            </a:pPr>
            <a:endParaRPr b="0" lang="en-IE" sz="2800" spc="-1" strike="noStrike">
              <a:latin typeface="Arial"/>
            </a:endParaRPr>
          </a:p>
          <a:p>
            <a:pPr>
              <a:lnSpc>
                <a:spcPct val="90000"/>
              </a:lnSpc>
              <a:spcBef>
                <a:spcPts val="1001"/>
              </a:spcBef>
              <a:buNone/>
            </a:pPr>
            <a:endParaRPr b="0" lang="en-IE" sz="2800" spc="-1" strike="noStrike">
              <a:latin typeface="Arial"/>
            </a:endParaRPr>
          </a:p>
        </p:txBody>
      </p:sp>
      <p:sp>
        <p:nvSpPr>
          <p:cNvPr id="289" name="PlaceHolder 3"/>
          <p:cNvSpPr>
            <a:spLocks noGrp="1"/>
          </p:cNvSpPr>
          <p:nvPr>
            <p:ph type="ftr"/>
          </p:nvPr>
        </p:nvSpPr>
        <p:spPr>
          <a:xfrm>
            <a:off x="3581280" y="6356520"/>
            <a:ext cx="4569480" cy="3625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290" name="PlaceHolder 4"/>
          <p:cNvSpPr>
            <a:spLocks noGrp="1"/>
          </p:cNvSpPr>
          <p:nvPr>
            <p:ph/>
          </p:nvPr>
        </p:nvSpPr>
        <p:spPr>
          <a:xfrm>
            <a:off x="6172200" y="1825560"/>
            <a:ext cx="5178960" cy="4348800"/>
          </a:xfrm>
          <a:prstGeom prst="rect">
            <a:avLst/>
          </a:prstGeom>
          <a:noFill/>
          <a:ln w="0">
            <a:noFill/>
          </a:ln>
        </p:spPr>
        <p:txBody>
          <a:bodyPr lIns="0" rIns="0" tIns="0" bIns="0" anchor="t">
            <a:normAutofit/>
          </a:bodyPr>
          <a:p>
            <a:pPr lvl="1" marL="864000" indent="-324000">
              <a:lnSpc>
                <a:spcPct val="90000"/>
              </a:lnSpc>
              <a:spcBef>
                <a:spcPts val="1134"/>
              </a:spcBef>
              <a:buClr>
                <a:srgbClr val="000000"/>
              </a:buClr>
              <a:buSzPct val="75000"/>
              <a:buFont typeface="Symbol"/>
              <a:buChar char=""/>
            </a:pPr>
            <a:r>
              <a:rPr b="0" lang="en-US" sz="2800" spc="-1" strike="noStrike">
                <a:solidFill>
                  <a:srgbClr val="000000"/>
                </a:solidFill>
                <a:latin typeface="Calibri"/>
              </a:rPr>
              <a:t>Are participants changed by their engagement?</a:t>
            </a:r>
            <a:endParaRPr b="0" lang="en-IE" sz="2800" spc="-1" strike="noStrike">
              <a:latin typeface="Arial"/>
            </a:endParaRPr>
          </a:p>
          <a:p>
            <a:pPr lvl="1" marL="864000" indent="-324000">
              <a:lnSpc>
                <a:spcPct val="90000"/>
              </a:lnSpc>
              <a:spcBef>
                <a:spcPts val="1134"/>
              </a:spcBef>
              <a:buClr>
                <a:srgbClr val="000000"/>
              </a:buClr>
              <a:buSzPct val="75000"/>
              <a:buFont typeface="Symbol"/>
              <a:buChar char=""/>
            </a:pPr>
            <a:r>
              <a:rPr b="0" lang="en-US" sz="2800" spc="-1" strike="noStrike">
                <a:solidFill>
                  <a:srgbClr val="000000"/>
                </a:solidFill>
                <a:latin typeface="Calibri"/>
              </a:rPr>
              <a:t>Do identities and interests shift?</a:t>
            </a:r>
            <a:endParaRPr b="0" lang="en-IE" sz="2800" spc="-1" strike="noStrike">
              <a:latin typeface="Arial"/>
            </a:endParaRPr>
          </a:p>
          <a:p>
            <a:pPr lvl="1" marL="864000" indent="-324000">
              <a:lnSpc>
                <a:spcPct val="90000"/>
              </a:lnSpc>
              <a:spcBef>
                <a:spcPts val="1134"/>
              </a:spcBef>
              <a:buClr>
                <a:srgbClr val="000000"/>
              </a:buClr>
              <a:buSzPct val="75000"/>
              <a:buFont typeface="Symbol"/>
              <a:buChar char=""/>
            </a:pPr>
            <a:r>
              <a:rPr b="0" lang="en-US" sz="2800" spc="-1" strike="noStrike">
                <a:solidFill>
                  <a:srgbClr val="000000"/>
                </a:solidFill>
                <a:latin typeface="Calibri"/>
              </a:rPr>
              <a:t>Does the conduct of officials/volunteers change? </a:t>
            </a:r>
            <a:endParaRPr b="0" lang="en-IE" sz="2800" spc="-1" strike="noStrike">
              <a:latin typeface="Arial"/>
            </a:endParaRPr>
          </a:p>
          <a:p>
            <a:pPr lvl="1" marL="864000" indent="-324000">
              <a:lnSpc>
                <a:spcPct val="90000"/>
              </a:lnSpc>
              <a:spcBef>
                <a:spcPts val="1134"/>
              </a:spcBef>
              <a:buClr>
                <a:srgbClr val="000000"/>
              </a:buClr>
              <a:buSzPct val="75000"/>
              <a:buFont typeface="Symbol"/>
              <a:buChar char=""/>
            </a:pPr>
            <a:r>
              <a:rPr b="0" lang="en-US" sz="2800" spc="-1" strike="noStrike">
                <a:solidFill>
                  <a:srgbClr val="000000"/>
                </a:solidFill>
                <a:latin typeface="Calibri"/>
              </a:rPr>
              <a:t>Does the process of delivering public services change?</a:t>
            </a:r>
            <a:endParaRPr b="0" lang="en-IE" sz="2800" spc="-1" strike="noStrike">
              <a:latin typeface="Arial"/>
            </a:endParaRPr>
          </a:p>
          <a:p>
            <a:pPr>
              <a:lnSpc>
                <a:spcPct val="90000"/>
              </a:lnSpc>
              <a:spcBef>
                <a:spcPts val="1417"/>
              </a:spcBef>
              <a:buNone/>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p:txBody>
      </p:sp>
    </p:spTree>
  </p:cSld>
  <mc:AlternateContent>
    <mc:Choice Requires="p14">
      <p:transition spd="slow" advTm="86000" p14:dur="2000"/>
    </mc:Choice>
    <mc:Fallback>
      <p:transition spd="slow" advTm="86000"/>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CustomShape 18"/>
          <p:cNvSpPr/>
          <p:nvPr/>
        </p:nvSpPr>
        <p:spPr>
          <a:xfrm>
            <a:off x="838080" y="365040"/>
            <a:ext cx="10512360" cy="1322280"/>
          </a:xfrm>
          <a:prstGeom prst="rect">
            <a:avLst/>
          </a:prstGeom>
          <a:noFill/>
          <a:ln w="0">
            <a:noFill/>
          </a:ln>
        </p:spPr>
        <p:style>
          <a:lnRef idx="0"/>
          <a:fillRef idx="0"/>
          <a:effectRef idx="0"/>
          <a:fontRef idx="minor"/>
        </p:style>
        <p:txBody>
          <a:bodyPr lIns="90000" rIns="90000" tIns="45000" bIns="45000" anchor="ctr">
            <a:noAutofit/>
          </a:bodyPr>
          <a:p>
            <a:pPr>
              <a:lnSpc>
                <a:spcPct val="90000"/>
              </a:lnSpc>
              <a:buNone/>
            </a:pPr>
            <a:r>
              <a:rPr b="0" lang="en-US" sz="4400" spc="-1" strike="noStrike">
                <a:solidFill>
                  <a:srgbClr val="000000"/>
                </a:solidFill>
                <a:latin typeface="Calibri Light"/>
                <a:ea typeface="DejaVu Sans"/>
              </a:rPr>
              <a:t>Purpose of the PPN – for Member Groups</a:t>
            </a:r>
            <a:endParaRPr b="0" lang="en-IE" sz="4400" spc="-1" strike="noStrike">
              <a:latin typeface="Arial"/>
            </a:endParaRPr>
          </a:p>
        </p:txBody>
      </p:sp>
      <p:pic>
        <p:nvPicPr>
          <p:cNvPr id="292" name="Content Placeholder 17" descr=""/>
          <p:cNvPicPr/>
          <p:nvPr/>
        </p:nvPicPr>
        <p:blipFill>
          <a:blip r:embed="rId1"/>
          <a:stretch/>
        </p:blipFill>
        <p:spPr>
          <a:xfrm>
            <a:off x="3451680" y="2073600"/>
            <a:ext cx="5285160" cy="2950560"/>
          </a:xfrm>
          <a:prstGeom prst="rect">
            <a:avLst/>
          </a:prstGeom>
          <a:ln w="0">
            <a:noFill/>
          </a:ln>
        </p:spPr>
      </p:pic>
      <p:sp>
        <p:nvSpPr>
          <p:cNvPr id="293" name="CustomShape 19"/>
          <p:cNvSpPr/>
          <p:nvPr/>
        </p:nvSpPr>
        <p:spPr>
          <a:xfrm>
            <a:off x="3840480" y="6356520"/>
            <a:ext cx="4309560" cy="3618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buNone/>
            </a:pPr>
            <a:r>
              <a:rPr b="0" lang="fr-FR" sz="1200" spc="-1" strike="noStrike">
                <a:solidFill>
                  <a:srgbClr val="8b8b8b"/>
                </a:solidFill>
                <a:latin typeface="Calibri"/>
                <a:ea typeface="DejaVu Sans"/>
              </a:rPr>
              <a:t>© Social Justice Ireland   </a:t>
            </a:r>
            <a:endParaRPr b="0" lang="en-IE" sz="1200" spc="-1" strike="noStrike">
              <a:latin typeface="Arial"/>
            </a:endParaRPr>
          </a:p>
          <a:p>
            <a:pPr algn="ctr">
              <a:lnSpc>
                <a:spcPct val="100000"/>
              </a:lnSpc>
              <a:buNone/>
            </a:pPr>
            <a:r>
              <a:rPr b="0" lang="fr-FR" sz="1200" spc="-1" strike="noStrike">
                <a:solidFill>
                  <a:srgbClr val="8b8b8b"/>
                </a:solidFill>
                <a:latin typeface="Calibri"/>
                <a:ea typeface="DejaVu Sans"/>
              </a:rPr>
              <a:t>W: www.socialjustice.ie   T: @SocialJusticeI  F: fb.me/SocialJusticeI </a:t>
            </a:r>
            <a:endParaRPr b="0" lang="en-IE" sz="1200" spc="-1" strike="noStrike">
              <a:latin typeface="Arial"/>
            </a:endParaRPr>
          </a:p>
        </p:txBody>
      </p:sp>
    </p:spTree>
  </p:cSld>
  <mc:AlternateContent>
    <mc:Choice Requires="p14">
      <p:transition spd="slow" advTm="55000" p14:dur="2000"/>
    </mc:Choice>
    <mc:Fallback>
      <p:transition spd="slow" advTm="55000"/>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21"/>
          <p:cNvSpPr/>
          <p:nvPr/>
        </p:nvSpPr>
        <p:spPr>
          <a:xfrm>
            <a:off x="838080" y="365040"/>
            <a:ext cx="10512360" cy="1322280"/>
          </a:xfrm>
          <a:prstGeom prst="rect">
            <a:avLst/>
          </a:prstGeom>
          <a:noFill/>
          <a:ln w="0">
            <a:noFill/>
          </a:ln>
        </p:spPr>
        <p:style>
          <a:lnRef idx="0"/>
          <a:fillRef idx="0"/>
          <a:effectRef idx="0"/>
          <a:fontRef idx="minor"/>
        </p:style>
        <p:txBody>
          <a:bodyPr lIns="90000" rIns="90000" tIns="45000" bIns="45000" anchor="ctr">
            <a:noAutofit/>
          </a:bodyPr>
          <a:p>
            <a:pPr>
              <a:lnSpc>
                <a:spcPct val="90000"/>
              </a:lnSpc>
              <a:buNone/>
            </a:pPr>
            <a:r>
              <a:rPr b="0" lang="en-US" sz="4400" spc="-1" strike="noStrike">
                <a:solidFill>
                  <a:srgbClr val="000000"/>
                </a:solidFill>
                <a:latin typeface="Calibri Light"/>
                <a:ea typeface="DejaVu Sans"/>
              </a:rPr>
              <a:t>Benefits of the PPN – for Member Groups</a:t>
            </a:r>
            <a:endParaRPr b="0" lang="en-IE" sz="4400" spc="-1" strike="noStrike">
              <a:latin typeface="Arial"/>
            </a:endParaRPr>
          </a:p>
        </p:txBody>
      </p:sp>
      <p:sp>
        <p:nvSpPr>
          <p:cNvPr id="295" name="CustomShape 22"/>
          <p:cNvSpPr/>
          <p:nvPr/>
        </p:nvSpPr>
        <p:spPr>
          <a:xfrm>
            <a:off x="838080" y="1825560"/>
            <a:ext cx="5178240" cy="4348080"/>
          </a:xfrm>
          <a:prstGeom prst="rect">
            <a:avLst/>
          </a:prstGeom>
          <a:noFill/>
          <a:ln w="0">
            <a:noFill/>
          </a:ln>
        </p:spPr>
        <p:style>
          <a:lnRef idx="0"/>
          <a:fillRef idx="0"/>
          <a:effectRef idx="0"/>
          <a:fontRef idx="minor"/>
        </p:style>
        <p:txBody>
          <a:bodyPr lIns="90000" rIns="90000" tIns="45000" bIns="45000" anchor="t">
            <a:noAutofit/>
          </a:bodyPr>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Have your voice heard in policy</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Deliberative Democracy</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Membership Supports</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Information </a:t>
            </a:r>
            <a:endParaRPr b="0" lang="en-IE" sz="2800" spc="-1" strike="noStrike">
              <a:latin typeface="Arial"/>
            </a:endParaRPr>
          </a:p>
        </p:txBody>
      </p:sp>
      <p:sp>
        <p:nvSpPr>
          <p:cNvPr id="296" name="CustomShape 23"/>
          <p:cNvSpPr/>
          <p:nvPr/>
        </p:nvSpPr>
        <p:spPr>
          <a:xfrm>
            <a:off x="3581280" y="6356520"/>
            <a:ext cx="4568760" cy="3618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buNone/>
            </a:pPr>
            <a:r>
              <a:rPr b="0" lang="fr-FR" sz="1200" spc="-1" strike="noStrike">
                <a:solidFill>
                  <a:srgbClr val="8b8b8b"/>
                </a:solidFill>
                <a:latin typeface="Calibri"/>
                <a:ea typeface="DejaVu Sans"/>
              </a:rPr>
              <a:t>© Social Justice Ireland   </a:t>
            </a:r>
            <a:endParaRPr b="0" lang="en-IE" sz="1200" spc="-1" strike="noStrike">
              <a:latin typeface="Arial"/>
            </a:endParaRPr>
          </a:p>
          <a:p>
            <a:pPr algn="ctr">
              <a:lnSpc>
                <a:spcPct val="100000"/>
              </a:lnSpc>
              <a:buNone/>
            </a:pPr>
            <a:r>
              <a:rPr b="0" lang="fr-FR" sz="1200" spc="-1" strike="noStrike">
                <a:solidFill>
                  <a:srgbClr val="8b8b8b"/>
                </a:solidFill>
                <a:latin typeface="Calibri"/>
                <a:ea typeface="DejaVu Sans"/>
              </a:rPr>
              <a:t>W: www.socialjustice.ie   T: @SocialJusticeI  F: fb.me/SocialJusticeI </a:t>
            </a:r>
            <a:endParaRPr b="0" lang="en-IE" sz="1200" spc="-1" strike="noStrike">
              <a:latin typeface="Arial"/>
            </a:endParaRPr>
          </a:p>
        </p:txBody>
      </p:sp>
      <p:pic>
        <p:nvPicPr>
          <p:cNvPr id="297" name="Content Placeholder 18" descr=""/>
          <p:cNvPicPr/>
          <p:nvPr/>
        </p:nvPicPr>
        <p:blipFill>
          <a:blip r:embed="rId1"/>
          <a:stretch/>
        </p:blipFill>
        <p:spPr>
          <a:xfrm>
            <a:off x="7499520" y="2237760"/>
            <a:ext cx="2942280" cy="2682720"/>
          </a:xfrm>
          <a:prstGeom prst="rect">
            <a:avLst/>
          </a:prstGeom>
          <a:ln w="0">
            <a:noFill/>
          </a:ln>
        </p:spPr>
      </p:pic>
    </p:spTree>
  </p:cSld>
  <mc:AlternateContent>
    <mc:Choice Requires="p14">
      <p:transition spd="slow" advTm="145000" p14:dur="2000"/>
    </mc:Choice>
    <mc:Fallback>
      <p:transition spd="slow" advTm="145000"/>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9"/>
          <p:cNvSpPr/>
          <p:nvPr/>
        </p:nvSpPr>
        <p:spPr>
          <a:xfrm>
            <a:off x="838080" y="365040"/>
            <a:ext cx="10512360" cy="1322280"/>
          </a:xfrm>
          <a:prstGeom prst="rect">
            <a:avLst/>
          </a:prstGeom>
          <a:noFill/>
          <a:ln w="0">
            <a:noFill/>
          </a:ln>
        </p:spPr>
        <p:style>
          <a:lnRef idx="0"/>
          <a:fillRef idx="0"/>
          <a:effectRef idx="0"/>
          <a:fontRef idx="minor"/>
        </p:style>
        <p:txBody>
          <a:bodyPr lIns="90000" rIns="90000" tIns="45000" bIns="45000" anchor="ctr">
            <a:noAutofit/>
          </a:bodyPr>
          <a:p>
            <a:pPr>
              <a:lnSpc>
                <a:spcPct val="90000"/>
              </a:lnSpc>
              <a:buNone/>
            </a:pPr>
            <a:r>
              <a:rPr b="0" lang="en-US" sz="4400" spc="-1" strike="noStrike">
                <a:solidFill>
                  <a:srgbClr val="000000"/>
                </a:solidFill>
                <a:latin typeface="Calibri Light"/>
                <a:ea typeface="DejaVu Sans"/>
              </a:rPr>
              <a:t>Purpose of the PPN – for Local Authorities</a:t>
            </a:r>
            <a:endParaRPr b="0" lang="en-IE" sz="4400" spc="-1" strike="noStrike">
              <a:latin typeface="Arial"/>
            </a:endParaRPr>
          </a:p>
        </p:txBody>
      </p:sp>
      <p:sp>
        <p:nvSpPr>
          <p:cNvPr id="299" name="CustomShape 10"/>
          <p:cNvSpPr/>
          <p:nvPr/>
        </p:nvSpPr>
        <p:spPr>
          <a:xfrm>
            <a:off x="838080" y="1825560"/>
            <a:ext cx="10512360" cy="4348080"/>
          </a:xfrm>
          <a:prstGeom prst="rect">
            <a:avLst/>
          </a:prstGeom>
          <a:noFill/>
          <a:ln w="0">
            <a:noFill/>
          </a:ln>
        </p:spPr>
        <p:style>
          <a:lnRef idx="0"/>
          <a:fillRef idx="0"/>
          <a:effectRef idx="0"/>
          <a:fontRef idx="minor"/>
        </p:style>
      </p:sp>
      <p:sp>
        <p:nvSpPr>
          <p:cNvPr id="300" name="CustomShape 11"/>
          <p:cNvSpPr/>
          <p:nvPr/>
        </p:nvSpPr>
        <p:spPr>
          <a:xfrm>
            <a:off x="3840480" y="6356520"/>
            <a:ext cx="4309560" cy="3618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buNone/>
            </a:pPr>
            <a:r>
              <a:rPr b="0" lang="fr-FR" sz="1200" spc="-1" strike="noStrike">
                <a:solidFill>
                  <a:srgbClr val="8b8b8b"/>
                </a:solidFill>
                <a:latin typeface="Calibri"/>
                <a:ea typeface="DejaVu Sans"/>
              </a:rPr>
              <a:t>© Social Justice Ireland   </a:t>
            </a:r>
            <a:endParaRPr b="0" lang="en-IE" sz="1200" spc="-1" strike="noStrike">
              <a:latin typeface="Arial"/>
            </a:endParaRPr>
          </a:p>
          <a:p>
            <a:pPr algn="ctr">
              <a:lnSpc>
                <a:spcPct val="100000"/>
              </a:lnSpc>
              <a:buNone/>
            </a:pPr>
            <a:r>
              <a:rPr b="0" lang="fr-FR" sz="1200" spc="-1" strike="noStrike">
                <a:solidFill>
                  <a:srgbClr val="8b8b8b"/>
                </a:solidFill>
                <a:latin typeface="Calibri"/>
                <a:ea typeface="DejaVu Sans"/>
              </a:rPr>
              <a:t>W: www.socialjustice.ie   T: @SocialJusticeI  F: fb.me/SocialJusticeI </a:t>
            </a:r>
            <a:endParaRPr b="0" lang="en-IE" sz="1200" spc="-1" strike="noStrike">
              <a:latin typeface="Arial"/>
            </a:endParaRPr>
          </a:p>
        </p:txBody>
      </p:sp>
      <p:pic>
        <p:nvPicPr>
          <p:cNvPr id="301" name="Content Placeholder 15" descr=""/>
          <p:cNvPicPr/>
          <p:nvPr/>
        </p:nvPicPr>
        <p:blipFill>
          <a:blip r:embed="rId1"/>
          <a:stretch/>
        </p:blipFill>
        <p:spPr>
          <a:xfrm>
            <a:off x="3632040" y="2678760"/>
            <a:ext cx="4924800" cy="2281680"/>
          </a:xfrm>
          <a:prstGeom prst="rect">
            <a:avLst/>
          </a:prstGeom>
          <a:ln w="0">
            <a:noFill/>
          </a:ln>
        </p:spPr>
      </p:pic>
    </p:spTree>
  </p:cSld>
  <mc:AlternateContent>
    <mc:Choice Requires="p14">
      <p:transition spd="slow" advTm="72000" p14:dur="2000"/>
    </mc:Choice>
    <mc:Fallback>
      <p:transition spd="slow" advTm="72000"/>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So – what’s going to be covered?</a:t>
            </a:r>
            <a:endParaRPr b="0" lang="en-IE" sz="4400" spc="-1" strike="noStrike">
              <a:latin typeface="Arial"/>
            </a:endParaRPr>
          </a:p>
        </p:txBody>
      </p:sp>
      <p:sp>
        <p:nvSpPr>
          <p:cNvPr id="241" name="PlaceHolder 2"/>
          <p:cNvSpPr>
            <a:spLocks noGrp="1"/>
          </p:cNvSpPr>
          <p:nvPr>
            <p:ph/>
          </p:nvPr>
        </p:nvSpPr>
        <p:spPr>
          <a:xfrm>
            <a:off x="838080" y="1825560"/>
            <a:ext cx="10509840" cy="4345560"/>
          </a:xfrm>
          <a:prstGeom prst="rect">
            <a:avLst/>
          </a:prstGeom>
          <a:noFill/>
          <a:ln w="0">
            <a:noFill/>
          </a:ln>
        </p:spPr>
        <p:txBody>
          <a:bodyPr lIns="90000" rIns="90000" tIns="45000" bIns="45000"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Section 1:  Making Connections</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Section 2:  Working together</a:t>
            </a:r>
            <a:endParaRPr b="0" lang="en-IE" sz="2800" spc="-1" strike="noStrike">
              <a:latin typeface="Arial"/>
            </a:endParaRPr>
          </a:p>
        </p:txBody>
      </p:sp>
      <p:sp>
        <p:nvSpPr>
          <p:cNvPr id="242" name="PlaceHolder 3"/>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12000" p14:dur="2000"/>
    </mc:Choice>
    <mc:Fallback>
      <p:transition spd="slow" advTm="12000"/>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3"/>
          <p:cNvSpPr/>
          <p:nvPr/>
        </p:nvSpPr>
        <p:spPr>
          <a:xfrm>
            <a:off x="838080" y="365040"/>
            <a:ext cx="10512360" cy="1322280"/>
          </a:xfrm>
          <a:prstGeom prst="rect">
            <a:avLst/>
          </a:prstGeom>
          <a:noFill/>
          <a:ln w="0">
            <a:noFill/>
          </a:ln>
        </p:spPr>
        <p:style>
          <a:lnRef idx="0"/>
          <a:fillRef idx="0"/>
          <a:effectRef idx="0"/>
          <a:fontRef idx="minor"/>
        </p:style>
        <p:txBody>
          <a:bodyPr lIns="90000" rIns="90000" tIns="45000" bIns="45000" anchor="ctr">
            <a:noAutofit/>
          </a:bodyPr>
          <a:p>
            <a:pPr>
              <a:lnSpc>
                <a:spcPct val="90000"/>
              </a:lnSpc>
              <a:buNone/>
            </a:pPr>
            <a:r>
              <a:rPr b="0" lang="en-US" sz="4400" spc="-1" strike="noStrike">
                <a:solidFill>
                  <a:srgbClr val="000000"/>
                </a:solidFill>
                <a:latin typeface="Calibri Light"/>
                <a:ea typeface="DejaVu Sans"/>
              </a:rPr>
              <a:t>Benefits of the PPN – for Local Authorities</a:t>
            </a:r>
            <a:endParaRPr b="0" lang="en-IE" sz="4400" spc="-1" strike="noStrike">
              <a:latin typeface="Arial"/>
            </a:endParaRPr>
          </a:p>
        </p:txBody>
      </p:sp>
      <p:sp>
        <p:nvSpPr>
          <p:cNvPr id="303" name="CustomShape 14"/>
          <p:cNvSpPr/>
          <p:nvPr/>
        </p:nvSpPr>
        <p:spPr>
          <a:xfrm>
            <a:off x="838080" y="1825560"/>
            <a:ext cx="5178240" cy="4348080"/>
          </a:xfrm>
          <a:prstGeom prst="rect">
            <a:avLst/>
          </a:prstGeom>
          <a:noFill/>
          <a:ln w="0">
            <a:noFill/>
          </a:ln>
        </p:spPr>
        <p:style>
          <a:lnRef idx="0"/>
          <a:fillRef idx="0"/>
          <a:effectRef idx="0"/>
          <a:fontRef idx="minor"/>
        </p:style>
        <p:txBody>
          <a:bodyPr lIns="90000" rIns="90000" tIns="45000" bIns="45000" anchor="t">
            <a:noAutofit/>
          </a:bodyPr>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Voice of the Community</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Deliberative Democracy</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Better decision-making</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More sustainable policies</a:t>
            </a:r>
            <a:endParaRPr b="0" lang="en-IE" sz="2800" spc="-1" strike="noStrike">
              <a:latin typeface="Arial"/>
            </a:endParaRPr>
          </a:p>
        </p:txBody>
      </p:sp>
      <p:sp>
        <p:nvSpPr>
          <p:cNvPr id="304" name="CustomShape 15"/>
          <p:cNvSpPr/>
          <p:nvPr/>
        </p:nvSpPr>
        <p:spPr>
          <a:xfrm>
            <a:off x="3581280" y="6356520"/>
            <a:ext cx="4568760" cy="3618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buNone/>
            </a:pPr>
            <a:r>
              <a:rPr b="0" lang="fr-FR" sz="1200" spc="-1" strike="noStrike">
                <a:solidFill>
                  <a:srgbClr val="8b8b8b"/>
                </a:solidFill>
                <a:latin typeface="Calibri"/>
                <a:ea typeface="DejaVu Sans"/>
              </a:rPr>
              <a:t>© Social Justice Ireland   </a:t>
            </a:r>
            <a:endParaRPr b="0" lang="en-IE" sz="1200" spc="-1" strike="noStrike">
              <a:latin typeface="Arial"/>
            </a:endParaRPr>
          </a:p>
          <a:p>
            <a:pPr algn="ctr">
              <a:lnSpc>
                <a:spcPct val="100000"/>
              </a:lnSpc>
              <a:buNone/>
            </a:pPr>
            <a:r>
              <a:rPr b="0" lang="fr-FR" sz="1200" spc="-1" strike="noStrike">
                <a:solidFill>
                  <a:srgbClr val="8b8b8b"/>
                </a:solidFill>
                <a:latin typeface="Calibri"/>
                <a:ea typeface="DejaVu Sans"/>
              </a:rPr>
              <a:t>W: www.socialjustice.ie   T: @SocialJusticeI  F: fb.me/SocialJusticeI </a:t>
            </a:r>
            <a:endParaRPr b="0" lang="en-IE" sz="1200" spc="-1" strike="noStrike">
              <a:latin typeface="Arial"/>
            </a:endParaRPr>
          </a:p>
        </p:txBody>
      </p:sp>
      <p:pic>
        <p:nvPicPr>
          <p:cNvPr id="305" name="Content Placeholder 16" descr=""/>
          <p:cNvPicPr/>
          <p:nvPr/>
        </p:nvPicPr>
        <p:blipFill>
          <a:blip r:embed="rId1"/>
          <a:stretch/>
        </p:blipFill>
        <p:spPr>
          <a:xfrm>
            <a:off x="7552080" y="2280240"/>
            <a:ext cx="3185640" cy="2764080"/>
          </a:xfrm>
          <a:prstGeom prst="rect">
            <a:avLst/>
          </a:prstGeom>
          <a:ln w="0">
            <a:noFill/>
          </a:ln>
        </p:spPr>
      </p:pic>
      <p:sp>
        <p:nvSpPr>
          <p:cNvPr id="306" name="CustomShape 16"/>
          <p:cNvSpPr/>
          <p:nvPr/>
        </p:nvSpPr>
        <p:spPr>
          <a:xfrm>
            <a:off x="6172200" y="1825560"/>
            <a:ext cx="5178240" cy="4348080"/>
          </a:xfrm>
          <a:prstGeom prst="rect">
            <a:avLst/>
          </a:prstGeom>
          <a:noFill/>
          <a:ln w="0">
            <a:noFill/>
          </a:ln>
        </p:spPr>
        <p:style>
          <a:lnRef idx="0"/>
          <a:fillRef idx="0"/>
          <a:effectRef idx="0"/>
          <a:fontRef idx="minor"/>
        </p:style>
      </p:sp>
    </p:spTree>
  </p:cSld>
  <mc:AlternateContent>
    <mc:Choice Requires="p14">
      <p:transition spd="slow" advTm="110000" p14:dur="2000"/>
    </mc:Choice>
    <mc:Fallback>
      <p:transition spd="slow" advTm="110000"/>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PlaceHolder 1"/>
          <p:cNvSpPr>
            <a:spLocks noGrp="1"/>
          </p:cNvSpPr>
          <p:nvPr>
            <p:ph type="title"/>
          </p:nvPr>
        </p:nvSpPr>
        <p:spPr>
          <a:xfrm>
            <a:off x="1523880" y="1600200"/>
            <a:ext cx="9141480" cy="4159440"/>
          </a:xfrm>
          <a:prstGeom prst="rect">
            <a:avLst/>
          </a:prstGeom>
          <a:noFill/>
          <a:ln w="0">
            <a:noFill/>
          </a:ln>
        </p:spPr>
        <p:txBody>
          <a:bodyPr lIns="0" rIns="0" tIns="0" bIns="0" anchor="b">
            <a:noAutofit/>
          </a:bodyPr>
          <a:p>
            <a:pPr algn="ctr">
              <a:lnSpc>
                <a:spcPct val="90000"/>
              </a:lnSpc>
              <a:buNone/>
            </a:pPr>
            <a:r>
              <a:rPr b="0" lang="en-US" sz="4400" spc="-1" strike="noStrike">
                <a:latin typeface="Calibri Light"/>
              </a:rPr>
              <a:t>So….a more active and engaged citizenry …..met by a more responsive and effective state (Barnes,2007)</a:t>
            </a:r>
            <a:br/>
            <a:br/>
            <a:r>
              <a:rPr b="0" lang="en-US" sz="4400" spc="-1" strike="noStrike">
                <a:latin typeface="Calibri Light"/>
              </a:rPr>
              <a:t>Partners? Expertise acknowledged? Where does power lie?</a:t>
            </a:r>
            <a:endParaRPr b="0" lang="en-IE" sz="4400" spc="-1" strike="noStrike">
              <a:latin typeface="Arial"/>
            </a:endParaRPr>
          </a:p>
        </p:txBody>
      </p:sp>
      <p:sp>
        <p:nvSpPr>
          <p:cNvPr id="308" name="PlaceHolder 2"/>
          <p:cNvSpPr>
            <a:spLocks noGrp="1"/>
          </p:cNvSpPr>
          <p:nvPr>
            <p:ph type="ftr"/>
          </p:nvPr>
        </p:nvSpPr>
        <p:spPr>
          <a:xfrm>
            <a:off x="3736080" y="6356520"/>
            <a:ext cx="4415040" cy="3625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5000" p14:dur="2000"/>
    </mc:Choice>
    <mc:Fallback>
      <p:transition spd="slow" advTm="5000"/>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9" name="PlaceHolder 1"/>
          <p:cNvSpPr>
            <a:spLocks noGrp="1"/>
          </p:cNvSpPr>
          <p:nvPr>
            <p:ph type="title"/>
          </p:nvPr>
        </p:nvSpPr>
        <p:spPr>
          <a:xfrm>
            <a:off x="1523880" y="1600200"/>
            <a:ext cx="9141480" cy="2385000"/>
          </a:xfrm>
          <a:prstGeom prst="rect">
            <a:avLst/>
          </a:prstGeom>
          <a:noFill/>
          <a:ln w="0">
            <a:noFill/>
          </a:ln>
        </p:spPr>
        <p:txBody>
          <a:bodyPr lIns="0" rIns="0" tIns="0" bIns="0" anchor="b">
            <a:noAutofit/>
          </a:bodyPr>
          <a:p>
            <a:pPr algn="ctr">
              <a:lnSpc>
                <a:spcPct val="90000"/>
              </a:lnSpc>
              <a:buNone/>
            </a:pPr>
            <a:r>
              <a:rPr b="0" lang="en-US" sz="5400" spc="-1" strike="noStrike">
                <a:solidFill>
                  <a:srgbClr val="000000"/>
                </a:solidFill>
                <a:latin typeface="Calibri Light"/>
              </a:rPr>
              <a:t>Section 2: Working Together. </a:t>
            </a:r>
            <a:br/>
            <a:r>
              <a:rPr b="0" lang="en-US" sz="5400" spc="-1" strike="noStrike">
                <a:solidFill>
                  <a:srgbClr val="000000"/>
                </a:solidFill>
                <a:latin typeface="Calibri Light"/>
              </a:rPr>
              <a:t>How PPNs can support Local Authorities to shape policy?</a:t>
            </a:r>
            <a:endParaRPr b="0" lang="en-IE" sz="5400" spc="-1" strike="noStrike">
              <a:latin typeface="Arial"/>
            </a:endParaRPr>
          </a:p>
        </p:txBody>
      </p:sp>
      <p:sp>
        <p:nvSpPr>
          <p:cNvPr id="310" name="PlaceHolder 2"/>
          <p:cNvSpPr>
            <a:spLocks noGrp="1"/>
          </p:cNvSpPr>
          <p:nvPr>
            <p:ph type="ftr"/>
          </p:nvPr>
        </p:nvSpPr>
        <p:spPr>
          <a:xfrm>
            <a:off x="3736080" y="6356520"/>
            <a:ext cx="4415040" cy="3625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5000" p14:dur="2000"/>
    </mc:Choice>
    <mc:Fallback>
      <p:transition spd="slow" advTm="5000"/>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1" name="PlaceHolder 1"/>
          <p:cNvSpPr>
            <a:spLocks noGrp="1"/>
          </p:cNvSpPr>
          <p:nvPr>
            <p:ph type="title"/>
          </p:nvPr>
        </p:nvSpPr>
        <p:spPr>
          <a:xfrm>
            <a:off x="838080" y="365040"/>
            <a:ext cx="10513080" cy="132300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Looking Back: </a:t>
            </a:r>
            <a:br/>
            <a:r>
              <a:rPr b="0" lang="en-US" sz="4400" spc="-1" strike="noStrike">
                <a:solidFill>
                  <a:srgbClr val="000000"/>
                </a:solidFill>
                <a:latin typeface="Calibri Light"/>
              </a:rPr>
              <a:t>Strategic Aspects of Participation</a:t>
            </a:r>
            <a:endParaRPr b="0" lang="en-IE" sz="4400" spc="-1" strike="noStrike">
              <a:latin typeface="Arial"/>
            </a:endParaRPr>
          </a:p>
        </p:txBody>
      </p:sp>
      <p:sp>
        <p:nvSpPr>
          <p:cNvPr id="312" name="PlaceHolder 2"/>
          <p:cNvSpPr>
            <a:spLocks noGrp="1"/>
          </p:cNvSpPr>
          <p:nvPr>
            <p:ph/>
          </p:nvPr>
        </p:nvSpPr>
        <p:spPr>
          <a:xfrm>
            <a:off x="838080" y="1825560"/>
            <a:ext cx="5178960" cy="4348800"/>
          </a:xfrm>
          <a:prstGeom prst="rect">
            <a:avLst/>
          </a:prstGeom>
          <a:noFill/>
          <a:ln w="0">
            <a:noFill/>
          </a:ln>
        </p:spPr>
        <p:txBody>
          <a:bodyPr lIns="0" rIns="0" tIns="0" bIns="0" anchor="t">
            <a:normAutofit fontScale="97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Start with the agenda / issue</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Know your mandate</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Do your research</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Network</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Engage</a:t>
            </a:r>
            <a:endParaRPr b="0" lang="en-IE" sz="2800" spc="-1" strike="noStrike">
              <a:latin typeface="Arial"/>
            </a:endParaRPr>
          </a:p>
        </p:txBody>
      </p:sp>
      <p:pic>
        <p:nvPicPr>
          <p:cNvPr id="313" name="Content Placeholder 20" descr=""/>
          <p:cNvPicPr/>
          <p:nvPr/>
        </p:nvPicPr>
        <p:blipFill>
          <a:blip r:embed="rId1"/>
          <a:stretch/>
        </p:blipFill>
        <p:spPr>
          <a:xfrm>
            <a:off x="6172200" y="2984760"/>
            <a:ext cx="5178960" cy="2030400"/>
          </a:xfrm>
          <a:prstGeom prst="rect">
            <a:avLst/>
          </a:prstGeom>
          <a:ln w="0">
            <a:noFill/>
          </a:ln>
        </p:spPr>
      </p:pic>
      <p:sp>
        <p:nvSpPr>
          <p:cNvPr id="314" name="PlaceHolder 3"/>
          <p:cNvSpPr>
            <a:spLocks noGrp="1"/>
          </p:cNvSpPr>
          <p:nvPr>
            <p:ph type="ftr"/>
          </p:nvPr>
        </p:nvSpPr>
        <p:spPr>
          <a:xfrm>
            <a:off x="3581280" y="6356520"/>
            <a:ext cx="4569480" cy="3625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39000" p14:dur="2000"/>
    </mc:Choice>
    <mc:Fallback>
      <p:transition spd="slow" advTm="39000"/>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5" name="CustomShape 1"/>
          <p:cNvSpPr/>
          <p:nvPr/>
        </p:nvSpPr>
        <p:spPr>
          <a:xfrm>
            <a:off x="838080" y="365040"/>
            <a:ext cx="10512360" cy="1322280"/>
          </a:xfrm>
          <a:prstGeom prst="rect">
            <a:avLst/>
          </a:prstGeom>
          <a:noFill/>
          <a:ln w="0">
            <a:noFill/>
          </a:ln>
        </p:spPr>
        <p:style>
          <a:lnRef idx="0"/>
          <a:fillRef idx="0"/>
          <a:effectRef idx="0"/>
          <a:fontRef idx="minor"/>
        </p:style>
        <p:txBody>
          <a:bodyPr lIns="90000" rIns="90000" tIns="45000" bIns="45000" anchor="ctr">
            <a:noAutofit/>
          </a:bodyPr>
          <a:p>
            <a:pPr>
              <a:lnSpc>
                <a:spcPct val="90000"/>
              </a:lnSpc>
              <a:buNone/>
            </a:pPr>
            <a:r>
              <a:rPr b="0" lang="en-US" sz="4400" spc="-1" strike="noStrike">
                <a:solidFill>
                  <a:srgbClr val="000000"/>
                </a:solidFill>
                <a:latin typeface="Calibri Light"/>
                <a:ea typeface="DejaVu Sans"/>
              </a:rPr>
              <a:t>Delivering Deliberative Democracy</a:t>
            </a:r>
            <a:endParaRPr b="0" lang="en-IE" sz="4400" spc="-1" strike="noStrike">
              <a:latin typeface="Arial"/>
            </a:endParaRPr>
          </a:p>
        </p:txBody>
      </p:sp>
      <p:sp>
        <p:nvSpPr>
          <p:cNvPr id="316" name="CustomShape 2"/>
          <p:cNvSpPr/>
          <p:nvPr/>
        </p:nvSpPr>
        <p:spPr>
          <a:xfrm>
            <a:off x="838080" y="1825560"/>
            <a:ext cx="5178240" cy="4348080"/>
          </a:xfrm>
          <a:prstGeom prst="rect">
            <a:avLst/>
          </a:prstGeom>
          <a:noFill/>
          <a:ln w="0">
            <a:noFill/>
          </a:ln>
        </p:spPr>
        <p:style>
          <a:lnRef idx="0"/>
          <a:fillRef idx="0"/>
          <a:effectRef idx="0"/>
          <a:fontRef idx="minor"/>
        </p:style>
        <p:txBody>
          <a:bodyPr lIns="90000" rIns="90000" tIns="45000" bIns="45000" anchor="t">
            <a:noAutofit/>
          </a:bodyPr>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Delivering on the Sustainable Development Goals</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EU Conventions and Treaties</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Delivering Shared Responsibility</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78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Irish Commitments</a:t>
            </a:r>
            <a:endParaRPr b="0" lang="en-IE" sz="2800" spc="-1" strike="noStrike">
              <a:latin typeface="Arial"/>
            </a:endParaRPr>
          </a:p>
          <a:p>
            <a:pPr>
              <a:lnSpc>
                <a:spcPct val="90000"/>
              </a:lnSpc>
              <a:spcBef>
                <a:spcPts val="1001"/>
              </a:spcBef>
              <a:buNone/>
            </a:pPr>
            <a:endParaRPr b="0" lang="en-IE" sz="2800" spc="-1" strike="noStrike">
              <a:latin typeface="Arial"/>
            </a:endParaRPr>
          </a:p>
          <a:p>
            <a:pPr>
              <a:lnSpc>
                <a:spcPct val="90000"/>
              </a:lnSpc>
              <a:spcBef>
                <a:spcPts val="1001"/>
              </a:spcBef>
              <a:buNone/>
            </a:pPr>
            <a:endParaRPr b="0" lang="en-IE" sz="2800" spc="-1" strike="noStrike">
              <a:latin typeface="Arial"/>
            </a:endParaRPr>
          </a:p>
          <a:p>
            <a:pPr>
              <a:lnSpc>
                <a:spcPct val="90000"/>
              </a:lnSpc>
              <a:spcBef>
                <a:spcPts val="1001"/>
              </a:spcBef>
              <a:buNone/>
            </a:pPr>
            <a:endParaRPr b="0" lang="en-IE" sz="2800" spc="-1" strike="noStrike">
              <a:latin typeface="Arial"/>
            </a:endParaRPr>
          </a:p>
          <a:p>
            <a:pPr>
              <a:lnSpc>
                <a:spcPct val="90000"/>
              </a:lnSpc>
              <a:spcBef>
                <a:spcPts val="1001"/>
              </a:spcBef>
              <a:buNone/>
            </a:pPr>
            <a:endParaRPr b="0" lang="en-IE" sz="2800" spc="-1" strike="noStrike">
              <a:latin typeface="Arial"/>
            </a:endParaRPr>
          </a:p>
        </p:txBody>
      </p:sp>
      <p:pic>
        <p:nvPicPr>
          <p:cNvPr id="317" name="Content Placeholder 14" descr=""/>
          <p:cNvPicPr/>
          <p:nvPr/>
        </p:nvPicPr>
        <p:blipFill>
          <a:blip r:embed="rId1"/>
          <a:stretch/>
        </p:blipFill>
        <p:spPr>
          <a:xfrm>
            <a:off x="6587280" y="1825560"/>
            <a:ext cx="4348080" cy="4348080"/>
          </a:xfrm>
          <a:prstGeom prst="rect">
            <a:avLst/>
          </a:prstGeom>
          <a:ln w="0">
            <a:noFill/>
          </a:ln>
        </p:spPr>
      </p:pic>
      <p:sp>
        <p:nvSpPr>
          <p:cNvPr id="318" name="CustomShape 3"/>
          <p:cNvSpPr/>
          <p:nvPr/>
        </p:nvSpPr>
        <p:spPr>
          <a:xfrm>
            <a:off x="3581280" y="6356520"/>
            <a:ext cx="4568760" cy="3618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buNone/>
            </a:pPr>
            <a:r>
              <a:rPr b="0" lang="fr-FR" sz="1200" spc="-1" strike="noStrike">
                <a:solidFill>
                  <a:srgbClr val="8b8b8b"/>
                </a:solidFill>
                <a:latin typeface="Calibri"/>
                <a:ea typeface="DejaVu Sans"/>
              </a:rPr>
              <a:t>© Social Justice Ireland   </a:t>
            </a:r>
            <a:endParaRPr b="0" lang="en-IE" sz="1200" spc="-1" strike="noStrike">
              <a:latin typeface="Arial"/>
            </a:endParaRPr>
          </a:p>
          <a:p>
            <a:pPr algn="ctr">
              <a:lnSpc>
                <a:spcPct val="100000"/>
              </a:lnSpc>
              <a:buNone/>
            </a:pPr>
            <a:r>
              <a:rPr b="0" lang="fr-FR" sz="1200" spc="-1" strike="noStrike">
                <a:solidFill>
                  <a:srgbClr val="8b8b8b"/>
                </a:solidFill>
                <a:latin typeface="Calibri"/>
                <a:ea typeface="DejaVu Sans"/>
              </a:rPr>
              <a:t>W: www.socialjustice.ie   T: @SocialJusticeI  F: fb.me/SocialJusticeI </a:t>
            </a:r>
            <a:endParaRPr b="0" lang="en-IE" sz="1200" spc="-1" strike="noStrike">
              <a:latin typeface="Arial"/>
            </a:endParaRPr>
          </a:p>
        </p:txBody>
      </p:sp>
    </p:spTree>
  </p:cSld>
  <mc:AlternateContent>
    <mc:Choice Requires="p14">
      <p:transition spd="slow" advTm="180000" p14:dur="2000"/>
    </mc:Choice>
    <mc:Fallback>
      <p:transition spd="slow" advTm="180000"/>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Corporate Policy Group</a:t>
            </a:r>
            <a:endParaRPr b="0" lang="en-IE" sz="4400" spc="-1" strike="noStrike">
              <a:latin typeface="Arial"/>
            </a:endParaRPr>
          </a:p>
        </p:txBody>
      </p:sp>
      <p:sp>
        <p:nvSpPr>
          <p:cNvPr id="320" name="PlaceHolder 2"/>
          <p:cNvSpPr>
            <a:spLocks noGrp="1"/>
          </p:cNvSpPr>
          <p:nvPr>
            <p:ph/>
          </p:nvPr>
        </p:nvSpPr>
        <p:spPr>
          <a:xfrm>
            <a:off x="838080" y="1825560"/>
            <a:ext cx="10509840" cy="4345560"/>
          </a:xfrm>
          <a:prstGeom prst="rect">
            <a:avLst/>
          </a:prstGeom>
          <a:noFill/>
          <a:ln w="0">
            <a:noFill/>
          </a:ln>
        </p:spPr>
        <p:txBody>
          <a:bodyPr lIns="90000" rIns="90000" tIns="45000" bIns="45000" anchor="t">
            <a:normAutofit fontScale="77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Established under section 133(10) of the Local Government Act, 2001 and developed as amended by section 48 of the Local Government Reform Act 2014 with </a:t>
            </a:r>
            <a:r>
              <a:rPr b="0" lang="en-US" sz="2800" spc="-1" strike="noStrike" u="sng">
                <a:solidFill>
                  <a:srgbClr val="0563c1"/>
                </a:solidFill>
                <a:uFillTx/>
                <a:latin typeface="Calibri"/>
                <a:hlinkClick r:id="rId1"/>
              </a:rPr>
              <a:t>Circular LG 07/2014</a:t>
            </a:r>
            <a:r>
              <a:rPr b="0" lang="en-US" sz="2800" spc="-1" strike="noStrike">
                <a:solidFill>
                  <a:srgbClr val="000000"/>
                </a:solidFill>
                <a:latin typeface="Calibri"/>
              </a:rPr>
              <a:t> </a:t>
            </a:r>
            <a:endParaRPr b="0" lang="en-IE" sz="2800" spc="-1" strike="noStrike">
              <a:latin typeface="Arial"/>
            </a:endParaRPr>
          </a:p>
          <a:p>
            <a:pPr marL="228600" indent="-228600">
              <a:lnSpc>
                <a:spcPct val="90000"/>
              </a:lnSpc>
              <a:spcBef>
                <a:spcPts val="1001"/>
              </a:spcBef>
              <a:buClr>
                <a:srgbClr val="000000"/>
              </a:buClr>
              <a:buFont typeface="Arial"/>
              <a:buChar char="•"/>
            </a:pPr>
            <a:r>
              <a:rPr b="0" lang="en-IE" sz="2800" spc="-1" strike="noStrike">
                <a:solidFill>
                  <a:srgbClr val="000000"/>
                </a:solidFill>
                <a:latin typeface="Calibri"/>
              </a:rPr>
              <a:t>Sets the agenda and policy options positions for whole council</a:t>
            </a:r>
            <a:endParaRPr b="0" lang="en-IE" sz="2800" spc="-1" strike="noStrike">
              <a:latin typeface="Arial"/>
            </a:endParaRPr>
          </a:p>
          <a:p>
            <a:pPr marL="228600" indent="-228600">
              <a:lnSpc>
                <a:spcPct val="90000"/>
              </a:lnSpc>
              <a:spcBef>
                <a:spcPts val="1001"/>
              </a:spcBef>
              <a:buClr>
                <a:srgbClr val="000000"/>
              </a:buClr>
              <a:buFont typeface="Arial"/>
              <a:buChar char="•"/>
            </a:pPr>
            <a:r>
              <a:rPr b="0" lang="en-IE" sz="2800" spc="-1" strike="noStrike">
                <a:solidFill>
                  <a:srgbClr val="000000"/>
                </a:solidFill>
                <a:latin typeface="Calibri"/>
              </a:rPr>
              <a:t>May ask SPCs to look at certain issues</a:t>
            </a:r>
            <a:endParaRPr b="0" lang="en-IE" sz="2800" spc="-1" strike="noStrike">
              <a:latin typeface="Arial"/>
            </a:endParaRPr>
          </a:p>
          <a:p>
            <a:pPr marL="228600" indent="-228600">
              <a:lnSpc>
                <a:spcPct val="90000"/>
              </a:lnSpc>
              <a:spcBef>
                <a:spcPts val="1001"/>
              </a:spcBef>
              <a:buClr>
                <a:srgbClr val="000000"/>
              </a:buClr>
              <a:buFont typeface="Arial"/>
              <a:buChar char="•"/>
            </a:pPr>
            <a:r>
              <a:rPr b="0" lang="en-IE" sz="2800" spc="-1" strike="noStrike">
                <a:solidFill>
                  <a:srgbClr val="000000"/>
                </a:solidFill>
                <a:latin typeface="Calibri"/>
              </a:rPr>
              <a:t>Key role in preparing budget</a:t>
            </a:r>
            <a:endParaRPr b="0" lang="en-IE" sz="2800" spc="-1" strike="noStrike">
              <a:latin typeface="Arial"/>
            </a:endParaRPr>
          </a:p>
          <a:p>
            <a:pPr marL="228600" indent="-228600">
              <a:lnSpc>
                <a:spcPct val="90000"/>
              </a:lnSpc>
              <a:spcBef>
                <a:spcPts val="1001"/>
              </a:spcBef>
              <a:buClr>
                <a:srgbClr val="000000"/>
              </a:buClr>
              <a:buFont typeface="Arial"/>
              <a:buChar char="•"/>
            </a:pPr>
            <a:r>
              <a:rPr b="0" lang="en-IE" sz="2800" spc="-1" strike="noStrike">
                <a:solidFill>
                  <a:srgbClr val="000000"/>
                </a:solidFill>
                <a:latin typeface="Calibri"/>
              </a:rPr>
              <a:t>Monitor overall performance</a:t>
            </a:r>
            <a:endParaRPr b="0" lang="en-IE" sz="2800" spc="-1" strike="noStrike">
              <a:latin typeface="Arial"/>
            </a:endParaRPr>
          </a:p>
          <a:p>
            <a:pPr marL="228600" indent="-228600">
              <a:lnSpc>
                <a:spcPct val="90000"/>
              </a:lnSpc>
              <a:spcBef>
                <a:spcPts val="1001"/>
              </a:spcBef>
              <a:buClr>
                <a:srgbClr val="000000"/>
              </a:buClr>
              <a:buFont typeface="Arial"/>
              <a:buChar char="•"/>
            </a:pPr>
            <a:r>
              <a:rPr b="0" lang="en-IE" sz="2800" spc="-1" strike="noStrike">
                <a:solidFill>
                  <a:srgbClr val="000000"/>
                </a:solidFill>
                <a:latin typeface="Calibri"/>
              </a:rPr>
              <a:t>Oversee reserved functions</a:t>
            </a:r>
            <a:endParaRPr b="0" lang="en-IE" sz="2800" spc="-1" strike="noStrike">
              <a:latin typeface="Arial"/>
            </a:endParaRPr>
          </a:p>
          <a:p>
            <a:pPr marL="228600" indent="-228600">
              <a:lnSpc>
                <a:spcPct val="90000"/>
              </a:lnSpc>
              <a:spcBef>
                <a:spcPts val="1001"/>
              </a:spcBef>
              <a:buClr>
                <a:srgbClr val="000000"/>
              </a:buClr>
              <a:buFont typeface="Arial"/>
              <a:buChar char="•"/>
            </a:pPr>
            <a:r>
              <a:rPr b="0" lang="en-IE" sz="2800" spc="-1" strike="noStrike">
                <a:solidFill>
                  <a:srgbClr val="000000"/>
                </a:solidFill>
                <a:latin typeface="Calibri"/>
              </a:rPr>
              <a:t>Membership consists of</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IE" sz="2400" spc="-1" strike="noStrike">
                <a:solidFill>
                  <a:srgbClr val="000000"/>
                </a:solidFill>
                <a:latin typeface="Calibri"/>
              </a:rPr>
              <a:t>Chair of Council</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IE" sz="2400" spc="-1" strike="noStrike">
                <a:solidFill>
                  <a:srgbClr val="000000"/>
                </a:solidFill>
                <a:latin typeface="Calibri"/>
              </a:rPr>
              <a:t>Chairs of SPCs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IE" sz="2400" spc="-1" strike="noStrike">
                <a:solidFill>
                  <a:srgbClr val="000000"/>
                </a:solidFill>
                <a:latin typeface="Calibri"/>
              </a:rPr>
              <a:t>MD Chairs (if not already SPC chairs)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IE" sz="2400" spc="-1" strike="noStrike">
                <a:solidFill>
                  <a:srgbClr val="000000"/>
                </a:solidFill>
                <a:latin typeface="Calibri"/>
              </a:rPr>
              <a:t>Supported by CEO</a:t>
            </a:r>
            <a:endParaRPr b="0" lang="en-IE" sz="2400" spc="-1" strike="noStrike">
              <a:latin typeface="Arial"/>
            </a:endParaRPr>
          </a:p>
          <a:p>
            <a:pPr>
              <a:lnSpc>
                <a:spcPct val="90000"/>
              </a:lnSpc>
              <a:spcBef>
                <a:spcPts val="1001"/>
              </a:spcBef>
              <a:buNone/>
            </a:pPr>
            <a:endParaRPr b="0" lang="en-IE" sz="2400" spc="-1" strike="noStrike">
              <a:latin typeface="Arial"/>
            </a:endParaRPr>
          </a:p>
        </p:txBody>
      </p:sp>
      <p:sp>
        <p:nvSpPr>
          <p:cNvPr id="321" name="PlaceHolder 3"/>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63000" p14:dur="2000"/>
    </mc:Choice>
    <mc:Fallback>
      <p:transition spd="slow" advTm="63000"/>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Strategic Policy Committees</a:t>
            </a:r>
            <a:endParaRPr b="0" lang="en-IE" sz="4400" spc="-1" strike="noStrike">
              <a:latin typeface="Arial"/>
            </a:endParaRPr>
          </a:p>
        </p:txBody>
      </p:sp>
      <p:sp>
        <p:nvSpPr>
          <p:cNvPr id="323" name="PlaceHolder 2"/>
          <p:cNvSpPr>
            <a:spLocks noGrp="1"/>
          </p:cNvSpPr>
          <p:nvPr>
            <p:ph/>
          </p:nvPr>
        </p:nvSpPr>
        <p:spPr>
          <a:xfrm>
            <a:off x="838080" y="1825560"/>
            <a:ext cx="10509840" cy="4345560"/>
          </a:xfrm>
          <a:prstGeom prst="rect">
            <a:avLst/>
          </a:prstGeom>
          <a:noFill/>
          <a:ln w="0">
            <a:noFill/>
          </a:ln>
        </p:spPr>
        <p:txBody>
          <a:bodyPr lIns="90000" rIns="90000" tIns="45000" bIns="45000" anchor="t">
            <a:normAutofit fontScale="91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Established under section 54(2) of the Local Government Act, 2001 and developed as amended by section 48 of the Local Government Reform Act 2014 with </a:t>
            </a:r>
            <a:r>
              <a:rPr b="0" lang="en-US" sz="2800" spc="-1" strike="noStrike" u="sng">
                <a:solidFill>
                  <a:srgbClr val="0563c1"/>
                </a:solidFill>
                <a:uFillTx/>
                <a:latin typeface="Calibri"/>
                <a:hlinkClick r:id="rId1"/>
              </a:rPr>
              <a:t>Circular LG 07/2014</a:t>
            </a:r>
            <a:r>
              <a:rPr b="0" lang="en-US" sz="2800" spc="-1" strike="noStrike">
                <a:solidFill>
                  <a:srgbClr val="000000"/>
                </a:solidFill>
                <a:latin typeface="Calibri"/>
              </a:rPr>
              <a:t> </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Advise and assist Council with formulation, development and monitoring of policy</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Membership</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15 members</a:t>
            </a:r>
            <a:endParaRPr b="0" lang="en-IE" sz="2400" spc="-1" strike="noStrike">
              <a:latin typeface="Arial"/>
            </a:endParaRPr>
          </a:p>
          <a:p>
            <a:pPr lvl="2" marL="1143000" indent="-228600">
              <a:lnSpc>
                <a:spcPct val="90000"/>
              </a:lnSpc>
              <a:spcBef>
                <a:spcPts val="499"/>
              </a:spcBef>
              <a:buClr>
                <a:srgbClr val="000000"/>
              </a:buClr>
              <a:buFont typeface="Arial"/>
              <a:buChar char="•"/>
            </a:pPr>
            <a:r>
              <a:rPr b="0" lang="en-US" sz="2000" spc="-1" strike="noStrike">
                <a:solidFill>
                  <a:srgbClr val="000000"/>
                </a:solidFill>
                <a:latin typeface="Calibri"/>
              </a:rPr>
              <a:t>10 elected members</a:t>
            </a:r>
            <a:endParaRPr b="0" lang="en-IE" sz="2000" spc="-1" strike="noStrike">
              <a:latin typeface="Arial"/>
            </a:endParaRPr>
          </a:p>
          <a:p>
            <a:pPr lvl="2" marL="1143000" indent="-228600">
              <a:lnSpc>
                <a:spcPct val="90000"/>
              </a:lnSpc>
              <a:spcBef>
                <a:spcPts val="499"/>
              </a:spcBef>
              <a:buClr>
                <a:srgbClr val="000000"/>
              </a:buClr>
              <a:buFont typeface="Arial"/>
              <a:buChar char="•"/>
            </a:pPr>
            <a:r>
              <a:rPr b="0" lang="en-US" sz="2000" spc="-1" strike="noStrike">
                <a:solidFill>
                  <a:srgbClr val="000000"/>
                </a:solidFill>
                <a:latin typeface="Calibri"/>
              </a:rPr>
              <a:t>5 sectoral interests, including the PPN</a:t>
            </a:r>
            <a:endParaRPr b="0" lang="en-IE" sz="20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Led by Director of Services</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Adopt a multiannual work programme</a:t>
            </a:r>
            <a:endParaRPr b="0" lang="en-IE" sz="2800" spc="-1" strike="noStrike">
              <a:latin typeface="Arial"/>
            </a:endParaRPr>
          </a:p>
          <a:p>
            <a:pPr>
              <a:lnSpc>
                <a:spcPct val="90000"/>
              </a:lnSpc>
              <a:spcBef>
                <a:spcPts val="1001"/>
              </a:spcBef>
              <a:buNone/>
            </a:pPr>
            <a:endParaRPr b="0" lang="en-IE" sz="2800" spc="-1" strike="noStrike">
              <a:latin typeface="Arial"/>
            </a:endParaRPr>
          </a:p>
        </p:txBody>
      </p:sp>
      <p:sp>
        <p:nvSpPr>
          <p:cNvPr id="324" name="PlaceHolder 3"/>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38000" p14:dur="2000"/>
    </mc:Choice>
    <mc:Fallback>
      <p:transition spd="slow" advTm="38000"/>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Strategic Policy Committees</a:t>
            </a:r>
            <a:endParaRPr b="0" lang="en-IE" sz="4400" spc="-1" strike="noStrike">
              <a:latin typeface="Arial"/>
            </a:endParaRPr>
          </a:p>
        </p:txBody>
      </p:sp>
      <p:sp>
        <p:nvSpPr>
          <p:cNvPr id="326" name="PlaceHolder 2"/>
          <p:cNvSpPr>
            <a:spLocks noGrp="1"/>
          </p:cNvSpPr>
          <p:nvPr>
            <p:ph/>
          </p:nvPr>
        </p:nvSpPr>
        <p:spPr>
          <a:xfrm>
            <a:off x="838080" y="1825560"/>
            <a:ext cx="10509840" cy="4345560"/>
          </a:xfrm>
          <a:prstGeom prst="rect">
            <a:avLst/>
          </a:prstGeom>
          <a:noFill/>
          <a:ln w="0">
            <a:noFill/>
          </a:ln>
        </p:spPr>
        <p:txBody>
          <a:bodyPr lIns="90000" rIns="90000" tIns="45000" bIns="45000"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Council remains the decision-making body</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F</a:t>
            </a:r>
            <a:r>
              <a:rPr b="0" lang="en-IE" sz="2800" spc="-1" strike="noStrike">
                <a:solidFill>
                  <a:srgbClr val="000000"/>
                </a:solidFill>
                <a:latin typeface="Calibri"/>
              </a:rPr>
              <a:t>unctions extend from those aligned directly with Local Authority functions and other non-statutory fields, such as urban or rural renewal</a:t>
            </a:r>
            <a:endParaRPr b="0" lang="en-IE" sz="2800" spc="-1" strike="noStrike">
              <a:latin typeface="Arial"/>
            </a:endParaRPr>
          </a:p>
          <a:p>
            <a:pPr>
              <a:lnSpc>
                <a:spcPct val="90000"/>
              </a:lnSpc>
              <a:spcBef>
                <a:spcPts val="1001"/>
              </a:spcBef>
              <a:buNone/>
            </a:pP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T</a:t>
            </a:r>
            <a:r>
              <a:rPr b="0" lang="en-IE" sz="2800" spc="-1" strike="noStrike">
                <a:solidFill>
                  <a:srgbClr val="000000"/>
                </a:solidFill>
                <a:latin typeface="Calibri"/>
              </a:rPr>
              <a:t>raining and supports for SPC members should be included in the SPC scheme of each Local Authority</a:t>
            </a:r>
            <a:endParaRPr b="0" lang="en-IE" sz="2800" spc="-1" strike="noStrike">
              <a:latin typeface="Arial"/>
            </a:endParaRPr>
          </a:p>
        </p:txBody>
      </p:sp>
      <p:sp>
        <p:nvSpPr>
          <p:cNvPr id="327" name="PlaceHolder 3"/>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32000" p14:dur="2000"/>
    </mc:Choice>
    <mc:Fallback>
      <p:transition spd="slow" advTm="32000"/>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Strategic Policy Committees - Procedures</a:t>
            </a:r>
            <a:endParaRPr b="0" lang="en-IE" sz="4400" spc="-1" strike="noStrike">
              <a:latin typeface="Arial"/>
            </a:endParaRPr>
          </a:p>
        </p:txBody>
      </p:sp>
      <p:sp>
        <p:nvSpPr>
          <p:cNvPr id="329" name="PlaceHolder 2"/>
          <p:cNvSpPr>
            <a:spLocks noGrp="1"/>
          </p:cNvSpPr>
          <p:nvPr>
            <p:ph/>
          </p:nvPr>
        </p:nvSpPr>
        <p:spPr>
          <a:xfrm>
            <a:off x="838080" y="1825560"/>
            <a:ext cx="10509840" cy="4345560"/>
          </a:xfrm>
          <a:prstGeom prst="rect">
            <a:avLst/>
          </a:prstGeom>
          <a:noFill/>
          <a:ln w="0">
            <a:noFill/>
          </a:ln>
        </p:spPr>
        <p:txBody>
          <a:bodyPr lIns="90000" rIns="90000" tIns="45000" bIns="45000" anchor="t">
            <a:normAutofit fontScale="95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The SPC chair and relevant Director of Service should meet well in advance of an SPC meeting to clarify the agenda for the forthcoming meeting and to agree on 12 objectives and what they would like as expected outcomes. </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A calendar of SPC meetings should be agreed at the start of each year. SPCs should normally be held about 4 times yearly at suitable times for all SPC members. </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SPC meetings should be conducted in a much less rigid and formal way than full council meetings in order to create an informal and collaborative atmosphere that would allow honest views and opinions on policy issues. </a:t>
            </a:r>
            <a:endParaRPr b="0" lang="en-IE" sz="2800" spc="-1" strike="noStrike">
              <a:latin typeface="Arial"/>
            </a:endParaRPr>
          </a:p>
        </p:txBody>
      </p:sp>
      <p:sp>
        <p:nvSpPr>
          <p:cNvPr id="330" name="PlaceHolder 3"/>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66000" p14:dur="2000"/>
    </mc:Choice>
    <mc:Fallback>
      <p:transition spd="slow" advTm="66000"/>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1"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Strategic Policy Committees - Procedures</a:t>
            </a:r>
            <a:endParaRPr b="0" lang="en-IE" sz="4400" spc="-1" strike="noStrike">
              <a:latin typeface="Arial"/>
            </a:endParaRPr>
          </a:p>
        </p:txBody>
      </p:sp>
      <p:sp>
        <p:nvSpPr>
          <p:cNvPr id="332" name="PlaceHolder 2"/>
          <p:cNvSpPr>
            <a:spLocks noGrp="1"/>
          </p:cNvSpPr>
          <p:nvPr>
            <p:ph/>
          </p:nvPr>
        </p:nvSpPr>
        <p:spPr>
          <a:xfrm>
            <a:off x="838080" y="1825560"/>
            <a:ext cx="10509840" cy="4345560"/>
          </a:xfrm>
          <a:prstGeom prst="rect">
            <a:avLst/>
          </a:prstGeom>
          <a:noFill/>
          <a:ln w="0">
            <a:noFill/>
          </a:ln>
        </p:spPr>
        <p:txBody>
          <a:bodyPr lIns="90000" rIns="90000" tIns="45000" bIns="45000" anchor="t">
            <a:norm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The local authority should provide a key contact person (other than the Director of Service) for all SPC members and particularly for sectoral representatives to deal with SPC matters. </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Local authorities should also consider the most appropriate locations for holding SPC meetings perhaps making greater use of community halls and centres. </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Local authorities should ensure that documentation concerning SPC meetings is sent well in advance of the meetings, if possible four weeks in advance. The agenda and minutes of SPC meetings should also be circulated well in advance to all SPC members.</a:t>
            </a:r>
            <a:endParaRPr b="0" lang="en-IE" sz="2800" spc="-1" strike="noStrike">
              <a:latin typeface="Arial"/>
            </a:endParaRPr>
          </a:p>
        </p:txBody>
      </p:sp>
      <p:sp>
        <p:nvSpPr>
          <p:cNvPr id="333" name="PlaceHolder 3"/>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334" name=""/>
          <p:cNvSpPr/>
          <p:nvPr/>
        </p:nvSpPr>
        <p:spPr>
          <a:xfrm>
            <a:off x="5946120" y="3312720"/>
            <a:ext cx="295200" cy="22824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IE" sz="1000" spc="-1" strike="noStrike">
                <a:solidFill>
                  <a:srgbClr val="000000"/>
                </a:solidFill>
                <a:latin typeface="Arial"/>
                <a:ea typeface="DejaVu Sans"/>
              </a:rPr>
              <a:t>Â </a:t>
            </a:r>
            <a:endParaRPr b="0" lang="en-IE" sz="1000" spc="-1" strike="noStrike">
              <a:latin typeface="Arial"/>
            </a:endParaRPr>
          </a:p>
        </p:txBody>
      </p:sp>
    </p:spTree>
  </p:cSld>
  <mc:AlternateContent>
    <mc:Choice Requires="p14">
      <p:transition spd="slow" advTm="1000" p14:dur="2000"/>
    </mc:Choice>
    <mc:Fallback>
      <p:transition spd="slow" advTm="1000"/>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PlaceHolder 1"/>
          <p:cNvSpPr>
            <a:spLocks noGrp="1"/>
          </p:cNvSpPr>
          <p:nvPr>
            <p:ph type="title"/>
          </p:nvPr>
        </p:nvSpPr>
        <p:spPr>
          <a:xfrm>
            <a:off x="831960" y="2340000"/>
            <a:ext cx="10509840" cy="2158920"/>
          </a:xfrm>
          <a:prstGeom prst="rect">
            <a:avLst/>
          </a:prstGeom>
          <a:noFill/>
          <a:ln w="0">
            <a:noFill/>
          </a:ln>
        </p:spPr>
        <p:txBody>
          <a:bodyPr lIns="90000" rIns="90000" tIns="45000" bIns="45000" anchor="b">
            <a:noAutofit/>
          </a:bodyPr>
          <a:p>
            <a:pPr>
              <a:lnSpc>
                <a:spcPct val="90000"/>
              </a:lnSpc>
              <a:buNone/>
            </a:pPr>
            <a:br/>
            <a:br/>
            <a:r>
              <a:rPr b="0" lang="en-US" sz="6000" spc="-1" strike="noStrike">
                <a:solidFill>
                  <a:srgbClr val="000000"/>
                </a:solidFill>
                <a:latin typeface="Calibri Light"/>
              </a:rPr>
              <a:t>Section 1:</a:t>
            </a:r>
            <a:br/>
            <a:r>
              <a:rPr b="0" lang="en-US" sz="6000" spc="-1" strike="noStrike">
                <a:solidFill>
                  <a:srgbClr val="000000"/>
                </a:solidFill>
                <a:latin typeface="Calibri Light"/>
              </a:rPr>
              <a:t>Making Connections</a:t>
            </a:r>
            <a:endParaRPr b="0" lang="en-IE" sz="6000" spc="-1" strike="noStrike">
              <a:latin typeface="Arial"/>
            </a:endParaRPr>
          </a:p>
        </p:txBody>
      </p:sp>
      <p:sp>
        <p:nvSpPr>
          <p:cNvPr id="244" name="PlaceHolder 2"/>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5000" p14:dur="2000"/>
    </mc:Choice>
    <mc:Fallback>
      <p:transition spd="slow" advTm="5000"/>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Local Community Development Committee (LCDC)</a:t>
            </a:r>
            <a:endParaRPr b="0" lang="en-IE" sz="4400" spc="-1" strike="noStrike">
              <a:latin typeface="Arial"/>
            </a:endParaRPr>
          </a:p>
        </p:txBody>
      </p:sp>
      <p:sp>
        <p:nvSpPr>
          <p:cNvPr id="336" name="PlaceHolder 2"/>
          <p:cNvSpPr>
            <a:spLocks noGrp="1"/>
          </p:cNvSpPr>
          <p:nvPr>
            <p:ph/>
          </p:nvPr>
        </p:nvSpPr>
        <p:spPr>
          <a:xfrm>
            <a:off x="838080" y="1825560"/>
            <a:ext cx="10509840" cy="4345560"/>
          </a:xfrm>
          <a:prstGeom prst="rect">
            <a:avLst/>
          </a:prstGeom>
          <a:noFill/>
          <a:ln w="0">
            <a:noFill/>
          </a:ln>
        </p:spPr>
        <p:txBody>
          <a:bodyPr lIns="90000" rIns="90000" tIns="45000" bIns="45000" anchor="t">
            <a:noAutofit/>
          </a:bodyPr>
          <a:p>
            <a:pPr>
              <a:lnSpc>
                <a:spcPct val="90000"/>
              </a:lnSpc>
              <a:spcBef>
                <a:spcPts val="1001"/>
              </a:spcBef>
              <a:buNone/>
            </a:pPr>
            <a:r>
              <a:rPr b="0" lang="en-US" sz="2800" spc="-1" strike="noStrike">
                <a:solidFill>
                  <a:srgbClr val="000000"/>
                </a:solidFill>
                <a:latin typeface="Calibri"/>
              </a:rPr>
              <a:t>Replaced the County Development Board​</a:t>
            </a:r>
            <a:endParaRPr b="0" lang="en-IE" sz="2800" spc="-1" strike="noStrike">
              <a:latin typeface="Arial"/>
            </a:endParaRPr>
          </a:p>
          <a:p>
            <a:pPr>
              <a:lnSpc>
                <a:spcPct val="90000"/>
              </a:lnSpc>
              <a:spcBef>
                <a:spcPts val="1001"/>
              </a:spcBef>
              <a:buNone/>
            </a:pPr>
            <a:r>
              <a:rPr b="0" lang="en-US" sz="2800" spc="-1" strike="noStrike">
                <a:solidFill>
                  <a:srgbClr val="000000"/>
                </a:solidFill>
                <a:latin typeface="Calibri"/>
              </a:rPr>
              <a:t>Prepares, implements and monitors the community elements of the six-year Local Economic and Community Plans​</a:t>
            </a:r>
            <a:endParaRPr b="0" lang="en-IE" sz="2800" spc="-1" strike="noStrike">
              <a:latin typeface="Arial"/>
            </a:endParaRPr>
          </a:p>
          <a:p>
            <a:pPr>
              <a:lnSpc>
                <a:spcPct val="90000"/>
              </a:lnSpc>
              <a:spcBef>
                <a:spcPts val="1001"/>
              </a:spcBef>
              <a:buNone/>
            </a:pPr>
            <a:r>
              <a:rPr b="0" lang="en-US" sz="2800" spc="-1" strike="noStrike">
                <a:solidFill>
                  <a:srgbClr val="000000"/>
                </a:solidFill>
                <a:latin typeface="Calibri"/>
              </a:rPr>
              <a:t>Responsible for National Funding at Local Level​:</a:t>
            </a:r>
            <a:endParaRPr b="0" lang="en-IE" sz="2800" spc="-1" strike="noStrike">
              <a:latin typeface="Arial"/>
            </a:endParaRPr>
          </a:p>
          <a:p>
            <a:pPr>
              <a:lnSpc>
                <a:spcPct val="90000"/>
              </a:lnSpc>
              <a:spcBef>
                <a:spcPts val="1001"/>
              </a:spcBef>
              <a:buNone/>
            </a:pPr>
            <a:r>
              <a:rPr b="0" lang="en-US" sz="2800" spc="-1" strike="noStrike">
                <a:solidFill>
                  <a:srgbClr val="000000"/>
                </a:solidFill>
                <a:latin typeface="Calibri"/>
              </a:rPr>
              <a:t>SICAP (Social Inclusion)​</a:t>
            </a:r>
            <a:endParaRPr b="0" lang="en-IE" sz="2800" spc="-1" strike="noStrike">
              <a:latin typeface="Arial"/>
            </a:endParaRPr>
          </a:p>
          <a:p>
            <a:pPr>
              <a:lnSpc>
                <a:spcPct val="90000"/>
              </a:lnSpc>
              <a:spcBef>
                <a:spcPts val="1001"/>
              </a:spcBef>
              <a:buNone/>
            </a:pPr>
            <a:r>
              <a:rPr b="0" lang="en-US" sz="2800" spc="-1" strike="noStrike">
                <a:solidFill>
                  <a:srgbClr val="000000"/>
                </a:solidFill>
                <a:latin typeface="Calibri"/>
              </a:rPr>
              <a:t>LEADER (Rural Development)​</a:t>
            </a:r>
            <a:endParaRPr b="0" lang="en-IE" sz="2800" spc="-1" strike="noStrike">
              <a:latin typeface="Arial"/>
            </a:endParaRPr>
          </a:p>
          <a:p>
            <a:pPr>
              <a:lnSpc>
                <a:spcPct val="90000"/>
              </a:lnSpc>
              <a:spcBef>
                <a:spcPts val="1001"/>
              </a:spcBef>
              <a:buNone/>
            </a:pPr>
            <a:r>
              <a:rPr b="0" lang="en-US" sz="2800" spc="-1" strike="noStrike">
                <a:solidFill>
                  <a:srgbClr val="000000"/>
                </a:solidFill>
                <a:latin typeface="Calibri"/>
              </a:rPr>
              <a:t>Other ​</a:t>
            </a:r>
            <a:endParaRPr b="0" lang="en-IE" sz="2800" spc="-1" strike="noStrike">
              <a:latin typeface="Arial"/>
            </a:endParaRPr>
          </a:p>
          <a:p>
            <a:pPr>
              <a:lnSpc>
                <a:spcPct val="90000"/>
              </a:lnSpc>
              <a:spcBef>
                <a:spcPts val="1001"/>
              </a:spcBef>
              <a:buNone/>
            </a:pPr>
            <a:endParaRPr b="0" lang="en-IE" sz="2800" spc="-1" strike="noStrike">
              <a:latin typeface="Arial"/>
            </a:endParaRPr>
          </a:p>
          <a:p>
            <a:pPr>
              <a:lnSpc>
                <a:spcPct val="90000"/>
              </a:lnSpc>
              <a:spcBef>
                <a:spcPts val="1001"/>
              </a:spcBef>
              <a:buNone/>
            </a:pPr>
            <a:r>
              <a:rPr b="0" lang="en-US" sz="2800" spc="-1" strike="noStrike">
                <a:solidFill>
                  <a:srgbClr val="000000"/>
                </a:solidFill>
                <a:latin typeface="Calibri"/>
              </a:rPr>
              <a:t>Improve co-ordination of programmes and reduce duplication​</a:t>
            </a:r>
            <a:endParaRPr b="0" lang="en-IE" sz="2800" spc="-1" strike="noStrike">
              <a:latin typeface="Arial"/>
            </a:endParaRPr>
          </a:p>
        </p:txBody>
      </p:sp>
      <p:sp>
        <p:nvSpPr>
          <p:cNvPr id="337" name="PlaceHolder 3"/>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16000" p14:dur="2000"/>
    </mc:Choice>
    <mc:Fallback>
      <p:transition spd="slow" advTm="16000"/>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Local Community Development Committee (LCDC)</a:t>
            </a:r>
            <a:endParaRPr b="0" lang="en-IE" sz="4400" spc="-1" strike="noStrike">
              <a:latin typeface="Arial"/>
            </a:endParaRPr>
          </a:p>
        </p:txBody>
      </p:sp>
      <p:sp>
        <p:nvSpPr>
          <p:cNvPr id="339" name="PlaceHolder 2"/>
          <p:cNvSpPr>
            <a:spLocks noGrp="1"/>
          </p:cNvSpPr>
          <p:nvPr>
            <p:ph/>
          </p:nvPr>
        </p:nvSpPr>
        <p:spPr>
          <a:xfrm>
            <a:off x="838080" y="1825560"/>
            <a:ext cx="10509840" cy="4345560"/>
          </a:xfrm>
          <a:prstGeom prst="rect">
            <a:avLst/>
          </a:prstGeom>
          <a:noFill/>
          <a:ln w="0">
            <a:noFill/>
          </a:ln>
        </p:spPr>
        <p:txBody>
          <a:bodyPr lIns="90000" rIns="90000" tIns="45000" bIns="45000"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Made up of </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members of the local authority</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local authority staff</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people from public bodies who provide funding to the area</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people from the local community interests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people from the local community</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people from publicly funded/supported local development groups</a:t>
            </a:r>
            <a:endParaRPr b="0" lang="en-IE" sz="2400" spc="-1" strike="noStrike">
              <a:latin typeface="Arial"/>
            </a:endParaRPr>
          </a:p>
          <a:p>
            <a:pPr>
              <a:lnSpc>
                <a:spcPct val="90000"/>
              </a:lnSpc>
              <a:spcBef>
                <a:spcPts val="1001"/>
              </a:spcBef>
              <a:buNone/>
              <a:tabLst>
                <a:tab algn="l" pos="0"/>
              </a:tabLst>
            </a:pPr>
            <a:endParaRPr b="0" lang="en-IE" sz="2400" spc="-1" strike="noStrike">
              <a:latin typeface="Arial"/>
            </a:endParaRPr>
          </a:p>
        </p:txBody>
      </p:sp>
      <p:sp>
        <p:nvSpPr>
          <p:cNvPr id="340" name="PlaceHolder 3"/>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16000" p14:dur="2000"/>
    </mc:Choice>
    <mc:Fallback>
      <p:transition spd="slow" advTm="16000"/>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PlaceHolder 1"/>
          <p:cNvSpPr>
            <a:spLocks noGrp="1"/>
          </p:cNvSpPr>
          <p:nvPr>
            <p:ph type="title"/>
          </p:nvPr>
        </p:nvSpPr>
        <p:spPr>
          <a:xfrm>
            <a:off x="831960" y="1709640"/>
            <a:ext cx="10509840" cy="2846880"/>
          </a:xfrm>
          <a:prstGeom prst="rect">
            <a:avLst/>
          </a:prstGeom>
          <a:noFill/>
          <a:ln w="0">
            <a:noFill/>
          </a:ln>
        </p:spPr>
        <p:txBody>
          <a:bodyPr lIns="90000" rIns="90000" tIns="45000" bIns="45000" anchor="b">
            <a:noAutofit/>
          </a:bodyPr>
          <a:p>
            <a:pPr>
              <a:lnSpc>
                <a:spcPct val="90000"/>
              </a:lnSpc>
              <a:buNone/>
            </a:pPr>
            <a:r>
              <a:rPr b="0" lang="en-US" sz="6000" spc="-1" strike="noStrike">
                <a:solidFill>
                  <a:srgbClr val="000000"/>
                </a:solidFill>
                <a:latin typeface="Calibri Light"/>
              </a:rPr>
              <a:t>Examples of Strategic Policy Committees</a:t>
            </a:r>
            <a:endParaRPr b="0" lang="en-IE" sz="6000" spc="-1" strike="noStrike">
              <a:latin typeface="Arial"/>
            </a:endParaRPr>
          </a:p>
        </p:txBody>
      </p:sp>
      <p:sp>
        <p:nvSpPr>
          <p:cNvPr id="342" name="PlaceHolder 2"/>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7000" p14:dur="2000"/>
    </mc:Choice>
    <mc:Fallback>
      <p:transition spd="slow" advTm="7000"/>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3"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Strategic Policy Committees - Examples</a:t>
            </a:r>
            <a:endParaRPr b="0" lang="en-IE" sz="4400" spc="-1" strike="noStrike">
              <a:latin typeface="Arial"/>
            </a:endParaRPr>
          </a:p>
        </p:txBody>
      </p:sp>
      <p:grpSp>
        <p:nvGrpSpPr>
          <p:cNvPr id="344" name="Diagram1"/>
          <p:cNvGrpSpPr/>
          <p:nvPr/>
        </p:nvGrpSpPr>
        <p:grpSpPr>
          <a:xfrm>
            <a:off x="838080" y="1825560"/>
            <a:ext cx="5175720" cy="4346640"/>
            <a:chOff x="838080" y="1825560"/>
            <a:chExt cx="5175720" cy="4346640"/>
          </a:xfrm>
        </p:grpSpPr>
        <p:sp>
          <p:nvSpPr>
            <p:cNvPr id="345" name=""/>
            <p:cNvSpPr/>
            <p:nvPr/>
          </p:nvSpPr>
          <p:spPr>
            <a:xfrm>
              <a:off x="838080" y="1825560"/>
              <a:ext cx="5175720" cy="4345560"/>
            </a:xfrm>
            <a:prstGeom prst="rect">
              <a:avLst/>
            </a:prstGeom>
            <a:noFill/>
            <a:ln w="0">
              <a:noFill/>
            </a:ln>
          </p:spPr>
          <p:style>
            <a:lnRef idx="0"/>
            <a:fillRef idx="0"/>
            <a:effectRef idx="0"/>
            <a:fontRef idx="minor"/>
          </p:style>
        </p:sp>
        <p:sp>
          <p:nvSpPr>
            <p:cNvPr id="346" name=""/>
            <p:cNvSpPr/>
            <p:nvPr/>
          </p:nvSpPr>
          <p:spPr>
            <a:xfrm>
              <a:off x="1382400" y="1825920"/>
              <a:ext cx="4605840" cy="4346280"/>
            </a:xfrm>
            <a:prstGeom prst="ellipse">
              <a:avLst/>
            </a:prstGeom>
            <a:solidFill>
              <a:schemeClr val="accent5">
                <a:hueOff val="0"/>
                <a:satOff val="0"/>
                <a:lumOff val="0"/>
                <a:alphaOff val="0"/>
              </a:schemeClr>
            </a:solidFill>
            <a:ln w="12700">
              <a:solidFill>
                <a:srgbClr val="ffffff"/>
              </a:solidFill>
            </a:ln>
          </p:spPr>
          <p:style>
            <a:lnRef idx="2"/>
            <a:fillRef idx="0"/>
            <a:effectRef idx="0"/>
            <a:fontRef idx="minor"/>
          </p:style>
          <p:txBody>
            <a:bodyPr numCol="1" spcCol="1440" lIns="44280" rIns="44280" tIns="681480" bIns="681120" anchor="ctr">
              <a:noAutofit/>
            </a:bodyPr>
            <a:p>
              <a:pPr algn="ctr">
                <a:lnSpc>
                  <a:spcPct val="90000"/>
                </a:lnSpc>
                <a:spcAft>
                  <a:spcPts val="1225"/>
                </a:spcAft>
                <a:buNone/>
                <a:tabLst>
                  <a:tab algn="l" pos="0"/>
                </a:tabLst>
              </a:pPr>
              <a:r>
                <a:rPr b="0" lang="en-US" sz="3500" spc="-1" strike="noStrike">
                  <a:solidFill>
                    <a:srgbClr val="ffffff"/>
                  </a:solidFill>
                  <a:latin typeface="Arial"/>
                  <a:ea typeface="DejaVu Sans"/>
                </a:rPr>
                <a:t>Planning, Environment, Climate &amp; Biodiversity Action, Energy and Agriculture </a:t>
              </a:r>
              <a:endParaRPr b="0" lang="en-IE" sz="3500" spc="-1" strike="noStrike">
                <a:latin typeface="Arial"/>
              </a:endParaRPr>
            </a:p>
          </p:txBody>
        </p:sp>
      </p:grpSp>
      <p:sp>
        <p:nvSpPr>
          <p:cNvPr id="347" name="PlaceHolder 2"/>
          <p:cNvSpPr>
            <a:spLocks noGrp="1"/>
          </p:cNvSpPr>
          <p:nvPr>
            <p:ph/>
          </p:nvPr>
        </p:nvSpPr>
        <p:spPr>
          <a:xfrm>
            <a:off x="6172200" y="1825560"/>
            <a:ext cx="5175720" cy="4345560"/>
          </a:xfrm>
          <a:prstGeom prst="rect">
            <a:avLst/>
          </a:prstGeom>
          <a:noFill/>
          <a:ln w="0">
            <a:noFill/>
          </a:ln>
        </p:spPr>
        <p:txBody>
          <a:bodyPr lIns="0" rIns="0" tIns="0" bIns="0" anchor="t">
            <a:normAutofit fontScale="77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Planning, Environment, Climate &amp; Biodiversity Action, Energy and Agriculture </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Planning and Development Services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Climate Action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Resource Efficiency to include sustainable use of energy and minimisation of carbon emissions.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Environmental Protection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Air/Water Quality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Rural Water/Wastewater Provision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Provision of Burial Grounds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Waste Management</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Litter Management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Fire Service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Major Emergency Management </a:t>
            </a:r>
            <a:endParaRPr b="0" lang="en-IE" sz="2400" spc="-1" strike="noStrike">
              <a:latin typeface="Arial"/>
            </a:endParaRPr>
          </a:p>
        </p:txBody>
      </p:sp>
      <p:sp>
        <p:nvSpPr>
          <p:cNvPr id="348" name="PlaceHolder 3"/>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69000" p14:dur="2000"/>
    </mc:Choice>
    <mc:Fallback>
      <p:transition spd="slow" advTm="69000"/>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9"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Strategic Policy Committees - Examples</a:t>
            </a:r>
            <a:endParaRPr b="0" lang="en-IE" sz="4400" spc="-1" strike="noStrike">
              <a:latin typeface="Arial"/>
            </a:endParaRPr>
          </a:p>
        </p:txBody>
      </p:sp>
      <p:sp>
        <p:nvSpPr>
          <p:cNvPr id="350" name="PlaceHolder 2"/>
          <p:cNvSpPr>
            <a:spLocks noGrp="1"/>
          </p:cNvSpPr>
          <p:nvPr>
            <p:ph/>
          </p:nvPr>
        </p:nvSpPr>
        <p:spPr>
          <a:xfrm>
            <a:off x="7664760" y="1727280"/>
            <a:ext cx="4377960" cy="4345560"/>
          </a:xfrm>
          <a:prstGeom prst="rect">
            <a:avLst/>
          </a:prstGeom>
          <a:noFill/>
          <a:ln w="0">
            <a:noFill/>
          </a:ln>
        </p:spPr>
        <p:txBody>
          <a:bodyPr lIns="0" rIns="0" tIns="0" bIns="0" anchor="t">
            <a:normAutofit fontScale="71000"/>
          </a:bodyPr>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Civil Defence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Emergency Planning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Fire Prevention, Fire Protection and Fire Safety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Dangerous Buildings and Dangerous Places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Vacant Sites Levy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Derelict Sites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Taking in Charge of Estates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Burial Ground Provision and Maintenance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Policy Relating to Land Drainage and River Drainage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Pollution Control Policy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Waste Management Policy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Litter Prevention and Litter Control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Animal Health and Food Protection Policy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Control of Animals </a:t>
            </a:r>
            <a:endParaRPr b="0" lang="en-IE" sz="2400" spc="-1" strike="noStrike">
              <a:latin typeface="Arial"/>
            </a:endParaRPr>
          </a:p>
          <a:p>
            <a:pPr>
              <a:lnSpc>
                <a:spcPct val="90000"/>
              </a:lnSpc>
              <a:spcBef>
                <a:spcPts val="1001"/>
              </a:spcBef>
              <a:buNone/>
            </a:pPr>
            <a:endParaRPr b="0" lang="en-IE" sz="2400" spc="-1" strike="noStrike">
              <a:latin typeface="Arial"/>
            </a:endParaRPr>
          </a:p>
        </p:txBody>
      </p:sp>
      <p:sp>
        <p:nvSpPr>
          <p:cNvPr id="351" name="PlaceHolder 3"/>
          <p:cNvSpPr>
            <a:spLocks noGrp="1"/>
          </p:cNvSpPr>
          <p:nvPr>
            <p:ph/>
          </p:nvPr>
        </p:nvSpPr>
        <p:spPr>
          <a:xfrm>
            <a:off x="2556360" y="1825560"/>
            <a:ext cx="5359320" cy="4345560"/>
          </a:xfrm>
          <a:prstGeom prst="rect">
            <a:avLst/>
          </a:prstGeom>
          <a:noFill/>
          <a:ln w="0">
            <a:noFill/>
          </a:ln>
        </p:spPr>
        <p:txBody>
          <a:bodyPr lIns="0" rIns="0" tIns="0" bIns="0" anchor="t">
            <a:normAutofit fontScale="74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Climate Action and Planning</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Climate Change Adaptation Strategy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Energy and Buildings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Flood Resilience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Public Awareness and Education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Water Quality Management Plan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Forward Planning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Development Plans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Monitoring and Review of County Development Plan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Planning and Development Control Policy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Urban Design and Renewal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Conservation of Built Heritage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Building Control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Water Safety </a:t>
            </a:r>
            <a:endParaRPr b="0" lang="en-IE" sz="2400" spc="-1" strike="noStrike">
              <a:latin typeface="Arial"/>
            </a:endParaRPr>
          </a:p>
          <a:p>
            <a:pPr>
              <a:lnSpc>
                <a:spcPct val="100000"/>
              </a:lnSpc>
              <a:buNone/>
            </a:pPr>
            <a:endParaRPr b="0" lang="en-IE" sz="2400" spc="-1" strike="noStrike">
              <a:latin typeface="Arial"/>
            </a:endParaRPr>
          </a:p>
        </p:txBody>
      </p:sp>
      <p:sp>
        <p:nvSpPr>
          <p:cNvPr id="352" name="PlaceHolder 4"/>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353" name="Flowchart: Connector 6"/>
          <p:cNvSpPr/>
          <p:nvPr/>
        </p:nvSpPr>
        <p:spPr>
          <a:xfrm>
            <a:off x="621360" y="2489040"/>
            <a:ext cx="1930680" cy="1607760"/>
          </a:xfrm>
          <a:prstGeom prst="flowChartConnector">
            <a:avLst/>
          </a:prstGeom>
          <a:solidFill>
            <a:schemeClr val="accent5">
              <a:hueOff val="0"/>
              <a:satOff val="0"/>
              <a:lumOff val="0"/>
              <a:alphaOff val="0"/>
            </a:schemeClr>
          </a:solidFill>
          <a:ln>
            <a:solidFill>
              <a:srgbClr val="ffffff"/>
            </a:solidFill>
          </a:ln>
        </p:spPr>
        <p:style>
          <a:lnRef idx="2">
            <a:schemeClr val="accent1">
              <a:shade val="50000"/>
            </a:schemeClr>
          </a:lnRef>
          <a:fillRef idx="1">
            <a:schemeClr val="accent1"/>
          </a:fillRef>
          <a:effectRef idx="0">
            <a:schemeClr val="accent1"/>
          </a:effectRef>
          <a:fontRef idx="minor"/>
        </p:style>
        <p:txBody>
          <a:bodyPr numCol="1" spcCol="1440" lIns="90000" rIns="90000" tIns="45000" bIns="45000" anchor="ctr">
            <a:noAutofit/>
          </a:bodyPr>
          <a:p>
            <a:pPr algn="ctr">
              <a:lnSpc>
                <a:spcPct val="100000"/>
              </a:lnSpc>
              <a:buNone/>
            </a:pPr>
            <a:r>
              <a:rPr b="0" lang="en-US" sz="1800" spc="-1" strike="noStrike">
                <a:solidFill>
                  <a:srgbClr val="ffffff"/>
                </a:solidFill>
                <a:latin typeface="Calibri"/>
                <a:ea typeface="DejaVu Sans"/>
              </a:rPr>
              <a:t>Climate Action &amp; Planning SPC</a:t>
            </a:r>
            <a:endParaRPr b="0" lang="en-IE" sz="1800" spc="-1" strike="noStrike">
              <a:latin typeface="Arial"/>
            </a:endParaRPr>
          </a:p>
        </p:txBody>
      </p:sp>
    </p:spTree>
  </p:cSld>
  <mc:AlternateContent>
    <mc:Choice Requires="p14">
      <p:transition spd="slow" advTm="82000" p14:dur="2000"/>
    </mc:Choice>
    <mc:Fallback>
      <p:transition spd="slow" advTm="82000"/>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Strategic Policy Committees - Examples</a:t>
            </a:r>
            <a:endParaRPr b="0" lang="en-IE" sz="4400" spc="-1" strike="noStrike">
              <a:latin typeface="Arial"/>
            </a:endParaRPr>
          </a:p>
        </p:txBody>
      </p:sp>
      <p:graphicFrame>
        <p:nvGraphicFramePr>
          <p:cNvPr id="2" name="Diagram2"/>
          <p:cNvGraphicFramePr/>
          <p:nvPr>
            <p:extLst>
              <p:ext uri="{D42A27DB-BD31-4B8C-83A1-F6EECF244321}">
                <p14:modId xmlns:p14="http://schemas.microsoft.com/office/powerpoint/2010/main" val="2785175271"/>
              </p:ext>
            </p:extLst>
          </p:nvPr>
        </p:nvGraphicFramePr>
        <p:xfrm>
          <a:off x="838080" y="1870200"/>
          <a:ext cx="5175720" cy="4301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55" name="PlaceHolder 2"/>
          <p:cNvSpPr>
            <a:spLocks noGrp="1"/>
          </p:cNvSpPr>
          <p:nvPr>
            <p:ph/>
          </p:nvPr>
        </p:nvSpPr>
        <p:spPr>
          <a:xfrm>
            <a:off x="5640840" y="1468080"/>
            <a:ext cx="5707080" cy="4703040"/>
          </a:xfrm>
          <a:prstGeom prst="rect">
            <a:avLst/>
          </a:prstGeom>
          <a:noFill/>
          <a:ln w="0">
            <a:noFill/>
          </a:ln>
        </p:spPr>
        <p:txBody>
          <a:bodyPr lIns="0" rIns="0" tIns="0" bIns="0" anchor="t">
            <a:normAutofit fontScale="68000"/>
          </a:bodyPr>
          <a:p>
            <a:pPr marL="228600" indent="-228600">
              <a:lnSpc>
                <a:spcPct val="90000"/>
              </a:lnSpc>
              <a:spcBef>
                <a:spcPts val="1001"/>
              </a:spcBef>
              <a:buClr>
                <a:srgbClr val="000000"/>
              </a:buClr>
              <a:buFont typeface="Arial"/>
              <a:buChar char="•"/>
            </a:pPr>
            <a:r>
              <a:rPr b="0" lang="en-IE" sz="2800" spc="-1" strike="noStrike">
                <a:solidFill>
                  <a:srgbClr val="000000"/>
                </a:solidFill>
                <a:latin typeface="Calibri"/>
              </a:rPr>
              <a:t>Culture, Libraries and Digital Development, Tourism, Enterprise and Economic Development</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Preparation and Oversight on policies relating to County Library, County Arts and County Museum Policies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Digital Strategy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Local Economic &amp; Community Plan (LECP) - Preparation of Economic Element of LECP, Implementation, Monitoring &amp; Review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Enterprise Supports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Oversight of Operation of the Local Enterprise Office (LEO)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Industrial Development and Promotion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Employment Creation and Maintenance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Tourism Development and Strategy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Festivals &amp; Events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Town &amp; Village Renewal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Urban Regeneration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Rural Regeneration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European Funding Projects </a:t>
            </a:r>
            <a:endParaRPr b="0" lang="en-IE" sz="2400" spc="-1" strike="noStrike">
              <a:latin typeface="Arial"/>
            </a:endParaRPr>
          </a:p>
        </p:txBody>
      </p:sp>
      <p:sp>
        <p:nvSpPr>
          <p:cNvPr id="356" name="PlaceHolder 3"/>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67000" p14:dur="2000"/>
    </mc:Choice>
    <mc:Fallback>
      <p:transition spd="slow" advTm="67000"/>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Strategic Policy Committees - Examples</a:t>
            </a:r>
            <a:endParaRPr b="0" lang="en-IE" sz="4400" spc="-1" strike="noStrike">
              <a:latin typeface="Arial"/>
            </a:endParaRPr>
          </a:p>
        </p:txBody>
      </p:sp>
      <p:sp>
        <p:nvSpPr>
          <p:cNvPr id="358" name="PlaceHolder 2"/>
          <p:cNvSpPr>
            <a:spLocks noGrp="1"/>
          </p:cNvSpPr>
          <p:nvPr>
            <p:ph/>
          </p:nvPr>
        </p:nvSpPr>
        <p:spPr>
          <a:xfrm>
            <a:off x="4095360" y="1384920"/>
            <a:ext cx="7252560" cy="4965480"/>
          </a:xfrm>
          <a:prstGeom prst="rect">
            <a:avLst/>
          </a:prstGeom>
          <a:noFill/>
          <a:ln w="0">
            <a:noFill/>
          </a:ln>
        </p:spPr>
        <p:txBody>
          <a:bodyPr lIns="0" rIns="0" tIns="0" bIns="0" anchor="t">
            <a:normAutofit fontScale="76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Economic SPC</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Preparation, implementation and review of the economic and community elements of the Local Economic and Community Plan (LECP),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Oversight of the operation of the Local Enterprise Office (LEO)</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Industrial/Economic Development Policies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Social Inclusion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Community Development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Urban and Rural Renewal and Regeneration Policies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Tourism Development Policies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Historical, Heritage and Conservation Policies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Ageing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Library Development Policies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Artistic and Cultural Policies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Provision of Recreational and Sporting Facilities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Sports Participation and Facilities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Development of Links with Educational Facilities </a:t>
            </a:r>
            <a:endParaRPr b="0" lang="en-IE" sz="2400" spc="-1" strike="noStrike">
              <a:latin typeface="Arial"/>
            </a:endParaRPr>
          </a:p>
          <a:p>
            <a:pPr>
              <a:lnSpc>
                <a:spcPct val="100000"/>
              </a:lnSpc>
              <a:buNone/>
            </a:pPr>
            <a:endParaRPr b="0" lang="en-IE" sz="2400" spc="-1" strike="noStrike">
              <a:latin typeface="Arial"/>
            </a:endParaRPr>
          </a:p>
        </p:txBody>
      </p:sp>
      <p:sp>
        <p:nvSpPr>
          <p:cNvPr id="359" name="PlaceHolder 3"/>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360" name="Flowchart: Connector 6"/>
          <p:cNvSpPr/>
          <p:nvPr/>
        </p:nvSpPr>
        <p:spPr>
          <a:xfrm>
            <a:off x="838080" y="1825560"/>
            <a:ext cx="3560760" cy="3641400"/>
          </a:xfrm>
          <a:prstGeom prst="flowChartConnector">
            <a:avLst/>
          </a:prstGeom>
          <a:solidFill>
            <a:srgbClr val="4472c4"/>
          </a:solidFill>
          <a:ln>
            <a:solidFill>
              <a:srgbClr val="ffffff">
                <a:hueOff val="0"/>
                <a:satOff val="0"/>
                <a:lumOff val="0"/>
                <a:alphaOff val="0"/>
              </a:srgbClr>
            </a:solidFill>
          </a:ln>
        </p:spPr>
        <p:style>
          <a:lnRef idx="2">
            <a:schemeClr val="accent1">
              <a:shade val="50000"/>
            </a:schemeClr>
          </a:lnRef>
          <a:fillRef idx="1">
            <a:schemeClr val="accent1"/>
          </a:fillRef>
          <a:effectRef idx="0">
            <a:schemeClr val="accent1"/>
          </a:effectRef>
          <a:fontRef idx="minor"/>
        </p:style>
        <p:txBody>
          <a:bodyPr numCol="1" spcCol="1440" lIns="90000" rIns="90000" tIns="45000" bIns="45000" anchor="ctr">
            <a:noAutofit/>
          </a:bodyPr>
          <a:p>
            <a:pPr algn="ctr">
              <a:lnSpc>
                <a:spcPct val="100000"/>
              </a:lnSpc>
              <a:buNone/>
            </a:pPr>
            <a:r>
              <a:rPr b="0" lang="en-US" sz="1800" spc="-1" strike="noStrike">
                <a:solidFill>
                  <a:srgbClr val="ffffff"/>
                </a:solidFill>
                <a:latin typeface="Calibri"/>
                <a:ea typeface="DejaVu Sans"/>
              </a:rPr>
              <a:t>Placemaking to include Economic SPC</a:t>
            </a:r>
            <a:endParaRPr b="0" lang="en-IE" sz="1800" spc="-1" strike="noStrike">
              <a:latin typeface="Arial"/>
            </a:endParaRPr>
          </a:p>
        </p:txBody>
      </p:sp>
    </p:spTree>
  </p:cSld>
  <mc:AlternateContent>
    <mc:Choice Requires="p14">
      <p:transition spd="slow" advTm="50000" p14:dur="2000"/>
    </mc:Choice>
    <mc:Fallback>
      <p:transition spd="slow" advTm="50000"/>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Strategic Policy Committees - Examples</a:t>
            </a:r>
            <a:endParaRPr b="0" lang="en-IE" sz="4400" spc="-1" strike="noStrike">
              <a:latin typeface="Arial"/>
            </a:endParaRPr>
          </a:p>
        </p:txBody>
      </p:sp>
      <p:grpSp>
        <p:nvGrpSpPr>
          <p:cNvPr id="362" name="Diagram3"/>
          <p:cNvGrpSpPr/>
          <p:nvPr/>
        </p:nvGrpSpPr>
        <p:grpSpPr>
          <a:xfrm>
            <a:off x="838080" y="1870200"/>
            <a:ext cx="5175720" cy="4301280"/>
            <a:chOff x="838080" y="1870200"/>
            <a:chExt cx="5175720" cy="4301280"/>
          </a:xfrm>
        </p:grpSpPr>
        <p:sp>
          <p:nvSpPr>
            <p:cNvPr id="363" name=""/>
            <p:cNvSpPr/>
            <p:nvPr/>
          </p:nvSpPr>
          <p:spPr>
            <a:xfrm>
              <a:off x="838080" y="1870200"/>
              <a:ext cx="5175720" cy="4301280"/>
            </a:xfrm>
            <a:prstGeom prst="rect">
              <a:avLst/>
            </a:prstGeom>
            <a:noFill/>
            <a:ln w="0">
              <a:noFill/>
            </a:ln>
          </p:spPr>
          <p:style>
            <a:lnRef idx="0"/>
            <a:fillRef idx="0"/>
            <a:effectRef idx="0"/>
            <a:fontRef idx="minor"/>
          </p:style>
        </p:sp>
        <p:sp>
          <p:nvSpPr>
            <p:cNvPr id="364" name=""/>
            <p:cNvSpPr/>
            <p:nvPr/>
          </p:nvSpPr>
          <p:spPr>
            <a:xfrm>
              <a:off x="1386000" y="1870920"/>
              <a:ext cx="4080960" cy="4300560"/>
            </a:xfrm>
            <a:prstGeom prst="ellipse">
              <a:avLst/>
            </a:prstGeom>
            <a:solidFill>
              <a:schemeClr val="accent5">
                <a:hueOff val="0"/>
                <a:satOff val="0"/>
                <a:lumOff val="0"/>
                <a:alphaOff val="0"/>
              </a:schemeClr>
            </a:solidFill>
            <a:ln w="12700">
              <a:solidFill>
                <a:srgbClr val="ffffff"/>
              </a:solidFill>
            </a:ln>
          </p:spPr>
          <p:style>
            <a:lnRef idx="2"/>
            <a:fillRef idx="0"/>
            <a:effectRef idx="0"/>
            <a:fontRef idx="minor"/>
          </p:style>
          <p:txBody>
            <a:bodyPr numCol="1" spcCol="1440" lIns="82440" rIns="82440" tIns="712800" bIns="713160" anchor="ctr">
              <a:noAutofit/>
            </a:bodyPr>
            <a:p>
              <a:pPr algn="ctr">
                <a:lnSpc>
                  <a:spcPct val="90000"/>
                </a:lnSpc>
                <a:spcAft>
                  <a:spcPts val="2276"/>
                </a:spcAft>
                <a:buNone/>
                <a:tabLst>
                  <a:tab algn="l" pos="0"/>
                </a:tabLst>
              </a:pPr>
              <a:r>
                <a:rPr b="0" lang="en-IE" sz="5400" spc="-1" strike="noStrike">
                  <a:solidFill>
                    <a:srgbClr val="ffffff"/>
                  </a:solidFill>
                  <a:latin typeface="Arial"/>
                  <a:ea typeface="DejaVu Sans"/>
                </a:rPr>
                <a:t>Housing</a:t>
              </a:r>
              <a:endParaRPr b="0" lang="en-IE" sz="5400" spc="-1" strike="noStrike">
                <a:latin typeface="Arial"/>
              </a:endParaRPr>
            </a:p>
          </p:txBody>
        </p:sp>
      </p:grpSp>
      <p:sp>
        <p:nvSpPr>
          <p:cNvPr id="365" name="PlaceHolder 2"/>
          <p:cNvSpPr>
            <a:spLocks noGrp="1"/>
          </p:cNvSpPr>
          <p:nvPr>
            <p:ph/>
          </p:nvPr>
        </p:nvSpPr>
        <p:spPr>
          <a:xfrm>
            <a:off x="6019920" y="1331280"/>
            <a:ext cx="5632920" cy="5384520"/>
          </a:xfrm>
          <a:prstGeom prst="rect">
            <a:avLst/>
          </a:prstGeom>
          <a:noFill/>
          <a:ln w="0">
            <a:noFill/>
          </a:ln>
        </p:spPr>
        <p:txBody>
          <a:bodyPr lIns="0" rIns="0" tIns="0" bIns="0" anchor="t">
            <a:norm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Housing</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Assessment of housing needs;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management and provision of local </a:t>
            </a:r>
            <a:r>
              <a:rPr b="0" lang="en-US" sz="2400" spc="-1" strike="noStrike">
                <a:solidFill>
                  <a:srgbClr val="000000"/>
                </a:solidFill>
                <a:latin typeface="Calibri"/>
              </a:rPr>
              <a:t>authority housing;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facilitating the provision of voluntary </a:t>
            </a:r>
            <a:r>
              <a:rPr b="0" lang="en-US" sz="2400" spc="-1" strike="noStrike">
                <a:solidFill>
                  <a:srgbClr val="000000"/>
                </a:solidFill>
                <a:latin typeface="Calibri"/>
              </a:rPr>
              <a:t>housing;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assistance to persons housing </a:t>
            </a:r>
            <a:r>
              <a:rPr b="0" lang="en-US" sz="2400" spc="-1" strike="noStrike">
                <a:solidFill>
                  <a:srgbClr val="000000"/>
                </a:solidFill>
                <a:latin typeface="Calibri"/>
              </a:rPr>
              <a:t>themselves or improving their houses;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provision of traveller accommodation;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enforcement of certain housing </a:t>
            </a:r>
            <a:r>
              <a:rPr b="0" lang="en-US" sz="2400" spc="-1" strike="noStrike">
                <a:solidFill>
                  <a:srgbClr val="000000"/>
                </a:solidFill>
                <a:latin typeface="Calibri"/>
              </a:rPr>
              <a:t>standards and controls for private </a:t>
            </a:r>
            <a:r>
              <a:rPr b="0" lang="en-US" sz="2400" spc="-1" strike="noStrike">
                <a:solidFill>
                  <a:srgbClr val="000000"/>
                </a:solidFill>
                <a:latin typeface="Calibri"/>
              </a:rPr>
              <a:t>rented housing and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promotion of social inclusion measures</a:t>
            </a:r>
            <a:endParaRPr b="0" lang="en-IE" sz="2400" spc="-1" strike="noStrike">
              <a:latin typeface="Arial"/>
            </a:endParaRPr>
          </a:p>
        </p:txBody>
      </p:sp>
      <p:sp>
        <p:nvSpPr>
          <p:cNvPr id="366" name="PlaceHolder 3"/>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105000" p14:dur="2000"/>
    </mc:Choice>
    <mc:Fallback>
      <p:transition spd="slow" advTm="105000"/>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7"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Joint Policing Committee</a:t>
            </a:r>
            <a:endParaRPr b="0" lang="en-IE" sz="4400" spc="-1" strike="noStrike">
              <a:latin typeface="Arial"/>
            </a:endParaRPr>
          </a:p>
        </p:txBody>
      </p:sp>
      <p:sp>
        <p:nvSpPr>
          <p:cNvPr id="368" name="PlaceHolder 2"/>
          <p:cNvSpPr>
            <a:spLocks noGrp="1"/>
          </p:cNvSpPr>
          <p:nvPr>
            <p:ph/>
          </p:nvPr>
        </p:nvSpPr>
        <p:spPr>
          <a:xfrm>
            <a:off x="6172200" y="1825560"/>
            <a:ext cx="5175720" cy="4345560"/>
          </a:xfrm>
          <a:prstGeom prst="rect">
            <a:avLst/>
          </a:prstGeom>
          <a:noFill/>
          <a:ln w="0">
            <a:noFill/>
          </a:ln>
        </p:spPr>
        <p:txBody>
          <a:bodyPr lIns="0" rIns="0" tIns="0" bIns="0"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Joint Policing Committee</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Communications and Effective Engagement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Community Policing &amp; Rural Isolation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Crime Prevention and Education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Road Safety</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Public Safety</a:t>
            </a:r>
            <a:endParaRPr b="0" lang="en-IE" sz="2400" spc="-1" strike="noStrike">
              <a:latin typeface="Arial"/>
            </a:endParaRPr>
          </a:p>
        </p:txBody>
      </p:sp>
      <p:sp>
        <p:nvSpPr>
          <p:cNvPr id="369" name="PlaceHolder 3"/>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370" name="Flowchart: Connector 8"/>
          <p:cNvSpPr/>
          <p:nvPr/>
        </p:nvSpPr>
        <p:spPr>
          <a:xfrm>
            <a:off x="1976760" y="2487600"/>
            <a:ext cx="2858400" cy="2831400"/>
          </a:xfrm>
          <a:prstGeom prst="flowChartConnector">
            <a:avLst/>
          </a:prstGeom>
          <a:solidFill>
            <a:schemeClr val="accent5">
              <a:hueOff val="0"/>
              <a:satOff val="0"/>
              <a:lumOff val="0"/>
              <a:alphaOff val="0"/>
            </a:schemeClr>
          </a:solidFill>
          <a:ln>
            <a:solidFill>
              <a:srgbClr val="ffffff"/>
            </a:solidFill>
          </a:ln>
        </p:spPr>
        <p:style>
          <a:lnRef idx="2">
            <a:schemeClr val="accent6">
              <a:shade val="50000"/>
            </a:schemeClr>
          </a:lnRef>
          <a:fillRef idx="1">
            <a:schemeClr val="accent6"/>
          </a:fillRef>
          <a:effectRef idx="0">
            <a:schemeClr val="accent6"/>
          </a:effectRef>
          <a:fontRef idx="minor"/>
        </p:style>
        <p:txBody>
          <a:bodyPr numCol="1" spcCol="1440" lIns="90000" rIns="90000" tIns="45000" bIns="45000" anchor="ctr">
            <a:noAutofit/>
          </a:bodyPr>
          <a:p>
            <a:pPr algn="ctr">
              <a:lnSpc>
                <a:spcPct val="100000"/>
              </a:lnSpc>
              <a:buNone/>
            </a:pPr>
            <a:r>
              <a:rPr b="0" lang="en-US" sz="1800" spc="-1" strike="noStrike">
                <a:solidFill>
                  <a:srgbClr val="ffffff"/>
                </a:solidFill>
                <a:latin typeface="Calibri"/>
                <a:ea typeface="DejaVu Sans"/>
              </a:rPr>
              <a:t>Joint Policing Committee</a:t>
            </a:r>
            <a:endParaRPr b="0" lang="en-IE" sz="1800" spc="-1" strike="noStrike">
              <a:latin typeface="Arial"/>
            </a:endParaRPr>
          </a:p>
        </p:txBody>
      </p:sp>
    </p:spTree>
  </p:cSld>
  <mc:AlternateContent>
    <mc:Choice Requires="p14">
      <p:transition spd="slow" advTm="43000" p14:dur="2000"/>
    </mc:Choice>
    <mc:Fallback>
      <p:transition spd="slow" advTm="43000"/>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Area Development Forum</a:t>
            </a:r>
            <a:endParaRPr b="0" lang="en-IE" sz="4400" spc="-1" strike="noStrike">
              <a:latin typeface="Arial"/>
            </a:endParaRPr>
          </a:p>
        </p:txBody>
      </p:sp>
      <p:sp>
        <p:nvSpPr>
          <p:cNvPr id="372" name="PlaceHolder 2"/>
          <p:cNvSpPr>
            <a:spLocks noGrp="1"/>
          </p:cNvSpPr>
          <p:nvPr>
            <p:ph/>
          </p:nvPr>
        </p:nvSpPr>
        <p:spPr>
          <a:xfrm>
            <a:off x="6172200" y="1825560"/>
            <a:ext cx="5175720" cy="4345560"/>
          </a:xfrm>
          <a:prstGeom prst="rect">
            <a:avLst/>
          </a:prstGeom>
          <a:noFill/>
          <a:ln w="0">
            <a:noFill/>
          </a:ln>
        </p:spPr>
        <p:txBody>
          <a:bodyPr lIns="0" rIns="0" tIns="0" bIns="0"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Area Development Forum</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Provide a healthier, more pleasant environment</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Enhance community wellbeing</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Create a viable and sustainable Town Centre economy</a:t>
            </a:r>
            <a:endParaRPr b="0" lang="en-IE" sz="2400" spc="-1" strike="noStrike">
              <a:latin typeface="Arial"/>
            </a:endParaRPr>
          </a:p>
        </p:txBody>
      </p:sp>
      <p:sp>
        <p:nvSpPr>
          <p:cNvPr id="373" name="PlaceHolder 3"/>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374" name="Flowchart: Connector 8"/>
          <p:cNvSpPr/>
          <p:nvPr/>
        </p:nvSpPr>
        <p:spPr>
          <a:xfrm>
            <a:off x="1976760" y="2487600"/>
            <a:ext cx="2858400" cy="2831400"/>
          </a:xfrm>
          <a:prstGeom prst="flowChartConnector">
            <a:avLst/>
          </a:prstGeom>
          <a:solidFill>
            <a:srgbClr val="5fa64e"/>
          </a:solidFill>
          <a:ln>
            <a:solidFill>
              <a:srgbClr val="527f34"/>
            </a:solidFill>
          </a:ln>
        </p:spPr>
        <p:style>
          <a:lnRef idx="2">
            <a:schemeClr val="accent6">
              <a:shade val="50000"/>
            </a:schemeClr>
          </a:lnRef>
          <a:fillRef idx="1">
            <a:schemeClr val="accent6"/>
          </a:fillRef>
          <a:effectRef idx="0">
            <a:schemeClr val="accent6"/>
          </a:effectRef>
          <a:fontRef idx="minor"/>
        </p:style>
        <p:txBody>
          <a:bodyPr lIns="90000" rIns="90000" tIns="45000" bIns="45000" anchor="ctr">
            <a:noAutofit/>
          </a:bodyPr>
          <a:p>
            <a:pPr algn="ctr">
              <a:lnSpc>
                <a:spcPct val="100000"/>
              </a:lnSpc>
              <a:buNone/>
            </a:pPr>
            <a:r>
              <a:rPr b="0" lang="en-US" sz="1800" spc="-1" strike="noStrike">
                <a:solidFill>
                  <a:srgbClr val="ffffff"/>
                </a:solidFill>
                <a:latin typeface="Calibri"/>
                <a:ea typeface="DejaVu Sans"/>
              </a:rPr>
              <a:t>Area Development Forum</a:t>
            </a:r>
            <a:endParaRPr b="0" lang="en-IE" sz="1800" spc="-1" strike="noStrike">
              <a:latin typeface="Arial"/>
            </a:endParaRPr>
          </a:p>
        </p:txBody>
      </p:sp>
    </p:spTree>
  </p:cSld>
  <mc:AlternateContent>
    <mc:Choice Requires="p14">
      <p:transition spd="slow" advTm="30000" p14:dur="2000"/>
    </mc:Choice>
    <mc:Fallback>
      <p:transition spd="slow" advTm="30000"/>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Local Authority Structures</a:t>
            </a:r>
            <a:endParaRPr b="0" lang="en-IE" sz="4400" spc="-1" strike="noStrike">
              <a:latin typeface="Arial"/>
            </a:endParaRPr>
          </a:p>
        </p:txBody>
      </p:sp>
      <p:sp>
        <p:nvSpPr>
          <p:cNvPr id="246" name="PlaceHolder 2"/>
          <p:cNvSpPr>
            <a:spLocks noGrp="1"/>
          </p:cNvSpPr>
          <p:nvPr>
            <p:ph/>
          </p:nvPr>
        </p:nvSpPr>
        <p:spPr>
          <a:xfrm>
            <a:off x="838080" y="1825560"/>
            <a:ext cx="10509840" cy="4345560"/>
          </a:xfrm>
          <a:prstGeom prst="rect">
            <a:avLst/>
          </a:prstGeom>
          <a:noFill/>
          <a:ln w="0">
            <a:noFill/>
          </a:ln>
        </p:spPr>
        <p:txBody>
          <a:bodyPr lIns="90000" rIns="90000" tIns="45000" bIns="45000" anchor="t">
            <a:normAutofit fontScale="85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31 Local Authorities</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26 County Councils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3 City Councils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2 City and County Councils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949 Councillors</a:t>
            </a:r>
            <a:endParaRPr b="0" lang="en-IE" sz="2400" spc="-1" strike="noStrike">
              <a:latin typeface="Arial"/>
            </a:endParaRPr>
          </a:p>
          <a:p>
            <a:pPr marL="457200">
              <a:lnSpc>
                <a:spcPct val="90000"/>
              </a:lnSpc>
              <a:spcBef>
                <a:spcPts val="499"/>
              </a:spcBef>
              <a:buNone/>
              <a:tabLst>
                <a:tab algn="l" pos="0"/>
              </a:tabLst>
            </a:pPr>
            <a:endParaRPr b="0" lang="en-IE" sz="24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3 Regional Assemblies</a:t>
            </a:r>
            <a:endParaRPr b="0" lang="en-IE" sz="2800" spc="-1" strike="noStrike">
              <a:latin typeface="Arial"/>
            </a:endParaRPr>
          </a:p>
          <a:p>
            <a:pPr lvl="1" marL="685800" indent="-228600">
              <a:lnSpc>
                <a:spcPct val="90000"/>
              </a:lnSpc>
              <a:spcBef>
                <a:spcPts val="499"/>
              </a:spcBef>
              <a:buClr>
                <a:srgbClr val="000000"/>
              </a:buClr>
              <a:buFont typeface="Arial"/>
              <a:buChar char="•"/>
              <a:tabLst>
                <a:tab algn="l" pos="0"/>
              </a:tabLst>
            </a:pPr>
            <a:r>
              <a:rPr b="0" lang="en-US" sz="2400" spc="-1" strike="noStrike">
                <a:solidFill>
                  <a:srgbClr val="000000"/>
                </a:solidFill>
                <a:latin typeface="Calibri"/>
              </a:rPr>
              <a:t>Eastern &amp; Midlands Regional Assembly</a:t>
            </a:r>
            <a:endParaRPr b="0" lang="en-IE" sz="2400" spc="-1" strike="noStrike">
              <a:latin typeface="Arial"/>
            </a:endParaRPr>
          </a:p>
          <a:p>
            <a:pPr lvl="1" marL="685800" indent="-228600">
              <a:lnSpc>
                <a:spcPct val="90000"/>
              </a:lnSpc>
              <a:spcBef>
                <a:spcPts val="499"/>
              </a:spcBef>
              <a:buClr>
                <a:srgbClr val="000000"/>
              </a:buClr>
              <a:buFont typeface="Arial"/>
              <a:buChar char="•"/>
              <a:tabLst>
                <a:tab algn="l" pos="0"/>
              </a:tabLst>
            </a:pPr>
            <a:r>
              <a:rPr b="0" lang="en-US" sz="2400" spc="-1" strike="noStrike">
                <a:solidFill>
                  <a:srgbClr val="000000"/>
                </a:solidFill>
                <a:latin typeface="Calibri"/>
              </a:rPr>
              <a:t>Northern &amp; Western Regional Assembly</a:t>
            </a:r>
            <a:endParaRPr b="0" lang="en-IE" sz="2400" spc="-1" strike="noStrike">
              <a:latin typeface="Arial"/>
            </a:endParaRPr>
          </a:p>
          <a:p>
            <a:pPr lvl="1" marL="685800" indent="-228600">
              <a:lnSpc>
                <a:spcPct val="90000"/>
              </a:lnSpc>
              <a:spcBef>
                <a:spcPts val="499"/>
              </a:spcBef>
              <a:buClr>
                <a:srgbClr val="000000"/>
              </a:buClr>
              <a:buFont typeface="Arial"/>
              <a:buChar char="•"/>
              <a:tabLst>
                <a:tab algn="l" pos="0"/>
              </a:tabLst>
            </a:pPr>
            <a:r>
              <a:rPr b="0" lang="en-US" sz="2400" spc="-1" strike="noStrike">
                <a:solidFill>
                  <a:srgbClr val="000000"/>
                </a:solidFill>
                <a:latin typeface="Calibri"/>
              </a:rPr>
              <a:t>Southern Regional Assembly</a:t>
            </a:r>
            <a:endParaRPr b="0" lang="en-IE" sz="2400" spc="-1" strike="noStrike">
              <a:latin typeface="Arial"/>
            </a:endParaRPr>
          </a:p>
          <a:p>
            <a:pPr>
              <a:lnSpc>
                <a:spcPct val="90000"/>
              </a:lnSpc>
              <a:spcBef>
                <a:spcPts val="1001"/>
              </a:spcBef>
              <a:buNone/>
              <a:tabLst>
                <a:tab algn="l" pos="0"/>
              </a:tabLst>
            </a:pPr>
            <a:endParaRPr b="0" lang="en-IE" sz="24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Committees and Boards</a:t>
            </a:r>
            <a:endParaRPr b="0" lang="en-IE" sz="2800" spc="-1" strike="noStrike">
              <a:latin typeface="Arial"/>
            </a:endParaRPr>
          </a:p>
        </p:txBody>
      </p:sp>
      <p:sp>
        <p:nvSpPr>
          <p:cNvPr id="247" name="PlaceHolder 3"/>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23000" p14:dur="2000"/>
    </mc:Choice>
    <mc:Fallback>
      <p:transition spd="slow" advTm="23000"/>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5"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Tourism Boards</a:t>
            </a:r>
            <a:endParaRPr b="0" lang="en-IE" sz="4400" spc="-1" strike="noStrike">
              <a:latin typeface="Arial"/>
            </a:endParaRPr>
          </a:p>
        </p:txBody>
      </p:sp>
      <p:sp>
        <p:nvSpPr>
          <p:cNvPr id="376" name="PlaceHolder 2"/>
          <p:cNvSpPr>
            <a:spLocks noGrp="1"/>
          </p:cNvSpPr>
          <p:nvPr>
            <p:ph/>
          </p:nvPr>
        </p:nvSpPr>
        <p:spPr>
          <a:xfrm>
            <a:off x="6172200" y="1825560"/>
            <a:ext cx="5175720" cy="4345560"/>
          </a:xfrm>
          <a:prstGeom prst="rect">
            <a:avLst/>
          </a:prstGeom>
          <a:noFill/>
          <a:ln w="0">
            <a:noFill/>
          </a:ln>
        </p:spPr>
        <p:txBody>
          <a:bodyPr lIns="0" rIns="0" tIns="0" bIns="0"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Tourism Boards</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Promote the area</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Support local businesses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IE" sz="2400" spc="-1" strike="noStrike">
                <a:solidFill>
                  <a:srgbClr val="000000"/>
                </a:solidFill>
                <a:latin typeface="Calibri"/>
              </a:rPr>
              <a:t>Develop events and attractions</a:t>
            </a:r>
            <a:endParaRPr b="0" lang="en-IE" sz="2400" spc="-1" strike="noStrike">
              <a:latin typeface="Arial"/>
            </a:endParaRPr>
          </a:p>
        </p:txBody>
      </p:sp>
      <p:sp>
        <p:nvSpPr>
          <p:cNvPr id="377" name="PlaceHolder 3"/>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378" name="Flowchart: Connector 8"/>
          <p:cNvSpPr/>
          <p:nvPr/>
        </p:nvSpPr>
        <p:spPr>
          <a:xfrm>
            <a:off x="1976760" y="2487600"/>
            <a:ext cx="2858400" cy="2831400"/>
          </a:xfrm>
          <a:prstGeom prst="flowChartConnector">
            <a:avLst/>
          </a:prstGeom>
          <a:solidFill>
            <a:srgbClr val="39bb3c"/>
          </a:solidFill>
          <a:ln>
            <a:solidFill>
              <a:srgbClr val="527f34"/>
            </a:solidFill>
          </a:ln>
        </p:spPr>
        <p:style>
          <a:lnRef idx="2">
            <a:schemeClr val="accent6">
              <a:shade val="50000"/>
            </a:schemeClr>
          </a:lnRef>
          <a:fillRef idx="1">
            <a:schemeClr val="accent6"/>
          </a:fillRef>
          <a:effectRef idx="0">
            <a:schemeClr val="accent6"/>
          </a:effectRef>
          <a:fontRef idx="minor"/>
        </p:style>
        <p:txBody>
          <a:bodyPr lIns="90000" rIns="90000" tIns="45000" bIns="45000" anchor="ctr">
            <a:noAutofit/>
          </a:bodyPr>
          <a:p>
            <a:pPr algn="ctr">
              <a:lnSpc>
                <a:spcPct val="100000"/>
              </a:lnSpc>
              <a:buNone/>
            </a:pPr>
            <a:r>
              <a:rPr b="0" lang="en-US" sz="1800" spc="-1" strike="noStrike">
                <a:solidFill>
                  <a:srgbClr val="ffffff"/>
                </a:solidFill>
                <a:latin typeface="Calibri"/>
                <a:ea typeface="DejaVu Sans"/>
              </a:rPr>
              <a:t>Tourism Boards</a:t>
            </a:r>
            <a:endParaRPr b="0" lang="en-IE" sz="1800" spc="-1" strike="noStrike">
              <a:latin typeface="Arial"/>
            </a:endParaRPr>
          </a:p>
        </p:txBody>
      </p:sp>
    </p:spTree>
  </p:cSld>
  <mc:AlternateContent>
    <mc:Choice Requires="p14">
      <p:transition spd="slow" advTm="13000" p14:dur="2000"/>
    </mc:Choice>
    <mc:Fallback>
      <p:transition spd="slow" advTm="13000"/>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9"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Regional Drugs and Alcohol Taskforce</a:t>
            </a:r>
            <a:endParaRPr b="0" lang="en-IE" sz="4400" spc="-1" strike="noStrike">
              <a:latin typeface="Arial"/>
            </a:endParaRPr>
          </a:p>
        </p:txBody>
      </p:sp>
      <p:sp>
        <p:nvSpPr>
          <p:cNvPr id="380" name="PlaceHolder 2"/>
          <p:cNvSpPr>
            <a:spLocks noGrp="1"/>
          </p:cNvSpPr>
          <p:nvPr>
            <p:ph/>
          </p:nvPr>
        </p:nvSpPr>
        <p:spPr>
          <a:xfrm>
            <a:off x="6172200" y="1546560"/>
            <a:ext cx="5493960" cy="4940640"/>
          </a:xfrm>
          <a:prstGeom prst="rect">
            <a:avLst/>
          </a:prstGeom>
          <a:noFill/>
          <a:ln w="0">
            <a:noFill/>
          </a:ln>
        </p:spPr>
        <p:txBody>
          <a:bodyPr lIns="0" rIns="0" tIns="0" bIns="0" anchor="t">
            <a:normAutofit fontScale="69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Regional Drugs and Alcohol Taskforce</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To support and strengthen community-based responses to drug and alcohol misuse</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To promote the implementation of evidence-based local/regional drug and alcohol strategies and to exchange best practice</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To implement the actions in the National Drug Strategy where Task Forces have been assigned a role</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To maintain an up-to-date overview on the nature and extent of drug and alcohol misuse</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To identify and report on emerging issues and advocate for the development of policies or actions needed to address them</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To co-ordinate the implementation of the National Drugs Strategy in the context of the needs of the area</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To monitor, evaluate and assess the impact of the funded projects and their continues relevance to the local/regional drugs task force strategy and to recommend changes in the funding allocations as deemed necessary.</a:t>
            </a:r>
            <a:endParaRPr b="0" lang="en-IE" sz="2400" spc="-1" strike="noStrike">
              <a:latin typeface="Arial"/>
            </a:endParaRPr>
          </a:p>
        </p:txBody>
      </p:sp>
      <p:sp>
        <p:nvSpPr>
          <p:cNvPr id="381" name="PlaceHolder 3"/>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382" name="Flowchart: Connector 8"/>
          <p:cNvSpPr/>
          <p:nvPr/>
        </p:nvSpPr>
        <p:spPr>
          <a:xfrm>
            <a:off x="1976760" y="2487600"/>
            <a:ext cx="2858400" cy="2831400"/>
          </a:xfrm>
          <a:prstGeom prst="flowChartConnector">
            <a:avLst/>
          </a:prstGeom>
          <a:solidFill>
            <a:srgbClr val="00b050"/>
          </a:solidFill>
          <a:ln>
            <a:solidFill>
              <a:srgbClr val="527f34"/>
            </a:solidFill>
          </a:ln>
        </p:spPr>
        <p:style>
          <a:lnRef idx="2">
            <a:schemeClr val="accent6">
              <a:shade val="50000"/>
            </a:schemeClr>
          </a:lnRef>
          <a:fillRef idx="1">
            <a:schemeClr val="accent6"/>
          </a:fillRef>
          <a:effectRef idx="0">
            <a:schemeClr val="accent6"/>
          </a:effectRef>
          <a:fontRef idx="minor"/>
        </p:style>
        <p:txBody>
          <a:bodyPr lIns="90000" rIns="90000" tIns="45000" bIns="45000" anchor="ctr">
            <a:noAutofit/>
          </a:bodyPr>
          <a:p>
            <a:pPr algn="ctr">
              <a:lnSpc>
                <a:spcPct val="100000"/>
              </a:lnSpc>
              <a:buNone/>
            </a:pPr>
            <a:r>
              <a:rPr b="0" lang="en-US" sz="1800" spc="-1" strike="noStrike">
                <a:solidFill>
                  <a:srgbClr val="ffffff"/>
                </a:solidFill>
                <a:latin typeface="Calibri"/>
                <a:ea typeface="DejaVu Sans"/>
              </a:rPr>
              <a:t>Regional Drugs and Alcohol Taskforce</a:t>
            </a:r>
            <a:endParaRPr b="0" lang="en-IE" sz="1800" spc="-1" strike="noStrike">
              <a:latin typeface="Arial"/>
            </a:endParaRPr>
          </a:p>
        </p:txBody>
      </p:sp>
    </p:spTree>
  </p:cSld>
  <mc:AlternateContent>
    <mc:Choice Requires="p14">
      <p:transition spd="slow" advTm="96000" p14:dur="2000"/>
    </mc:Choice>
    <mc:Fallback>
      <p:transition spd="slow" advTm="96000"/>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3"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Effective Policy Making = Making </a:t>
            </a:r>
            <a:br/>
            <a:r>
              <a:rPr b="0" lang="en-US" sz="4400" spc="-1" strike="noStrike">
                <a:solidFill>
                  <a:srgbClr val="000000"/>
                </a:solidFill>
                <a:latin typeface="Calibri Light"/>
              </a:rPr>
              <a:t>Connections</a:t>
            </a:r>
            <a:endParaRPr b="0" lang="en-IE" sz="4400" spc="-1" strike="noStrike">
              <a:latin typeface="Arial"/>
            </a:endParaRPr>
          </a:p>
        </p:txBody>
      </p:sp>
      <p:sp>
        <p:nvSpPr>
          <p:cNvPr id="384" name="PlaceHolder 2"/>
          <p:cNvSpPr>
            <a:spLocks noGrp="1"/>
          </p:cNvSpPr>
          <p:nvPr>
            <p:ph/>
          </p:nvPr>
        </p:nvSpPr>
        <p:spPr>
          <a:xfrm>
            <a:off x="838080" y="1825560"/>
            <a:ext cx="4306320" cy="4345560"/>
          </a:xfrm>
          <a:prstGeom prst="rect">
            <a:avLst/>
          </a:prstGeom>
          <a:noFill/>
          <a:ln w="0">
            <a:noFill/>
          </a:ln>
        </p:spPr>
        <p:txBody>
          <a:bodyPr lIns="0" rIns="0" tIns="0" bIns="0" anchor="t">
            <a:normAutofit fontScale="67000"/>
          </a:bodyPr>
          <a:p>
            <a:pPr>
              <a:lnSpc>
                <a:spcPct val="90000"/>
              </a:lnSpc>
              <a:spcBef>
                <a:spcPts val="1001"/>
              </a:spcBef>
              <a:buNone/>
              <a:tabLst>
                <a:tab algn="l" pos="0"/>
              </a:tabLst>
            </a:pPr>
            <a:r>
              <a:rPr b="1" lang="en-US" sz="2800" spc="-1" strike="noStrike">
                <a:solidFill>
                  <a:srgbClr val="000000"/>
                </a:solidFill>
                <a:latin typeface="Calibri"/>
              </a:rPr>
              <a:t>Committee / Board</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LCDC</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Planning, Environmental, Climate and Biodiversity Action, Energy and Agriculture </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Culture, Libraries and Digital Development, Tourism, Enterprise and Economic Development</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Placemaking to include Economic</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Housing Strategic Policy Committee</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Joint Policing Committee</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County / Area Development Forums</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Tourism Boards</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Regional Drugs and Alcohol Taskforces</a:t>
            </a: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p:txBody>
      </p:sp>
      <p:sp>
        <p:nvSpPr>
          <p:cNvPr id="385" name="PlaceHolder 3"/>
          <p:cNvSpPr>
            <a:spLocks noGrp="1"/>
          </p:cNvSpPr>
          <p:nvPr>
            <p:ph/>
          </p:nvPr>
        </p:nvSpPr>
        <p:spPr>
          <a:xfrm>
            <a:off x="6172200" y="1116000"/>
            <a:ext cx="5386680" cy="5234400"/>
          </a:xfrm>
          <a:prstGeom prst="rect">
            <a:avLst/>
          </a:prstGeom>
          <a:noFill/>
          <a:ln w="0">
            <a:noFill/>
          </a:ln>
        </p:spPr>
        <p:txBody>
          <a:bodyPr lIns="0" rIns="0" tIns="0" bIns="0" anchor="t">
            <a:normAutofit fontScale="65000"/>
          </a:bodyPr>
          <a:p>
            <a:pPr>
              <a:lnSpc>
                <a:spcPct val="90000"/>
              </a:lnSpc>
              <a:spcBef>
                <a:spcPts val="1001"/>
              </a:spcBef>
              <a:buNone/>
              <a:tabLst>
                <a:tab algn="l" pos="0"/>
              </a:tabLst>
            </a:pPr>
            <a:r>
              <a:rPr b="1" lang="en-US" sz="2800" spc="-1" strike="noStrike">
                <a:solidFill>
                  <a:srgbClr val="000000"/>
                </a:solidFill>
                <a:latin typeface="Calibri"/>
              </a:rPr>
              <a:t>Area of Interest / Concern / Issue</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Local Area Development</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Civic Engagement</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Planning and Infrastructure</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Environmental Protection</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Heritage</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Tourism</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Community Safety</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Community Support</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Vulnerable Groups</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Local Economy</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Rural Development</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Housing</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Recreation / Sports</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Education and Training</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LA Budget</a:t>
            </a: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p:txBody>
      </p:sp>
      <p:sp>
        <p:nvSpPr>
          <p:cNvPr id="386" name="PlaceHolder 4"/>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83000" p14:dur="2000"/>
    </mc:Choice>
    <mc:Fallback>
      <p:transition spd="slow" advTm="83000"/>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7"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Effective Policy Making = Making </a:t>
            </a:r>
            <a:br/>
            <a:r>
              <a:rPr b="0" lang="en-US" sz="4400" spc="-1" strike="noStrike">
                <a:solidFill>
                  <a:srgbClr val="000000"/>
                </a:solidFill>
                <a:latin typeface="Calibri Light"/>
              </a:rPr>
              <a:t>Connections</a:t>
            </a:r>
            <a:endParaRPr b="0" lang="en-IE" sz="4400" spc="-1" strike="noStrike">
              <a:latin typeface="Arial"/>
            </a:endParaRPr>
          </a:p>
        </p:txBody>
      </p:sp>
      <p:sp>
        <p:nvSpPr>
          <p:cNvPr id="388" name="PlaceHolder 2"/>
          <p:cNvSpPr>
            <a:spLocks noGrp="1"/>
          </p:cNvSpPr>
          <p:nvPr>
            <p:ph/>
          </p:nvPr>
        </p:nvSpPr>
        <p:spPr>
          <a:xfrm>
            <a:off x="838080" y="1825560"/>
            <a:ext cx="4306320" cy="4345560"/>
          </a:xfrm>
          <a:prstGeom prst="rect">
            <a:avLst/>
          </a:prstGeom>
          <a:noFill/>
          <a:ln w="0">
            <a:noFill/>
          </a:ln>
        </p:spPr>
        <p:txBody>
          <a:bodyPr lIns="0" rIns="0" tIns="0" bIns="0" anchor="t">
            <a:normAutofit fontScale="67000"/>
          </a:bodyPr>
          <a:p>
            <a:pPr>
              <a:lnSpc>
                <a:spcPct val="90000"/>
              </a:lnSpc>
              <a:spcBef>
                <a:spcPts val="1001"/>
              </a:spcBef>
              <a:buNone/>
              <a:tabLst>
                <a:tab algn="l" pos="0"/>
              </a:tabLst>
            </a:pPr>
            <a:r>
              <a:rPr b="1" lang="en-US" sz="2800" spc="-1" strike="noStrike">
                <a:solidFill>
                  <a:srgbClr val="000000"/>
                </a:solidFill>
                <a:latin typeface="Calibri"/>
              </a:rPr>
              <a:t>Committee / Board</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LCDC</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Planning, Environmental, Climate and Biodiversity Action, Energy and Agriculture </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Culture, Libraries and Digital Development, Tourism, Enterprise and Economic Development</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Placemaking to include Economic</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Housing Strategic Policy Committee</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Joint Policing Committee</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County / Area Development Forums</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Tourism Boards</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US" sz="2800" spc="-1" strike="noStrike">
                <a:solidFill>
                  <a:srgbClr val="000000"/>
                </a:solidFill>
                <a:latin typeface="Calibri"/>
              </a:rPr>
              <a:t>Regional Drugs and Alcohol Taskforces</a:t>
            </a: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p:txBody>
      </p:sp>
      <p:sp>
        <p:nvSpPr>
          <p:cNvPr id="389" name="PlaceHolder 3"/>
          <p:cNvSpPr>
            <a:spLocks noGrp="1"/>
          </p:cNvSpPr>
          <p:nvPr>
            <p:ph/>
          </p:nvPr>
        </p:nvSpPr>
        <p:spPr>
          <a:xfrm>
            <a:off x="6706080" y="1116000"/>
            <a:ext cx="4852800" cy="5234400"/>
          </a:xfrm>
          <a:prstGeom prst="rect">
            <a:avLst/>
          </a:prstGeom>
          <a:noFill/>
          <a:ln w="0">
            <a:noFill/>
          </a:ln>
        </p:spPr>
        <p:txBody>
          <a:bodyPr lIns="0" rIns="0" tIns="0" bIns="0" anchor="t">
            <a:normAutofit fontScale="65000"/>
          </a:bodyPr>
          <a:p>
            <a:pPr>
              <a:lnSpc>
                <a:spcPct val="90000"/>
              </a:lnSpc>
              <a:spcBef>
                <a:spcPts val="1001"/>
              </a:spcBef>
              <a:buNone/>
              <a:tabLst>
                <a:tab algn="l" pos="0"/>
              </a:tabLst>
            </a:pPr>
            <a:r>
              <a:rPr b="1" lang="en-US" sz="2800" spc="-1" strike="noStrike">
                <a:solidFill>
                  <a:srgbClr val="000000"/>
                </a:solidFill>
                <a:latin typeface="Calibri"/>
              </a:rPr>
              <a:t>Area of Interest / Concern / Issue</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Local Area Development</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Civic Engagement</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Planning and Infrastructure</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Environmental Protection</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Heritage</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Tourism</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Community Safety</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Community Support</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Vulnerable Groups</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Local Economy</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Rural Development</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Housing</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Recreation / Sports</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Education and Training</a:t>
            </a:r>
            <a:endParaRPr b="0" lang="en-IE"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IE" sz="2800" spc="-1" strike="noStrike">
                <a:solidFill>
                  <a:srgbClr val="000000"/>
                </a:solidFill>
                <a:latin typeface="Calibri"/>
              </a:rPr>
              <a:t>LA Budget</a:t>
            </a: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a:p>
            <a:pPr>
              <a:lnSpc>
                <a:spcPct val="90000"/>
              </a:lnSpc>
              <a:spcBef>
                <a:spcPts val="1001"/>
              </a:spcBef>
              <a:buNone/>
              <a:tabLst>
                <a:tab algn="l" pos="0"/>
              </a:tabLst>
            </a:pPr>
            <a:endParaRPr b="0" lang="en-IE" sz="2800" spc="-1" strike="noStrike">
              <a:latin typeface="Arial"/>
            </a:endParaRPr>
          </a:p>
        </p:txBody>
      </p:sp>
      <p:sp>
        <p:nvSpPr>
          <p:cNvPr id="390" name="PlaceHolder 4"/>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
        <p:nvSpPr>
          <p:cNvPr id="391" name="Straight Arrow Connector 11"/>
          <p:cNvSpPr/>
          <p:nvPr/>
        </p:nvSpPr>
        <p:spPr>
          <a:xfrm flipV="1">
            <a:off x="1680840" y="1481040"/>
            <a:ext cx="4633560" cy="77400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392" name="Straight Arrow Connector 13"/>
          <p:cNvSpPr/>
          <p:nvPr/>
        </p:nvSpPr>
        <p:spPr>
          <a:xfrm flipV="1">
            <a:off x="1627200" y="1814040"/>
            <a:ext cx="4660200" cy="48168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393" name="Straight Arrow Connector 15"/>
          <p:cNvSpPr/>
          <p:nvPr/>
        </p:nvSpPr>
        <p:spPr>
          <a:xfrm flipV="1">
            <a:off x="1680840" y="2139840"/>
            <a:ext cx="4633560" cy="11520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394" name="Straight Arrow Connector 17"/>
          <p:cNvSpPr/>
          <p:nvPr/>
        </p:nvSpPr>
        <p:spPr>
          <a:xfrm>
            <a:off x="1627200" y="2272680"/>
            <a:ext cx="4687200" cy="22284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395" name="Straight Arrow Connector 19"/>
          <p:cNvSpPr/>
          <p:nvPr/>
        </p:nvSpPr>
        <p:spPr>
          <a:xfrm>
            <a:off x="1680840" y="2272680"/>
            <a:ext cx="4633560" cy="53208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396" name="Straight Arrow Connector 21"/>
          <p:cNvSpPr/>
          <p:nvPr/>
        </p:nvSpPr>
        <p:spPr>
          <a:xfrm>
            <a:off x="1680840" y="2272680"/>
            <a:ext cx="4633560" cy="115056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397" name="Straight Arrow Connector 23"/>
          <p:cNvSpPr/>
          <p:nvPr/>
        </p:nvSpPr>
        <p:spPr>
          <a:xfrm>
            <a:off x="1680840" y="2272680"/>
            <a:ext cx="4633560" cy="148680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398" name="Straight Arrow Connector 25"/>
          <p:cNvSpPr/>
          <p:nvPr/>
        </p:nvSpPr>
        <p:spPr>
          <a:xfrm>
            <a:off x="1775160" y="2272680"/>
            <a:ext cx="4646880" cy="186336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399" name="Straight Arrow Connector 27"/>
          <p:cNvSpPr/>
          <p:nvPr/>
        </p:nvSpPr>
        <p:spPr>
          <a:xfrm>
            <a:off x="1680840" y="2272680"/>
            <a:ext cx="4633560" cy="211896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400" name="Straight Arrow Connector 29"/>
          <p:cNvSpPr/>
          <p:nvPr/>
        </p:nvSpPr>
        <p:spPr>
          <a:xfrm>
            <a:off x="1775160" y="2272680"/>
            <a:ext cx="4539240" cy="248184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401" name="Straight Arrow Connector 31"/>
          <p:cNvSpPr/>
          <p:nvPr/>
        </p:nvSpPr>
        <p:spPr>
          <a:xfrm>
            <a:off x="1775160" y="2272680"/>
            <a:ext cx="4539240" cy="277776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402" name="Straight Arrow Connector 33"/>
          <p:cNvSpPr/>
          <p:nvPr/>
        </p:nvSpPr>
        <p:spPr>
          <a:xfrm>
            <a:off x="1775160" y="2340000"/>
            <a:ext cx="4539240" cy="301968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403" name="Straight Arrow Connector 35"/>
          <p:cNvSpPr/>
          <p:nvPr/>
        </p:nvSpPr>
        <p:spPr>
          <a:xfrm>
            <a:off x="1631160" y="2259360"/>
            <a:ext cx="4593240" cy="358452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404" name="Straight Arrow Connector 37"/>
          <p:cNvSpPr/>
          <p:nvPr/>
        </p:nvSpPr>
        <p:spPr>
          <a:xfrm>
            <a:off x="1631160" y="2259360"/>
            <a:ext cx="4539240" cy="382680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405" name="Straight Arrow Connector 39"/>
          <p:cNvSpPr/>
          <p:nvPr/>
        </p:nvSpPr>
        <p:spPr>
          <a:xfrm>
            <a:off x="1775160" y="2272680"/>
            <a:ext cx="4539240" cy="801000"/>
          </a:xfrm>
          <a:custGeom>
            <a:avLst/>
            <a:gdLst/>
            <a:ahLst/>
            <a:rect l="l" t="t" r="r" b="b"/>
            <a:pathLst>
              <a:path w="21600" h="21600">
                <a:moveTo>
                  <a:pt x="0" y="0"/>
                </a:moveTo>
                <a:lnTo>
                  <a:pt x="21600" y="21600"/>
                </a:lnTo>
              </a:path>
            </a:pathLst>
          </a:custGeom>
          <a:noFill/>
          <a:ln>
            <a:solidFill>
              <a:srgbClr val="4472c4"/>
            </a:solidFill>
            <a:tailEnd len="med" type="triangle" w="med"/>
          </a:ln>
        </p:spPr>
        <p:style>
          <a:lnRef idx="1">
            <a:schemeClr val="accent1"/>
          </a:lnRef>
          <a:fillRef idx="0">
            <a:schemeClr val="accent1"/>
          </a:fillRef>
          <a:effectRef idx="0">
            <a:schemeClr val="accent1"/>
          </a:effectRef>
          <a:fontRef idx="minor"/>
        </p:style>
      </p:sp>
      <p:sp>
        <p:nvSpPr>
          <p:cNvPr id="406" name="Straight Arrow Connector 41"/>
          <p:cNvSpPr/>
          <p:nvPr/>
        </p:nvSpPr>
        <p:spPr>
          <a:xfrm flipV="1">
            <a:off x="4464360" y="1481040"/>
            <a:ext cx="1850040" cy="100260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07" name="Straight Arrow Connector 43"/>
          <p:cNvSpPr/>
          <p:nvPr/>
        </p:nvSpPr>
        <p:spPr>
          <a:xfrm flipV="1">
            <a:off x="4464360" y="1858680"/>
            <a:ext cx="1836360" cy="66564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08" name="Straight Arrow Connector 45"/>
          <p:cNvSpPr/>
          <p:nvPr/>
        </p:nvSpPr>
        <p:spPr>
          <a:xfrm flipV="1">
            <a:off x="4464360" y="2140560"/>
            <a:ext cx="1850040" cy="45144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09" name="Straight Arrow Connector 47"/>
          <p:cNvSpPr/>
          <p:nvPr/>
        </p:nvSpPr>
        <p:spPr>
          <a:xfrm flipV="1">
            <a:off x="4464360" y="2503440"/>
            <a:ext cx="1836360" cy="8820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10" name="Straight Arrow Connector 49"/>
          <p:cNvSpPr/>
          <p:nvPr/>
        </p:nvSpPr>
        <p:spPr>
          <a:xfrm>
            <a:off x="4464360" y="2581920"/>
            <a:ext cx="1903680" cy="27648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11" name="Straight Arrow Connector 51"/>
          <p:cNvSpPr/>
          <p:nvPr/>
        </p:nvSpPr>
        <p:spPr>
          <a:xfrm>
            <a:off x="4410720" y="2564640"/>
            <a:ext cx="1957680" cy="58968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12" name="Straight Arrow Connector 53"/>
          <p:cNvSpPr/>
          <p:nvPr/>
        </p:nvSpPr>
        <p:spPr>
          <a:xfrm>
            <a:off x="4410720" y="2604960"/>
            <a:ext cx="1903680" cy="113112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13" name="Straight Arrow Connector 55"/>
          <p:cNvSpPr/>
          <p:nvPr/>
        </p:nvSpPr>
        <p:spPr>
          <a:xfrm>
            <a:off x="4410720" y="2611440"/>
            <a:ext cx="1957680" cy="153828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14" name="Straight Arrow Connector 57"/>
          <p:cNvSpPr/>
          <p:nvPr/>
        </p:nvSpPr>
        <p:spPr>
          <a:xfrm>
            <a:off x="4410720" y="2619000"/>
            <a:ext cx="1930680" cy="184068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15" name="Straight Arrow Connector 59"/>
          <p:cNvSpPr/>
          <p:nvPr/>
        </p:nvSpPr>
        <p:spPr>
          <a:xfrm>
            <a:off x="4464360" y="2539440"/>
            <a:ext cx="1917000" cy="225540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16" name="Straight Arrow Connector 61"/>
          <p:cNvSpPr/>
          <p:nvPr/>
        </p:nvSpPr>
        <p:spPr>
          <a:xfrm>
            <a:off x="4464360" y="2611440"/>
            <a:ext cx="1863360" cy="243612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17" name="Straight Arrow Connector 63"/>
          <p:cNvSpPr/>
          <p:nvPr/>
        </p:nvSpPr>
        <p:spPr>
          <a:xfrm>
            <a:off x="4464360" y="2647440"/>
            <a:ext cx="1863360" cy="308880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18" name="Straight Arrow Connector 65"/>
          <p:cNvSpPr/>
          <p:nvPr/>
        </p:nvSpPr>
        <p:spPr>
          <a:xfrm>
            <a:off x="4383720" y="2594520"/>
            <a:ext cx="1957680" cy="3504240"/>
          </a:xfrm>
          <a:custGeom>
            <a:avLst/>
            <a:gdLst/>
            <a:ahLst/>
            <a:rect l="l" t="t" r="r" b="b"/>
            <a:pathLst>
              <a:path w="21600" h="21600">
                <a:moveTo>
                  <a:pt x="0" y="0"/>
                </a:moveTo>
                <a:lnTo>
                  <a:pt x="21600" y="21600"/>
                </a:lnTo>
              </a:path>
            </a:pathLst>
          </a:custGeom>
          <a:noFill/>
          <a:ln>
            <a:solidFill>
              <a:srgbClr val="70ad47"/>
            </a:solidFill>
            <a:tailEnd len="med" type="triangle" w="med"/>
          </a:ln>
        </p:spPr>
        <p:style>
          <a:lnRef idx="1">
            <a:schemeClr val="accent6"/>
          </a:lnRef>
          <a:fillRef idx="0">
            <a:schemeClr val="accent6"/>
          </a:fillRef>
          <a:effectRef idx="0">
            <a:schemeClr val="accent6"/>
          </a:effectRef>
          <a:fontRef idx="minor"/>
        </p:style>
      </p:sp>
      <p:sp>
        <p:nvSpPr>
          <p:cNvPr id="419" name="Straight Arrow Connector 67"/>
          <p:cNvSpPr/>
          <p:nvPr/>
        </p:nvSpPr>
        <p:spPr>
          <a:xfrm flipV="1">
            <a:off x="3792240" y="1481040"/>
            <a:ext cx="2535840" cy="193068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20" name="Straight Arrow Connector 69"/>
          <p:cNvSpPr/>
          <p:nvPr/>
        </p:nvSpPr>
        <p:spPr>
          <a:xfrm flipV="1">
            <a:off x="3765240" y="1858680"/>
            <a:ext cx="2656800" cy="157752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21" name="Straight Arrow Connector 71"/>
          <p:cNvSpPr/>
          <p:nvPr/>
        </p:nvSpPr>
        <p:spPr>
          <a:xfrm flipV="1">
            <a:off x="3765240" y="2162520"/>
            <a:ext cx="2535840" cy="130284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22" name="Straight Arrow Connector 73"/>
          <p:cNvSpPr/>
          <p:nvPr/>
        </p:nvSpPr>
        <p:spPr>
          <a:xfrm flipV="1">
            <a:off x="3738240" y="2517840"/>
            <a:ext cx="2589480" cy="101124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23" name="Straight Arrow Connector 75"/>
          <p:cNvSpPr/>
          <p:nvPr/>
        </p:nvSpPr>
        <p:spPr>
          <a:xfrm flipV="1">
            <a:off x="3711240" y="2839320"/>
            <a:ext cx="2643480" cy="72252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24" name="Straight Arrow Connector 77"/>
          <p:cNvSpPr/>
          <p:nvPr/>
        </p:nvSpPr>
        <p:spPr>
          <a:xfrm flipV="1">
            <a:off x="3711240" y="3081600"/>
            <a:ext cx="2616480" cy="48924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25" name="Straight Arrow Connector 79"/>
          <p:cNvSpPr/>
          <p:nvPr/>
        </p:nvSpPr>
        <p:spPr>
          <a:xfrm>
            <a:off x="3711240" y="3578040"/>
            <a:ext cx="2710440" cy="54144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26" name="Straight Arrow Connector 81"/>
          <p:cNvSpPr/>
          <p:nvPr/>
        </p:nvSpPr>
        <p:spPr>
          <a:xfrm>
            <a:off x="3711240" y="3538800"/>
            <a:ext cx="2576160" cy="21852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27" name="Straight Arrow Connector 83"/>
          <p:cNvSpPr/>
          <p:nvPr/>
        </p:nvSpPr>
        <p:spPr>
          <a:xfrm>
            <a:off x="3711240" y="3551760"/>
            <a:ext cx="2643480" cy="124200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28" name="Straight Arrow Connector 85"/>
          <p:cNvSpPr/>
          <p:nvPr/>
        </p:nvSpPr>
        <p:spPr>
          <a:xfrm>
            <a:off x="3711240" y="3574440"/>
            <a:ext cx="2670120" cy="81468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29" name="Straight Arrow Connector 87"/>
          <p:cNvSpPr/>
          <p:nvPr/>
        </p:nvSpPr>
        <p:spPr>
          <a:xfrm>
            <a:off x="3738240" y="3591720"/>
            <a:ext cx="2656800" cy="174096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30" name="Straight Arrow Connector 89"/>
          <p:cNvSpPr/>
          <p:nvPr/>
        </p:nvSpPr>
        <p:spPr>
          <a:xfrm>
            <a:off x="3711240" y="3618000"/>
            <a:ext cx="2656800" cy="208548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31" name="Straight Arrow Connector 91"/>
          <p:cNvSpPr/>
          <p:nvPr/>
        </p:nvSpPr>
        <p:spPr>
          <a:xfrm>
            <a:off x="3765240" y="3643920"/>
            <a:ext cx="2629800" cy="2271600"/>
          </a:xfrm>
          <a:custGeom>
            <a:avLst/>
            <a:gdLst/>
            <a:ahLst/>
            <a:rect l="l" t="t" r="r" b="b"/>
            <a:pathLst>
              <a:path w="21600" h="21600">
                <a:moveTo>
                  <a:pt x="0" y="0"/>
                </a:moveTo>
                <a:lnTo>
                  <a:pt x="21600" y="21600"/>
                </a:lnTo>
              </a:path>
            </a:pathLst>
          </a:custGeom>
          <a:noFill/>
          <a:ln>
            <a:solidFill>
              <a:srgbClr val="ffc000"/>
            </a:solidFill>
            <a:tailEnd len="med" type="triangle" w="med"/>
          </a:ln>
        </p:spPr>
        <p:style>
          <a:lnRef idx="1">
            <a:schemeClr val="accent4"/>
          </a:lnRef>
          <a:fillRef idx="0">
            <a:schemeClr val="accent4"/>
          </a:fillRef>
          <a:effectRef idx="0">
            <a:schemeClr val="accent4"/>
          </a:effectRef>
          <a:fontRef idx="minor"/>
        </p:style>
      </p:sp>
      <p:sp>
        <p:nvSpPr>
          <p:cNvPr id="432" name="Straight Arrow Connector 93"/>
          <p:cNvSpPr/>
          <p:nvPr/>
        </p:nvSpPr>
        <p:spPr>
          <a:xfrm flipV="1">
            <a:off x="4222440" y="1575360"/>
            <a:ext cx="2186280" cy="253260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1">
            <a:schemeClr val="accent2"/>
          </a:lnRef>
          <a:fillRef idx="0">
            <a:schemeClr val="accent2"/>
          </a:fillRef>
          <a:effectRef idx="0">
            <a:schemeClr val="accent2"/>
          </a:effectRef>
          <a:fontRef idx="minor"/>
        </p:style>
      </p:sp>
      <p:sp>
        <p:nvSpPr>
          <p:cNvPr id="433" name="Straight Arrow Connector 95"/>
          <p:cNvSpPr/>
          <p:nvPr/>
        </p:nvSpPr>
        <p:spPr>
          <a:xfrm flipV="1">
            <a:off x="4222440" y="2137680"/>
            <a:ext cx="2172600" cy="195768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1">
            <a:schemeClr val="accent2"/>
          </a:lnRef>
          <a:fillRef idx="0">
            <a:schemeClr val="accent2"/>
          </a:fillRef>
          <a:effectRef idx="0">
            <a:schemeClr val="accent2"/>
          </a:effectRef>
          <a:fontRef idx="minor"/>
        </p:style>
      </p:sp>
      <p:sp>
        <p:nvSpPr>
          <p:cNvPr id="434" name="Straight Arrow Connector 97"/>
          <p:cNvSpPr/>
          <p:nvPr/>
        </p:nvSpPr>
        <p:spPr>
          <a:xfrm flipV="1">
            <a:off x="4229280" y="3160800"/>
            <a:ext cx="2152440" cy="89352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1">
            <a:schemeClr val="accent2"/>
          </a:lnRef>
          <a:fillRef idx="0">
            <a:schemeClr val="accent2"/>
          </a:fillRef>
          <a:effectRef idx="0">
            <a:schemeClr val="accent2"/>
          </a:effectRef>
          <a:fontRef idx="minor"/>
        </p:style>
      </p:sp>
      <p:sp>
        <p:nvSpPr>
          <p:cNvPr id="435" name="Straight Arrow Connector 99"/>
          <p:cNvSpPr/>
          <p:nvPr/>
        </p:nvSpPr>
        <p:spPr>
          <a:xfrm flipV="1">
            <a:off x="4239360" y="2529720"/>
            <a:ext cx="2115360" cy="151164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1">
            <a:schemeClr val="accent2"/>
          </a:lnRef>
          <a:fillRef idx="0">
            <a:schemeClr val="accent2"/>
          </a:fillRef>
          <a:effectRef idx="0">
            <a:schemeClr val="accent2"/>
          </a:effectRef>
          <a:fontRef idx="minor"/>
        </p:style>
      </p:sp>
      <p:sp>
        <p:nvSpPr>
          <p:cNvPr id="436" name="Straight Arrow Connector 101"/>
          <p:cNvSpPr/>
          <p:nvPr/>
        </p:nvSpPr>
        <p:spPr>
          <a:xfrm flipV="1">
            <a:off x="4257720" y="3753000"/>
            <a:ext cx="2137320" cy="26172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1">
            <a:schemeClr val="accent2"/>
          </a:lnRef>
          <a:fillRef idx="0">
            <a:schemeClr val="accent2"/>
          </a:fillRef>
          <a:effectRef idx="0">
            <a:schemeClr val="accent2"/>
          </a:effectRef>
          <a:fontRef idx="minor"/>
        </p:style>
      </p:sp>
      <p:sp>
        <p:nvSpPr>
          <p:cNvPr id="437" name="Straight Arrow Connector 103"/>
          <p:cNvSpPr/>
          <p:nvPr/>
        </p:nvSpPr>
        <p:spPr>
          <a:xfrm>
            <a:off x="4257720" y="4057920"/>
            <a:ext cx="2258280" cy="39924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1">
            <a:schemeClr val="accent2"/>
          </a:lnRef>
          <a:fillRef idx="0">
            <a:schemeClr val="accent2"/>
          </a:fillRef>
          <a:effectRef idx="0">
            <a:schemeClr val="accent2"/>
          </a:effectRef>
          <a:fontRef idx="minor"/>
        </p:style>
      </p:sp>
      <p:sp>
        <p:nvSpPr>
          <p:cNvPr id="438" name="Straight Arrow Connector 105"/>
          <p:cNvSpPr/>
          <p:nvPr/>
        </p:nvSpPr>
        <p:spPr>
          <a:xfrm>
            <a:off x="4208760" y="4063320"/>
            <a:ext cx="2159280" cy="4860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1">
            <a:schemeClr val="accent2"/>
          </a:lnRef>
          <a:fillRef idx="0">
            <a:schemeClr val="accent2"/>
          </a:fillRef>
          <a:effectRef idx="0">
            <a:schemeClr val="accent2"/>
          </a:effectRef>
          <a:fontRef idx="minor"/>
        </p:style>
      </p:sp>
      <p:sp>
        <p:nvSpPr>
          <p:cNvPr id="439" name="Straight Arrow Connector 107"/>
          <p:cNvSpPr/>
          <p:nvPr/>
        </p:nvSpPr>
        <p:spPr>
          <a:xfrm>
            <a:off x="4195440" y="4050720"/>
            <a:ext cx="2212920" cy="71676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1">
            <a:schemeClr val="accent2"/>
          </a:lnRef>
          <a:fillRef idx="0">
            <a:schemeClr val="accent2"/>
          </a:fillRef>
          <a:effectRef idx="0">
            <a:schemeClr val="accent2"/>
          </a:effectRef>
          <a:fontRef idx="minor"/>
        </p:style>
      </p:sp>
      <p:sp>
        <p:nvSpPr>
          <p:cNvPr id="440" name="Straight Arrow Connector 109"/>
          <p:cNvSpPr/>
          <p:nvPr/>
        </p:nvSpPr>
        <p:spPr>
          <a:xfrm>
            <a:off x="4222440" y="4045320"/>
            <a:ext cx="2214720" cy="96804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1">
            <a:schemeClr val="accent2"/>
          </a:lnRef>
          <a:fillRef idx="0">
            <a:schemeClr val="accent2"/>
          </a:fillRef>
          <a:effectRef idx="0">
            <a:schemeClr val="accent2"/>
          </a:effectRef>
          <a:fontRef idx="minor"/>
        </p:style>
      </p:sp>
      <p:sp>
        <p:nvSpPr>
          <p:cNvPr id="441" name="Straight Arrow Connector 111"/>
          <p:cNvSpPr/>
          <p:nvPr/>
        </p:nvSpPr>
        <p:spPr>
          <a:xfrm>
            <a:off x="4167000" y="4049280"/>
            <a:ext cx="2283480" cy="201276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1">
            <a:schemeClr val="accent2"/>
          </a:lnRef>
          <a:fillRef idx="0">
            <a:schemeClr val="accent2"/>
          </a:fillRef>
          <a:effectRef idx="0">
            <a:schemeClr val="accent2"/>
          </a:effectRef>
          <a:fontRef idx="minor"/>
        </p:style>
      </p:sp>
      <p:sp>
        <p:nvSpPr>
          <p:cNvPr id="442" name="Straight Arrow Connector 113"/>
          <p:cNvSpPr/>
          <p:nvPr/>
        </p:nvSpPr>
        <p:spPr>
          <a:xfrm flipV="1">
            <a:off x="4383720" y="1575360"/>
            <a:ext cx="2132280" cy="280224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443" name="Straight Arrow Connector 115"/>
          <p:cNvSpPr/>
          <p:nvPr/>
        </p:nvSpPr>
        <p:spPr>
          <a:xfrm flipV="1">
            <a:off x="4464360" y="2221920"/>
            <a:ext cx="1905480" cy="211716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444" name="Straight Arrow Connector 117"/>
          <p:cNvSpPr/>
          <p:nvPr/>
        </p:nvSpPr>
        <p:spPr>
          <a:xfrm flipV="1">
            <a:off x="4464360" y="2486520"/>
            <a:ext cx="2008080" cy="180036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445" name="Straight Arrow Connector 119"/>
          <p:cNvSpPr/>
          <p:nvPr/>
        </p:nvSpPr>
        <p:spPr>
          <a:xfrm flipV="1">
            <a:off x="4451040" y="3159360"/>
            <a:ext cx="1999440" cy="116460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446" name="Straight Arrow Connector 121"/>
          <p:cNvSpPr/>
          <p:nvPr/>
        </p:nvSpPr>
        <p:spPr>
          <a:xfrm flipV="1">
            <a:off x="4420800" y="3456720"/>
            <a:ext cx="2043360" cy="86868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447" name="Straight Arrow Connector 123"/>
          <p:cNvSpPr/>
          <p:nvPr/>
        </p:nvSpPr>
        <p:spPr>
          <a:xfrm>
            <a:off x="4397040" y="4343040"/>
            <a:ext cx="2115360" cy="7272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448" name="Straight Arrow Connector 125"/>
          <p:cNvSpPr/>
          <p:nvPr/>
        </p:nvSpPr>
        <p:spPr>
          <a:xfrm>
            <a:off x="4410720" y="4368960"/>
            <a:ext cx="1986120" cy="40212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449" name="Straight Arrow Connector 127"/>
          <p:cNvSpPr/>
          <p:nvPr/>
        </p:nvSpPr>
        <p:spPr>
          <a:xfrm>
            <a:off x="4407120" y="4399200"/>
            <a:ext cx="2051640" cy="69408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450" name="Straight Arrow Connector 129"/>
          <p:cNvSpPr/>
          <p:nvPr/>
        </p:nvSpPr>
        <p:spPr>
          <a:xfrm>
            <a:off x="4393800" y="4421880"/>
            <a:ext cx="2056680" cy="98100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451" name="Straight Arrow Connector 131"/>
          <p:cNvSpPr/>
          <p:nvPr/>
        </p:nvSpPr>
        <p:spPr>
          <a:xfrm>
            <a:off x="4397040" y="4474440"/>
            <a:ext cx="2013120" cy="160920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452" name="Straight Arrow Connector 133"/>
          <p:cNvSpPr/>
          <p:nvPr/>
        </p:nvSpPr>
        <p:spPr>
          <a:xfrm flipV="1">
            <a:off x="3505320" y="1452600"/>
            <a:ext cx="2967120" cy="317664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53" name="Straight Arrow Connector 135"/>
          <p:cNvSpPr/>
          <p:nvPr/>
        </p:nvSpPr>
        <p:spPr>
          <a:xfrm flipV="1">
            <a:off x="3505320" y="1847160"/>
            <a:ext cx="3011040" cy="280692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54" name="Straight Arrow Connector 137"/>
          <p:cNvSpPr/>
          <p:nvPr/>
        </p:nvSpPr>
        <p:spPr>
          <a:xfrm flipV="1">
            <a:off x="3505320" y="2211120"/>
            <a:ext cx="3007440" cy="249084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55" name="Straight Arrow Connector 139"/>
          <p:cNvSpPr/>
          <p:nvPr/>
        </p:nvSpPr>
        <p:spPr>
          <a:xfrm flipV="1">
            <a:off x="3475440" y="3553560"/>
            <a:ext cx="2956680" cy="108468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56" name="Straight Arrow Connector 141"/>
          <p:cNvSpPr/>
          <p:nvPr/>
        </p:nvSpPr>
        <p:spPr>
          <a:xfrm flipV="1">
            <a:off x="3470400" y="3822120"/>
            <a:ext cx="2961720" cy="81072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57" name="Straight Arrow Connector 143"/>
          <p:cNvSpPr/>
          <p:nvPr/>
        </p:nvSpPr>
        <p:spPr>
          <a:xfrm flipV="1">
            <a:off x="3505320" y="4086720"/>
            <a:ext cx="2995560" cy="58788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58" name="Straight Arrow Connector 145"/>
          <p:cNvSpPr/>
          <p:nvPr/>
        </p:nvSpPr>
        <p:spPr>
          <a:xfrm>
            <a:off x="3501720" y="4655160"/>
            <a:ext cx="2948760" cy="4644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59" name="Straight Arrow Connector 147"/>
          <p:cNvSpPr/>
          <p:nvPr/>
        </p:nvSpPr>
        <p:spPr>
          <a:xfrm>
            <a:off x="3470400" y="4665240"/>
            <a:ext cx="3045600" cy="40896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60" name="Straight Arrow Connector 149"/>
          <p:cNvSpPr/>
          <p:nvPr/>
        </p:nvSpPr>
        <p:spPr>
          <a:xfrm>
            <a:off x="3456360" y="4663800"/>
            <a:ext cx="2952000" cy="73872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61" name="Straight Arrow Connector 151"/>
          <p:cNvSpPr/>
          <p:nvPr/>
        </p:nvSpPr>
        <p:spPr>
          <a:xfrm>
            <a:off x="3465720" y="4679640"/>
            <a:ext cx="3002400" cy="140652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62" name="Straight Arrow Connector 153"/>
          <p:cNvSpPr/>
          <p:nvPr/>
        </p:nvSpPr>
        <p:spPr>
          <a:xfrm>
            <a:off x="3470400" y="4681440"/>
            <a:ext cx="3056400" cy="102852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63" name="Straight Arrow Connector 154"/>
          <p:cNvSpPr/>
          <p:nvPr/>
        </p:nvSpPr>
        <p:spPr>
          <a:xfrm flipV="1">
            <a:off x="3505320" y="4087800"/>
            <a:ext cx="2995560" cy="58788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64" name="Straight Arrow Connector 155"/>
          <p:cNvSpPr/>
          <p:nvPr/>
        </p:nvSpPr>
        <p:spPr>
          <a:xfrm>
            <a:off x="3501720" y="4656600"/>
            <a:ext cx="2948760" cy="46440"/>
          </a:xfrm>
          <a:custGeom>
            <a:avLst/>
            <a:gdLst/>
            <a:ahLst/>
            <a:rect l="l" t="t" r="r" b="b"/>
            <a:pathLst>
              <a:path w="21600" h="21600">
                <a:moveTo>
                  <a:pt x="0" y="0"/>
                </a:moveTo>
                <a:lnTo>
                  <a:pt x="21600" y="21600"/>
                </a:lnTo>
              </a:path>
            </a:pathLst>
          </a:custGeom>
          <a:noFill/>
          <a:ln>
            <a:solidFill>
              <a:srgbClr val="7030a0"/>
            </a:solidFill>
            <a:tailEnd len="med" type="triangle" w="med"/>
          </a:ln>
        </p:spPr>
        <p:style>
          <a:lnRef idx="1">
            <a:schemeClr val="accent1"/>
          </a:lnRef>
          <a:fillRef idx="0">
            <a:schemeClr val="accent1"/>
          </a:fillRef>
          <a:effectRef idx="0">
            <a:schemeClr val="accent1"/>
          </a:effectRef>
          <a:fontRef idx="minor"/>
        </p:style>
      </p:sp>
      <p:sp>
        <p:nvSpPr>
          <p:cNvPr id="465" name="Straight Arrow Connector 157"/>
          <p:cNvSpPr/>
          <p:nvPr/>
        </p:nvSpPr>
        <p:spPr>
          <a:xfrm flipV="1">
            <a:off x="4239360" y="1481040"/>
            <a:ext cx="2169360" cy="3520440"/>
          </a:xfrm>
          <a:custGeom>
            <a:avLst/>
            <a:gdLst/>
            <a:ahLst/>
            <a:rect l="l" t="t" r="r" b="b"/>
            <a:pathLst>
              <a:path w="21600" h="21600">
                <a:moveTo>
                  <a:pt x="0" y="0"/>
                </a:moveTo>
                <a:lnTo>
                  <a:pt x="21600" y="21600"/>
                </a:lnTo>
              </a:path>
            </a:pathLst>
          </a:custGeom>
          <a:noFill/>
          <a:ln>
            <a:solidFill>
              <a:srgbClr val="000000"/>
            </a:solidFill>
            <a:tailEnd len="med" type="triangle" w="med"/>
          </a:ln>
        </p:spPr>
        <p:style>
          <a:lnRef idx="1">
            <a:schemeClr val="dk1"/>
          </a:lnRef>
          <a:fillRef idx="0">
            <a:schemeClr val="dk1"/>
          </a:fillRef>
          <a:effectRef idx="0">
            <a:schemeClr val="dk1"/>
          </a:effectRef>
          <a:fontRef idx="minor"/>
        </p:style>
      </p:sp>
      <p:sp>
        <p:nvSpPr>
          <p:cNvPr id="466" name="Straight Arrow Connector 159"/>
          <p:cNvSpPr/>
          <p:nvPr/>
        </p:nvSpPr>
        <p:spPr>
          <a:xfrm flipV="1">
            <a:off x="4212360" y="2191320"/>
            <a:ext cx="2212920" cy="2824200"/>
          </a:xfrm>
          <a:custGeom>
            <a:avLst/>
            <a:gdLst/>
            <a:ahLst/>
            <a:rect l="l" t="t" r="r" b="b"/>
            <a:pathLst>
              <a:path w="21600" h="21600">
                <a:moveTo>
                  <a:pt x="0" y="0"/>
                </a:moveTo>
                <a:lnTo>
                  <a:pt x="21600" y="21600"/>
                </a:lnTo>
              </a:path>
            </a:pathLst>
          </a:custGeom>
          <a:noFill/>
          <a:ln>
            <a:solidFill>
              <a:srgbClr val="000000"/>
            </a:solidFill>
            <a:tailEnd len="med" type="triangle" w="med"/>
          </a:ln>
        </p:spPr>
        <p:style>
          <a:lnRef idx="1">
            <a:schemeClr val="dk1"/>
          </a:lnRef>
          <a:fillRef idx="0">
            <a:schemeClr val="dk1"/>
          </a:fillRef>
          <a:effectRef idx="0">
            <a:schemeClr val="dk1"/>
          </a:effectRef>
          <a:fontRef idx="minor"/>
        </p:style>
      </p:sp>
      <p:sp>
        <p:nvSpPr>
          <p:cNvPr id="467" name="Straight Arrow Connector 161"/>
          <p:cNvSpPr/>
          <p:nvPr/>
        </p:nvSpPr>
        <p:spPr>
          <a:xfrm flipV="1">
            <a:off x="4222440" y="4439520"/>
            <a:ext cx="2278440" cy="570960"/>
          </a:xfrm>
          <a:custGeom>
            <a:avLst/>
            <a:gdLst/>
            <a:ahLst/>
            <a:rect l="l" t="t" r="r" b="b"/>
            <a:pathLst>
              <a:path w="21600" h="21600">
                <a:moveTo>
                  <a:pt x="0" y="0"/>
                </a:moveTo>
                <a:lnTo>
                  <a:pt x="21600" y="21600"/>
                </a:lnTo>
              </a:path>
            </a:pathLst>
          </a:custGeom>
          <a:noFill/>
          <a:ln>
            <a:solidFill>
              <a:srgbClr val="000000"/>
            </a:solidFill>
            <a:tailEnd len="med" type="triangle" w="med"/>
          </a:ln>
        </p:spPr>
        <p:style>
          <a:lnRef idx="1">
            <a:schemeClr val="dk1"/>
          </a:lnRef>
          <a:fillRef idx="0">
            <a:schemeClr val="dk1"/>
          </a:fillRef>
          <a:effectRef idx="0">
            <a:schemeClr val="dk1"/>
          </a:effectRef>
          <a:fontRef idx="minor"/>
        </p:style>
      </p:sp>
      <p:sp>
        <p:nvSpPr>
          <p:cNvPr id="468" name="Straight Arrow Connector 163"/>
          <p:cNvSpPr/>
          <p:nvPr/>
        </p:nvSpPr>
        <p:spPr>
          <a:xfrm>
            <a:off x="4178520" y="5042520"/>
            <a:ext cx="2179440" cy="1080720"/>
          </a:xfrm>
          <a:custGeom>
            <a:avLst/>
            <a:gdLst/>
            <a:ahLst/>
            <a:rect l="l" t="t" r="r" b="b"/>
            <a:pathLst>
              <a:path w="21600" h="21600">
                <a:moveTo>
                  <a:pt x="0" y="0"/>
                </a:moveTo>
                <a:lnTo>
                  <a:pt x="21600" y="21600"/>
                </a:lnTo>
              </a:path>
            </a:pathLst>
          </a:custGeom>
          <a:noFill/>
          <a:ln>
            <a:solidFill>
              <a:srgbClr val="000000"/>
            </a:solidFill>
            <a:tailEnd len="med" type="triangle" w="med"/>
          </a:ln>
        </p:spPr>
        <p:style>
          <a:lnRef idx="1">
            <a:schemeClr val="dk1"/>
          </a:lnRef>
          <a:fillRef idx="0">
            <a:schemeClr val="dk1"/>
          </a:fillRef>
          <a:effectRef idx="0">
            <a:schemeClr val="dk1"/>
          </a:effectRef>
          <a:fontRef idx="minor"/>
        </p:style>
      </p:sp>
      <p:sp>
        <p:nvSpPr>
          <p:cNvPr id="469" name="Straight Arrow Connector 165"/>
          <p:cNvSpPr/>
          <p:nvPr/>
        </p:nvSpPr>
        <p:spPr>
          <a:xfrm flipV="1">
            <a:off x="4221720" y="4439520"/>
            <a:ext cx="2278440" cy="570960"/>
          </a:xfrm>
          <a:custGeom>
            <a:avLst/>
            <a:gdLst/>
            <a:ahLst/>
            <a:rect l="l" t="t" r="r" b="b"/>
            <a:pathLst>
              <a:path w="21600" h="21600">
                <a:moveTo>
                  <a:pt x="0" y="0"/>
                </a:moveTo>
                <a:lnTo>
                  <a:pt x="21600" y="21600"/>
                </a:lnTo>
              </a:path>
            </a:pathLst>
          </a:custGeom>
          <a:noFill/>
          <a:ln>
            <a:solidFill>
              <a:srgbClr val="000000"/>
            </a:solidFill>
            <a:tailEnd len="med" type="triangle" w="med"/>
          </a:ln>
        </p:spPr>
        <p:style>
          <a:lnRef idx="1">
            <a:schemeClr val="dk1"/>
          </a:lnRef>
          <a:fillRef idx="0">
            <a:schemeClr val="dk1"/>
          </a:fillRef>
          <a:effectRef idx="0">
            <a:schemeClr val="dk1"/>
          </a:effectRef>
          <a:fontRef idx="minor"/>
        </p:style>
      </p:sp>
      <p:sp>
        <p:nvSpPr>
          <p:cNvPr id="470" name="Straight Arrow Connector 166"/>
          <p:cNvSpPr/>
          <p:nvPr/>
        </p:nvSpPr>
        <p:spPr>
          <a:xfrm>
            <a:off x="4178160" y="5042520"/>
            <a:ext cx="2179440" cy="1080720"/>
          </a:xfrm>
          <a:custGeom>
            <a:avLst/>
            <a:gdLst/>
            <a:ahLst/>
            <a:rect l="l" t="t" r="r" b="b"/>
            <a:pathLst>
              <a:path w="21600" h="21600">
                <a:moveTo>
                  <a:pt x="0" y="0"/>
                </a:moveTo>
                <a:lnTo>
                  <a:pt x="21600" y="21600"/>
                </a:lnTo>
              </a:path>
            </a:pathLst>
          </a:custGeom>
          <a:noFill/>
          <a:ln>
            <a:solidFill>
              <a:srgbClr val="000000"/>
            </a:solidFill>
            <a:tailEnd len="med" type="triangle" w="med"/>
          </a:ln>
        </p:spPr>
        <p:style>
          <a:lnRef idx="1">
            <a:schemeClr val="dk1"/>
          </a:lnRef>
          <a:fillRef idx="0">
            <a:schemeClr val="dk1"/>
          </a:fillRef>
          <a:effectRef idx="0">
            <a:schemeClr val="dk1"/>
          </a:effectRef>
          <a:fontRef idx="minor"/>
        </p:style>
      </p:sp>
      <p:sp>
        <p:nvSpPr>
          <p:cNvPr id="471" name="Straight Arrow Connector 168"/>
          <p:cNvSpPr/>
          <p:nvPr/>
        </p:nvSpPr>
        <p:spPr>
          <a:xfrm flipV="1">
            <a:off x="2568240" y="1481040"/>
            <a:ext cx="3813120" cy="384012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72" name="Straight Arrow Connector 170"/>
          <p:cNvSpPr/>
          <p:nvPr/>
        </p:nvSpPr>
        <p:spPr>
          <a:xfrm flipV="1">
            <a:off x="2566800" y="2191320"/>
            <a:ext cx="3959280" cy="306288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73" name="Straight Arrow Connector 172"/>
          <p:cNvSpPr/>
          <p:nvPr/>
        </p:nvSpPr>
        <p:spPr>
          <a:xfrm flipV="1">
            <a:off x="2566080" y="2253600"/>
            <a:ext cx="4001040" cy="296352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74" name="Straight Arrow Connector 174"/>
          <p:cNvSpPr/>
          <p:nvPr/>
        </p:nvSpPr>
        <p:spPr>
          <a:xfrm flipV="1">
            <a:off x="2566080" y="2568240"/>
            <a:ext cx="3946680" cy="270108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75" name="Straight Arrow Connector 176"/>
          <p:cNvSpPr/>
          <p:nvPr/>
        </p:nvSpPr>
        <p:spPr>
          <a:xfrm flipV="1">
            <a:off x="2562840" y="2854080"/>
            <a:ext cx="3938040" cy="242640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76" name="Straight Arrow Connector 178"/>
          <p:cNvSpPr/>
          <p:nvPr/>
        </p:nvSpPr>
        <p:spPr>
          <a:xfrm flipV="1">
            <a:off x="2562840" y="3212280"/>
            <a:ext cx="4064040" cy="205704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77" name="Straight Arrow Connector 180"/>
          <p:cNvSpPr/>
          <p:nvPr/>
        </p:nvSpPr>
        <p:spPr>
          <a:xfrm flipV="1">
            <a:off x="2562840" y="3511440"/>
            <a:ext cx="4236120" cy="175284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78" name="Straight Arrow Connector 182"/>
          <p:cNvSpPr/>
          <p:nvPr/>
        </p:nvSpPr>
        <p:spPr>
          <a:xfrm flipV="1">
            <a:off x="2562840" y="4479120"/>
            <a:ext cx="4236120" cy="83916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79" name="Straight Arrow Connector 184"/>
          <p:cNvSpPr/>
          <p:nvPr/>
        </p:nvSpPr>
        <p:spPr>
          <a:xfrm flipV="1">
            <a:off x="2562840" y="4777200"/>
            <a:ext cx="4064040" cy="50616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80" name="Straight Arrow Connector 186"/>
          <p:cNvSpPr/>
          <p:nvPr/>
        </p:nvSpPr>
        <p:spPr>
          <a:xfrm>
            <a:off x="2562840" y="5259960"/>
            <a:ext cx="4236120" cy="18288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81" name="Straight Arrow Connector 188"/>
          <p:cNvSpPr/>
          <p:nvPr/>
        </p:nvSpPr>
        <p:spPr>
          <a:xfrm>
            <a:off x="2562840" y="5216400"/>
            <a:ext cx="4004280" cy="54540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82" name="Straight Arrow Connector 190"/>
          <p:cNvSpPr/>
          <p:nvPr/>
        </p:nvSpPr>
        <p:spPr>
          <a:xfrm>
            <a:off x="2562840" y="5233680"/>
            <a:ext cx="3869280" cy="809640"/>
          </a:xfrm>
          <a:custGeom>
            <a:avLst/>
            <a:gdLst/>
            <a:ahLst/>
            <a:rect l="l" t="t" r="r" b="b"/>
            <a:pathLst>
              <a:path w="21600" h="21600">
                <a:moveTo>
                  <a:pt x="0" y="0"/>
                </a:moveTo>
                <a:lnTo>
                  <a:pt x="21600" y="21600"/>
                </a:lnTo>
              </a:path>
            </a:pathLst>
          </a:custGeom>
          <a:noFill/>
          <a:ln>
            <a:solidFill>
              <a:srgbClr val="c55a11"/>
            </a:solidFill>
            <a:tailEnd len="med" type="triangle" w="med"/>
          </a:ln>
        </p:spPr>
        <p:style>
          <a:lnRef idx="1">
            <a:schemeClr val="accent1"/>
          </a:lnRef>
          <a:fillRef idx="0">
            <a:schemeClr val="accent1"/>
          </a:fillRef>
          <a:effectRef idx="0">
            <a:schemeClr val="accent1"/>
          </a:effectRef>
          <a:fontRef idx="minor"/>
        </p:style>
      </p:sp>
      <p:sp>
        <p:nvSpPr>
          <p:cNvPr id="483" name="Straight Arrow Connector 192"/>
          <p:cNvSpPr/>
          <p:nvPr/>
        </p:nvSpPr>
        <p:spPr>
          <a:xfrm flipV="1">
            <a:off x="4679640" y="1574640"/>
            <a:ext cx="1947600" cy="3974400"/>
          </a:xfrm>
          <a:custGeom>
            <a:avLst/>
            <a:gdLst/>
            <a:ahLst/>
            <a:rect l="l" t="t" r="r" b="b"/>
            <a:pathLst>
              <a:path w="21600" h="21600">
                <a:moveTo>
                  <a:pt x="0" y="0"/>
                </a:moveTo>
                <a:lnTo>
                  <a:pt x="21600" y="21600"/>
                </a:lnTo>
              </a:path>
            </a:pathLst>
          </a:custGeom>
          <a:noFill/>
          <a:ln>
            <a:solidFill>
              <a:srgbClr val="2f5597"/>
            </a:solidFill>
            <a:tailEnd len="med" type="triangle" w="med"/>
          </a:ln>
        </p:spPr>
        <p:style>
          <a:lnRef idx="1">
            <a:schemeClr val="accent1"/>
          </a:lnRef>
          <a:fillRef idx="0">
            <a:schemeClr val="accent1"/>
          </a:fillRef>
          <a:effectRef idx="0">
            <a:schemeClr val="accent1"/>
          </a:effectRef>
          <a:fontRef idx="minor"/>
        </p:style>
      </p:sp>
      <p:sp>
        <p:nvSpPr>
          <p:cNvPr id="484" name="Straight Arrow Connector 194"/>
          <p:cNvSpPr/>
          <p:nvPr/>
        </p:nvSpPr>
        <p:spPr>
          <a:xfrm flipV="1">
            <a:off x="4823640" y="1847520"/>
            <a:ext cx="2011320" cy="3679920"/>
          </a:xfrm>
          <a:custGeom>
            <a:avLst/>
            <a:gdLst/>
            <a:ahLst/>
            <a:rect l="l" t="t" r="r" b="b"/>
            <a:pathLst>
              <a:path w="21600" h="21600">
                <a:moveTo>
                  <a:pt x="0" y="0"/>
                </a:moveTo>
                <a:lnTo>
                  <a:pt x="21600" y="21600"/>
                </a:lnTo>
              </a:path>
            </a:pathLst>
          </a:custGeom>
          <a:noFill/>
          <a:ln>
            <a:solidFill>
              <a:srgbClr val="2f5597"/>
            </a:solidFill>
            <a:tailEnd len="med" type="triangle" w="med"/>
          </a:ln>
        </p:spPr>
        <p:style>
          <a:lnRef idx="1">
            <a:schemeClr val="accent1"/>
          </a:lnRef>
          <a:fillRef idx="0">
            <a:schemeClr val="accent1"/>
          </a:fillRef>
          <a:effectRef idx="0">
            <a:schemeClr val="accent1"/>
          </a:effectRef>
          <a:fontRef idx="minor"/>
        </p:style>
      </p:sp>
      <p:sp>
        <p:nvSpPr>
          <p:cNvPr id="485" name="Straight Arrow Connector 196"/>
          <p:cNvSpPr/>
          <p:nvPr/>
        </p:nvSpPr>
        <p:spPr>
          <a:xfrm flipV="1">
            <a:off x="4652640" y="3515400"/>
            <a:ext cx="2049840" cy="2116440"/>
          </a:xfrm>
          <a:custGeom>
            <a:avLst/>
            <a:gdLst/>
            <a:ahLst/>
            <a:rect l="l" t="t" r="r" b="b"/>
            <a:pathLst>
              <a:path w="21600" h="21600">
                <a:moveTo>
                  <a:pt x="0" y="0"/>
                </a:moveTo>
                <a:lnTo>
                  <a:pt x="21600" y="21600"/>
                </a:lnTo>
              </a:path>
            </a:pathLst>
          </a:custGeom>
          <a:noFill/>
          <a:ln>
            <a:solidFill>
              <a:srgbClr val="2f5597"/>
            </a:solidFill>
            <a:tailEnd len="med" type="triangle" w="med"/>
          </a:ln>
        </p:spPr>
        <p:style>
          <a:lnRef idx="1">
            <a:schemeClr val="accent1"/>
          </a:lnRef>
          <a:fillRef idx="0">
            <a:schemeClr val="accent1"/>
          </a:fillRef>
          <a:effectRef idx="0">
            <a:schemeClr val="accent1"/>
          </a:effectRef>
          <a:fontRef idx="minor"/>
        </p:style>
      </p:sp>
      <p:sp>
        <p:nvSpPr>
          <p:cNvPr id="486" name="Straight Arrow Connector 198"/>
          <p:cNvSpPr/>
          <p:nvPr/>
        </p:nvSpPr>
        <p:spPr>
          <a:xfrm flipV="1">
            <a:off x="4652640" y="3835080"/>
            <a:ext cx="1994400" cy="1798560"/>
          </a:xfrm>
          <a:custGeom>
            <a:avLst/>
            <a:gdLst/>
            <a:ahLst/>
            <a:rect l="l" t="t" r="r" b="b"/>
            <a:pathLst>
              <a:path w="21600" h="21600">
                <a:moveTo>
                  <a:pt x="0" y="0"/>
                </a:moveTo>
                <a:lnTo>
                  <a:pt x="21600" y="21600"/>
                </a:lnTo>
              </a:path>
            </a:pathLst>
          </a:custGeom>
          <a:noFill/>
          <a:ln>
            <a:solidFill>
              <a:srgbClr val="2f5597"/>
            </a:solidFill>
            <a:tailEnd len="med" type="triangle" w="med"/>
          </a:ln>
        </p:spPr>
        <p:style>
          <a:lnRef idx="1">
            <a:schemeClr val="accent1"/>
          </a:lnRef>
          <a:fillRef idx="0">
            <a:schemeClr val="accent1"/>
          </a:fillRef>
          <a:effectRef idx="0">
            <a:schemeClr val="accent1"/>
          </a:effectRef>
          <a:fontRef idx="minor"/>
        </p:style>
      </p:sp>
      <p:sp>
        <p:nvSpPr>
          <p:cNvPr id="487" name="Straight Arrow Connector 200"/>
          <p:cNvSpPr/>
          <p:nvPr/>
        </p:nvSpPr>
        <p:spPr>
          <a:xfrm flipV="1">
            <a:off x="4679640" y="4172040"/>
            <a:ext cx="2129400" cy="1487880"/>
          </a:xfrm>
          <a:custGeom>
            <a:avLst/>
            <a:gdLst/>
            <a:ahLst/>
            <a:rect l="l" t="t" r="r" b="b"/>
            <a:pathLst>
              <a:path w="21600" h="21600">
                <a:moveTo>
                  <a:pt x="0" y="0"/>
                </a:moveTo>
                <a:lnTo>
                  <a:pt x="21600" y="21600"/>
                </a:lnTo>
              </a:path>
            </a:pathLst>
          </a:custGeom>
          <a:noFill/>
          <a:ln>
            <a:solidFill>
              <a:srgbClr val="2f5597"/>
            </a:solidFill>
            <a:tailEnd len="med" type="triangle" w="med"/>
          </a:ln>
        </p:spPr>
        <p:style>
          <a:lnRef idx="1">
            <a:schemeClr val="accent1"/>
          </a:lnRef>
          <a:fillRef idx="0">
            <a:schemeClr val="accent1"/>
          </a:fillRef>
          <a:effectRef idx="0">
            <a:schemeClr val="accent1"/>
          </a:effectRef>
          <a:fontRef idx="minor"/>
        </p:style>
      </p:sp>
      <p:sp>
        <p:nvSpPr>
          <p:cNvPr id="488" name="Straight Arrow Connector 202"/>
          <p:cNvSpPr/>
          <p:nvPr/>
        </p:nvSpPr>
        <p:spPr>
          <a:xfrm flipV="1">
            <a:off x="4609080" y="5445720"/>
            <a:ext cx="2534760" cy="228240"/>
          </a:xfrm>
          <a:custGeom>
            <a:avLst/>
            <a:gdLst/>
            <a:ahLst/>
            <a:rect l="l" t="t" r="r" b="b"/>
            <a:pathLst>
              <a:path w="21600" h="21600">
                <a:moveTo>
                  <a:pt x="0" y="0"/>
                </a:moveTo>
                <a:lnTo>
                  <a:pt x="21600" y="21600"/>
                </a:lnTo>
              </a:path>
            </a:pathLst>
          </a:custGeom>
          <a:noFill/>
          <a:ln>
            <a:solidFill>
              <a:srgbClr val="2f5597"/>
            </a:solidFill>
            <a:tailEnd len="med" type="triangle" w="med"/>
          </a:ln>
        </p:spPr>
        <p:style>
          <a:lnRef idx="1">
            <a:schemeClr val="accent1"/>
          </a:lnRef>
          <a:fillRef idx="0">
            <a:schemeClr val="accent1"/>
          </a:fillRef>
          <a:effectRef idx="0">
            <a:schemeClr val="accent1"/>
          </a:effectRef>
          <a:fontRef idx="minor"/>
        </p:style>
      </p:sp>
      <p:sp>
        <p:nvSpPr>
          <p:cNvPr id="489" name="Straight Arrow Connector 204"/>
          <p:cNvSpPr/>
          <p:nvPr/>
        </p:nvSpPr>
        <p:spPr>
          <a:xfrm>
            <a:off x="4609080" y="5702760"/>
            <a:ext cx="2224800" cy="72720"/>
          </a:xfrm>
          <a:custGeom>
            <a:avLst/>
            <a:gdLst/>
            <a:ahLst/>
            <a:rect l="l" t="t" r="r" b="b"/>
            <a:pathLst>
              <a:path w="21600" h="21600">
                <a:moveTo>
                  <a:pt x="0" y="0"/>
                </a:moveTo>
                <a:lnTo>
                  <a:pt x="21600" y="21600"/>
                </a:lnTo>
              </a:path>
            </a:pathLst>
          </a:custGeom>
          <a:noFill/>
          <a:ln>
            <a:solidFill>
              <a:srgbClr val="2f5597"/>
            </a:solidFill>
            <a:tailEnd len="med" type="triangle" w="med"/>
          </a:ln>
        </p:spPr>
        <p:style>
          <a:lnRef idx="1">
            <a:schemeClr val="accent1"/>
          </a:lnRef>
          <a:fillRef idx="0">
            <a:schemeClr val="accent1"/>
          </a:fillRef>
          <a:effectRef idx="0">
            <a:schemeClr val="accent1"/>
          </a:effectRef>
          <a:fontRef idx="minor"/>
        </p:style>
      </p:sp>
      <p:sp>
        <p:nvSpPr>
          <p:cNvPr id="490" name="Straight Arrow Connector 206"/>
          <p:cNvSpPr/>
          <p:nvPr/>
        </p:nvSpPr>
        <p:spPr>
          <a:xfrm>
            <a:off x="4609080" y="5742720"/>
            <a:ext cx="1937520" cy="353520"/>
          </a:xfrm>
          <a:custGeom>
            <a:avLst/>
            <a:gdLst/>
            <a:ahLst/>
            <a:rect l="l" t="t" r="r" b="b"/>
            <a:pathLst>
              <a:path w="21600" h="21600">
                <a:moveTo>
                  <a:pt x="0" y="0"/>
                </a:moveTo>
                <a:lnTo>
                  <a:pt x="21600" y="21600"/>
                </a:lnTo>
              </a:path>
            </a:pathLst>
          </a:custGeom>
          <a:noFill/>
          <a:ln>
            <a:solidFill>
              <a:srgbClr val="2f5597"/>
            </a:solidFill>
            <a:tailEnd len="med" type="triangle" w="med"/>
          </a:ln>
        </p:spPr>
        <p:style>
          <a:lnRef idx="1">
            <a:schemeClr val="accent1"/>
          </a:lnRef>
          <a:fillRef idx="0">
            <a:schemeClr val="accent1"/>
          </a:fillRef>
          <a:effectRef idx="0">
            <a:schemeClr val="accent1"/>
          </a:effectRef>
          <a:fontRef idx="minor"/>
        </p:style>
      </p:sp>
    </p:spTree>
  </p:cSld>
  <mc:AlternateContent>
    <mc:Choice Requires="p14">
      <p:transition spd="slow" advTm="77000" p14:dur="2000"/>
    </mc:Choice>
    <mc:Fallback>
      <p:transition spd="slow" advTm="77000"/>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9">
                                  <p:stCondLst>
                                    <p:cond delay="0"/>
                                  </p:stCondLst>
                                  <p:childTnLst>
                                    <p:set>
                                      <p:cBhvr>
                                        <p:cTn id="6" dur="1" fill="hold">
                                          <p:stCondLst>
                                            <p:cond delay="0"/>
                                          </p:stCondLst>
                                        </p:cTn>
                                        <p:tgtEl>
                                          <p:spTgt spid="405"/>
                                        </p:tgtEl>
                                        <p:attrNameLst>
                                          <p:attrName>style.visibility</p:attrName>
                                        </p:attrNameLst>
                                      </p:cBhvr>
                                      <p:to>
                                        <p:strVal val="visible"/>
                                      </p:to>
                                    </p:set>
                                    <p:animEffect filter="dissolve" transition="in">
                                      <p:cBhvr additive="repl">
                                        <p:cTn id="7" dur="500"/>
                                        <p:tgtEl>
                                          <p:spTgt spid="405"/>
                                        </p:tgtEl>
                                      </p:cBhvr>
                                    </p:animEffect>
                                  </p:childTnLst>
                                </p:cTn>
                              </p:par>
                              <p:par>
                                <p:cTn id="8" nodeType="withEffect" fill="hold" presetClass="entr" presetID="9">
                                  <p:stCondLst>
                                    <p:cond delay="0"/>
                                  </p:stCondLst>
                                  <p:childTnLst>
                                    <p:set>
                                      <p:cBhvr>
                                        <p:cTn id="9" dur="1" fill="hold">
                                          <p:stCondLst>
                                            <p:cond delay="0"/>
                                          </p:stCondLst>
                                        </p:cTn>
                                        <p:tgtEl>
                                          <p:spTgt spid="391"/>
                                        </p:tgtEl>
                                        <p:attrNameLst>
                                          <p:attrName>style.visibility</p:attrName>
                                        </p:attrNameLst>
                                      </p:cBhvr>
                                      <p:to>
                                        <p:strVal val="visible"/>
                                      </p:to>
                                    </p:set>
                                    <p:animEffect filter="dissolve" transition="in">
                                      <p:cBhvr additive="repl">
                                        <p:cTn id="10" dur="500"/>
                                        <p:tgtEl>
                                          <p:spTgt spid="391"/>
                                        </p:tgtEl>
                                      </p:cBhvr>
                                    </p:animEffect>
                                  </p:childTnLst>
                                </p:cTn>
                              </p:par>
                              <p:par>
                                <p:cTn id="11" nodeType="withEffect" fill="hold" presetClass="entr" presetID="9">
                                  <p:stCondLst>
                                    <p:cond delay="0"/>
                                  </p:stCondLst>
                                  <p:childTnLst>
                                    <p:set>
                                      <p:cBhvr>
                                        <p:cTn id="12" dur="1" fill="hold">
                                          <p:stCondLst>
                                            <p:cond delay="0"/>
                                          </p:stCondLst>
                                        </p:cTn>
                                        <p:tgtEl>
                                          <p:spTgt spid="392"/>
                                        </p:tgtEl>
                                        <p:attrNameLst>
                                          <p:attrName>style.visibility</p:attrName>
                                        </p:attrNameLst>
                                      </p:cBhvr>
                                      <p:to>
                                        <p:strVal val="visible"/>
                                      </p:to>
                                    </p:set>
                                    <p:animEffect filter="dissolve" transition="in">
                                      <p:cBhvr additive="repl">
                                        <p:cTn id="13" dur="500"/>
                                        <p:tgtEl>
                                          <p:spTgt spid="392"/>
                                        </p:tgtEl>
                                      </p:cBhvr>
                                    </p:animEffect>
                                  </p:childTnLst>
                                </p:cTn>
                              </p:par>
                              <p:par>
                                <p:cTn id="14" nodeType="withEffect" fill="hold" presetClass="entr" presetID="9">
                                  <p:stCondLst>
                                    <p:cond delay="0"/>
                                  </p:stCondLst>
                                  <p:childTnLst>
                                    <p:set>
                                      <p:cBhvr>
                                        <p:cTn id="15" dur="1" fill="hold">
                                          <p:stCondLst>
                                            <p:cond delay="0"/>
                                          </p:stCondLst>
                                        </p:cTn>
                                        <p:tgtEl>
                                          <p:spTgt spid="393"/>
                                        </p:tgtEl>
                                        <p:attrNameLst>
                                          <p:attrName>style.visibility</p:attrName>
                                        </p:attrNameLst>
                                      </p:cBhvr>
                                      <p:to>
                                        <p:strVal val="visible"/>
                                      </p:to>
                                    </p:set>
                                    <p:animEffect filter="dissolve" transition="in">
                                      <p:cBhvr additive="repl">
                                        <p:cTn id="16" dur="500"/>
                                        <p:tgtEl>
                                          <p:spTgt spid="393"/>
                                        </p:tgtEl>
                                      </p:cBhvr>
                                    </p:animEffect>
                                  </p:childTnLst>
                                </p:cTn>
                              </p:par>
                              <p:par>
                                <p:cTn id="17" nodeType="withEffect" fill="hold" presetClass="entr" presetID="9">
                                  <p:stCondLst>
                                    <p:cond delay="0"/>
                                  </p:stCondLst>
                                  <p:childTnLst>
                                    <p:set>
                                      <p:cBhvr>
                                        <p:cTn id="18" dur="1" fill="hold">
                                          <p:stCondLst>
                                            <p:cond delay="0"/>
                                          </p:stCondLst>
                                        </p:cTn>
                                        <p:tgtEl>
                                          <p:spTgt spid="394"/>
                                        </p:tgtEl>
                                        <p:attrNameLst>
                                          <p:attrName>style.visibility</p:attrName>
                                        </p:attrNameLst>
                                      </p:cBhvr>
                                      <p:to>
                                        <p:strVal val="visible"/>
                                      </p:to>
                                    </p:set>
                                    <p:animEffect filter="dissolve" transition="in">
                                      <p:cBhvr additive="repl">
                                        <p:cTn id="19" dur="500"/>
                                        <p:tgtEl>
                                          <p:spTgt spid="394"/>
                                        </p:tgtEl>
                                      </p:cBhvr>
                                    </p:animEffect>
                                  </p:childTnLst>
                                </p:cTn>
                              </p:par>
                              <p:par>
                                <p:cTn id="20" nodeType="withEffect" fill="hold" presetClass="entr" presetID="9">
                                  <p:stCondLst>
                                    <p:cond delay="0"/>
                                  </p:stCondLst>
                                  <p:childTnLst>
                                    <p:set>
                                      <p:cBhvr>
                                        <p:cTn id="21" dur="1" fill="hold">
                                          <p:stCondLst>
                                            <p:cond delay="0"/>
                                          </p:stCondLst>
                                        </p:cTn>
                                        <p:tgtEl>
                                          <p:spTgt spid="395"/>
                                        </p:tgtEl>
                                        <p:attrNameLst>
                                          <p:attrName>style.visibility</p:attrName>
                                        </p:attrNameLst>
                                      </p:cBhvr>
                                      <p:to>
                                        <p:strVal val="visible"/>
                                      </p:to>
                                    </p:set>
                                    <p:animEffect filter="dissolve" transition="in">
                                      <p:cBhvr additive="repl">
                                        <p:cTn id="22" dur="500"/>
                                        <p:tgtEl>
                                          <p:spTgt spid="395"/>
                                        </p:tgtEl>
                                      </p:cBhvr>
                                    </p:animEffect>
                                  </p:childTnLst>
                                </p:cTn>
                              </p:par>
                              <p:par>
                                <p:cTn id="23" nodeType="withEffect" fill="hold" presetClass="entr" presetID="9">
                                  <p:stCondLst>
                                    <p:cond delay="0"/>
                                  </p:stCondLst>
                                  <p:childTnLst>
                                    <p:set>
                                      <p:cBhvr>
                                        <p:cTn id="24" dur="1" fill="hold">
                                          <p:stCondLst>
                                            <p:cond delay="0"/>
                                          </p:stCondLst>
                                        </p:cTn>
                                        <p:tgtEl>
                                          <p:spTgt spid="396"/>
                                        </p:tgtEl>
                                        <p:attrNameLst>
                                          <p:attrName>style.visibility</p:attrName>
                                        </p:attrNameLst>
                                      </p:cBhvr>
                                      <p:to>
                                        <p:strVal val="visible"/>
                                      </p:to>
                                    </p:set>
                                    <p:animEffect filter="dissolve" transition="in">
                                      <p:cBhvr additive="repl">
                                        <p:cTn id="25" dur="500"/>
                                        <p:tgtEl>
                                          <p:spTgt spid="396"/>
                                        </p:tgtEl>
                                      </p:cBhvr>
                                    </p:animEffect>
                                  </p:childTnLst>
                                </p:cTn>
                              </p:par>
                              <p:par>
                                <p:cTn id="26" nodeType="withEffect" fill="hold" presetClass="entr" presetID="9">
                                  <p:stCondLst>
                                    <p:cond delay="0"/>
                                  </p:stCondLst>
                                  <p:childTnLst>
                                    <p:set>
                                      <p:cBhvr>
                                        <p:cTn id="27" dur="1" fill="hold">
                                          <p:stCondLst>
                                            <p:cond delay="0"/>
                                          </p:stCondLst>
                                        </p:cTn>
                                        <p:tgtEl>
                                          <p:spTgt spid="397"/>
                                        </p:tgtEl>
                                        <p:attrNameLst>
                                          <p:attrName>style.visibility</p:attrName>
                                        </p:attrNameLst>
                                      </p:cBhvr>
                                      <p:to>
                                        <p:strVal val="visible"/>
                                      </p:to>
                                    </p:set>
                                    <p:animEffect filter="dissolve" transition="in">
                                      <p:cBhvr additive="repl">
                                        <p:cTn id="28" dur="500"/>
                                        <p:tgtEl>
                                          <p:spTgt spid="397"/>
                                        </p:tgtEl>
                                      </p:cBhvr>
                                    </p:animEffect>
                                  </p:childTnLst>
                                </p:cTn>
                              </p:par>
                              <p:par>
                                <p:cTn id="29" nodeType="withEffect" fill="hold" presetClass="entr" presetID="9">
                                  <p:stCondLst>
                                    <p:cond delay="0"/>
                                  </p:stCondLst>
                                  <p:childTnLst>
                                    <p:set>
                                      <p:cBhvr>
                                        <p:cTn id="30" dur="1" fill="hold">
                                          <p:stCondLst>
                                            <p:cond delay="0"/>
                                          </p:stCondLst>
                                        </p:cTn>
                                        <p:tgtEl>
                                          <p:spTgt spid="398"/>
                                        </p:tgtEl>
                                        <p:attrNameLst>
                                          <p:attrName>style.visibility</p:attrName>
                                        </p:attrNameLst>
                                      </p:cBhvr>
                                      <p:to>
                                        <p:strVal val="visible"/>
                                      </p:to>
                                    </p:set>
                                    <p:animEffect filter="dissolve" transition="in">
                                      <p:cBhvr additive="repl">
                                        <p:cTn id="31" dur="500"/>
                                        <p:tgtEl>
                                          <p:spTgt spid="398"/>
                                        </p:tgtEl>
                                      </p:cBhvr>
                                    </p:animEffect>
                                  </p:childTnLst>
                                </p:cTn>
                              </p:par>
                              <p:par>
                                <p:cTn id="32" nodeType="withEffect" fill="hold" presetClass="entr" presetID="9">
                                  <p:stCondLst>
                                    <p:cond delay="0"/>
                                  </p:stCondLst>
                                  <p:childTnLst>
                                    <p:set>
                                      <p:cBhvr>
                                        <p:cTn id="33" dur="1" fill="hold">
                                          <p:stCondLst>
                                            <p:cond delay="0"/>
                                          </p:stCondLst>
                                        </p:cTn>
                                        <p:tgtEl>
                                          <p:spTgt spid="399"/>
                                        </p:tgtEl>
                                        <p:attrNameLst>
                                          <p:attrName>style.visibility</p:attrName>
                                        </p:attrNameLst>
                                      </p:cBhvr>
                                      <p:to>
                                        <p:strVal val="visible"/>
                                      </p:to>
                                    </p:set>
                                    <p:animEffect filter="dissolve" transition="in">
                                      <p:cBhvr additive="repl">
                                        <p:cTn id="34" dur="500"/>
                                        <p:tgtEl>
                                          <p:spTgt spid="399"/>
                                        </p:tgtEl>
                                      </p:cBhvr>
                                    </p:animEffect>
                                  </p:childTnLst>
                                </p:cTn>
                              </p:par>
                              <p:par>
                                <p:cTn id="35" nodeType="withEffect" fill="hold" presetClass="entr" presetID="9">
                                  <p:stCondLst>
                                    <p:cond delay="0"/>
                                  </p:stCondLst>
                                  <p:childTnLst>
                                    <p:set>
                                      <p:cBhvr>
                                        <p:cTn id="36" dur="1" fill="hold">
                                          <p:stCondLst>
                                            <p:cond delay="0"/>
                                          </p:stCondLst>
                                        </p:cTn>
                                        <p:tgtEl>
                                          <p:spTgt spid="400"/>
                                        </p:tgtEl>
                                        <p:attrNameLst>
                                          <p:attrName>style.visibility</p:attrName>
                                        </p:attrNameLst>
                                      </p:cBhvr>
                                      <p:to>
                                        <p:strVal val="visible"/>
                                      </p:to>
                                    </p:set>
                                    <p:animEffect filter="dissolve" transition="in">
                                      <p:cBhvr additive="repl">
                                        <p:cTn id="37" dur="500"/>
                                        <p:tgtEl>
                                          <p:spTgt spid="400"/>
                                        </p:tgtEl>
                                      </p:cBhvr>
                                    </p:animEffect>
                                  </p:childTnLst>
                                </p:cTn>
                              </p:par>
                              <p:par>
                                <p:cTn id="38" nodeType="withEffect" fill="hold" presetClass="entr" presetID="9">
                                  <p:stCondLst>
                                    <p:cond delay="0"/>
                                  </p:stCondLst>
                                  <p:childTnLst>
                                    <p:set>
                                      <p:cBhvr>
                                        <p:cTn id="39" dur="1" fill="hold">
                                          <p:stCondLst>
                                            <p:cond delay="0"/>
                                          </p:stCondLst>
                                        </p:cTn>
                                        <p:tgtEl>
                                          <p:spTgt spid="401"/>
                                        </p:tgtEl>
                                        <p:attrNameLst>
                                          <p:attrName>style.visibility</p:attrName>
                                        </p:attrNameLst>
                                      </p:cBhvr>
                                      <p:to>
                                        <p:strVal val="visible"/>
                                      </p:to>
                                    </p:set>
                                    <p:animEffect filter="dissolve" transition="in">
                                      <p:cBhvr additive="repl">
                                        <p:cTn id="40" dur="500"/>
                                        <p:tgtEl>
                                          <p:spTgt spid="401"/>
                                        </p:tgtEl>
                                      </p:cBhvr>
                                    </p:animEffect>
                                  </p:childTnLst>
                                </p:cTn>
                              </p:par>
                              <p:par>
                                <p:cTn id="41" nodeType="withEffect" fill="hold" presetClass="entr" presetID="9">
                                  <p:stCondLst>
                                    <p:cond delay="0"/>
                                  </p:stCondLst>
                                  <p:childTnLst>
                                    <p:set>
                                      <p:cBhvr>
                                        <p:cTn id="42" dur="1" fill="hold">
                                          <p:stCondLst>
                                            <p:cond delay="0"/>
                                          </p:stCondLst>
                                        </p:cTn>
                                        <p:tgtEl>
                                          <p:spTgt spid="402"/>
                                        </p:tgtEl>
                                        <p:attrNameLst>
                                          <p:attrName>style.visibility</p:attrName>
                                        </p:attrNameLst>
                                      </p:cBhvr>
                                      <p:to>
                                        <p:strVal val="visible"/>
                                      </p:to>
                                    </p:set>
                                    <p:animEffect filter="dissolve" transition="in">
                                      <p:cBhvr additive="repl">
                                        <p:cTn id="43" dur="500"/>
                                        <p:tgtEl>
                                          <p:spTgt spid="402"/>
                                        </p:tgtEl>
                                      </p:cBhvr>
                                    </p:animEffect>
                                  </p:childTnLst>
                                </p:cTn>
                              </p:par>
                              <p:par>
                                <p:cTn id="44" nodeType="withEffect" fill="hold" presetClass="entr" presetID="9">
                                  <p:stCondLst>
                                    <p:cond delay="0"/>
                                  </p:stCondLst>
                                  <p:childTnLst>
                                    <p:set>
                                      <p:cBhvr>
                                        <p:cTn id="45" dur="1" fill="hold">
                                          <p:stCondLst>
                                            <p:cond delay="0"/>
                                          </p:stCondLst>
                                        </p:cTn>
                                        <p:tgtEl>
                                          <p:spTgt spid="403"/>
                                        </p:tgtEl>
                                        <p:attrNameLst>
                                          <p:attrName>style.visibility</p:attrName>
                                        </p:attrNameLst>
                                      </p:cBhvr>
                                      <p:to>
                                        <p:strVal val="visible"/>
                                      </p:to>
                                    </p:set>
                                    <p:animEffect filter="dissolve" transition="in">
                                      <p:cBhvr additive="repl">
                                        <p:cTn id="46" dur="500"/>
                                        <p:tgtEl>
                                          <p:spTgt spid="403"/>
                                        </p:tgtEl>
                                      </p:cBhvr>
                                    </p:animEffect>
                                  </p:childTnLst>
                                </p:cTn>
                              </p:par>
                              <p:par>
                                <p:cTn id="47" nodeType="withEffect" fill="hold" presetClass="entr" presetID="9">
                                  <p:stCondLst>
                                    <p:cond delay="0"/>
                                  </p:stCondLst>
                                  <p:childTnLst>
                                    <p:set>
                                      <p:cBhvr>
                                        <p:cTn id="48" dur="1" fill="hold">
                                          <p:stCondLst>
                                            <p:cond delay="0"/>
                                          </p:stCondLst>
                                        </p:cTn>
                                        <p:tgtEl>
                                          <p:spTgt spid="404"/>
                                        </p:tgtEl>
                                        <p:attrNameLst>
                                          <p:attrName>style.visibility</p:attrName>
                                        </p:attrNameLst>
                                      </p:cBhvr>
                                      <p:to>
                                        <p:strVal val="visible"/>
                                      </p:to>
                                    </p:set>
                                    <p:animEffect filter="dissolve" transition="in">
                                      <p:cBhvr additive="repl">
                                        <p:cTn id="49" dur="500"/>
                                        <p:tgtEl>
                                          <p:spTgt spid="404"/>
                                        </p:tgtEl>
                                      </p:cBhvr>
                                    </p:animEffect>
                                  </p:childTnLst>
                                </p:cTn>
                              </p:par>
                            </p:childTnLst>
                          </p:cTn>
                        </p:par>
                      </p:childTnLst>
                    </p:cTn>
                  </p:par>
                  <p:par>
                    <p:cTn id="50" fill="hold">
                      <p:stCondLst>
                        <p:cond delay="indefinite"/>
                      </p:stCondLst>
                      <p:childTnLst>
                        <p:par>
                          <p:cTn id="51" fill="hold">
                            <p:stCondLst>
                              <p:cond delay="0"/>
                            </p:stCondLst>
                            <p:childTnLst>
                              <p:par>
                                <p:cTn id="52" nodeType="clickEffect" fill="hold" presetClass="entr" presetID="9">
                                  <p:stCondLst>
                                    <p:cond delay="0"/>
                                  </p:stCondLst>
                                  <p:childTnLst>
                                    <p:set>
                                      <p:cBhvr>
                                        <p:cTn id="53" dur="1" fill="hold">
                                          <p:stCondLst>
                                            <p:cond delay="0"/>
                                          </p:stCondLst>
                                        </p:cTn>
                                        <p:tgtEl>
                                          <p:spTgt spid="418"/>
                                        </p:tgtEl>
                                        <p:attrNameLst>
                                          <p:attrName>style.visibility</p:attrName>
                                        </p:attrNameLst>
                                      </p:cBhvr>
                                      <p:to>
                                        <p:strVal val="visible"/>
                                      </p:to>
                                    </p:set>
                                    <p:animEffect filter="dissolve" transition="in">
                                      <p:cBhvr additive="repl">
                                        <p:cTn id="54" dur="500"/>
                                        <p:tgtEl>
                                          <p:spTgt spid="418"/>
                                        </p:tgtEl>
                                      </p:cBhvr>
                                    </p:animEffect>
                                  </p:childTnLst>
                                </p:cTn>
                              </p:par>
                              <p:par>
                                <p:cTn id="55" nodeType="withEffect" fill="hold" presetClass="entr" presetID="9">
                                  <p:stCondLst>
                                    <p:cond delay="0"/>
                                  </p:stCondLst>
                                  <p:childTnLst>
                                    <p:set>
                                      <p:cBhvr>
                                        <p:cTn id="56" dur="1" fill="hold">
                                          <p:stCondLst>
                                            <p:cond delay="0"/>
                                          </p:stCondLst>
                                        </p:cTn>
                                        <p:tgtEl>
                                          <p:spTgt spid="406"/>
                                        </p:tgtEl>
                                        <p:attrNameLst>
                                          <p:attrName>style.visibility</p:attrName>
                                        </p:attrNameLst>
                                      </p:cBhvr>
                                      <p:to>
                                        <p:strVal val="visible"/>
                                      </p:to>
                                    </p:set>
                                    <p:animEffect filter="dissolve" transition="in">
                                      <p:cBhvr additive="repl">
                                        <p:cTn id="57" dur="500"/>
                                        <p:tgtEl>
                                          <p:spTgt spid="406"/>
                                        </p:tgtEl>
                                      </p:cBhvr>
                                    </p:animEffect>
                                  </p:childTnLst>
                                </p:cTn>
                              </p:par>
                              <p:par>
                                <p:cTn id="58" nodeType="withEffect" fill="hold" presetClass="entr" presetID="9">
                                  <p:stCondLst>
                                    <p:cond delay="0"/>
                                  </p:stCondLst>
                                  <p:childTnLst>
                                    <p:set>
                                      <p:cBhvr>
                                        <p:cTn id="59" dur="1" fill="hold">
                                          <p:stCondLst>
                                            <p:cond delay="0"/>
                                          </p:stCondLst>
                                        </p:cTn>
                                        <p:tgtEl>
                                          <p:spTgt spid="407"/>
                                        </p:tgtEl>
                                        <p:attrNameLst>
                                          <p:attrName>style.visibility</p:attrName>
                                        </p:attrNameLst>
                                      </p:cBhvr>
                                      <p:to>
                                        <p:strVal val="visible"/>
                                      </p:to>
                                    </p:set>
                                    <p:animEffect filter="dissolve" transition="in">
                                      <p:cBhvr additive="repl">
                                        <p:cTn id="60" dur="500"/>
                                        <p:tgtEl>
                                          <p:spTgt spid="407"/>
                                        </p:tgtEl>
                                      </p:cBhvr>
                                    </p:animEffect>
                                  </p:childTnLst>
                                </p:cTn>
                              </p:par>
                              <p:par>
                                <p:cTn id="61" nodeType="withEffect" fill="hold" presetClass="entr" presetID="9">
                                  <p:stCondLst>
                                    <p:cond delay="0"/>
                                  </p:stCondLst>
                                  <p:childTnLst>
                                    <p:set>
                                      <p:cBhvr>
                                        <p:cTn id="62" dur="1" fill="hold">
                                          <p:stCondLst>
                                            <p:cond delay="0"/>
                                          </p:stCondLst>
                                        </p:cTn>
                                        <p:tgtEl>
                                          <p:spTgt spid="408"/>
                                        </p:tgtEl>
                                        <p:attrNameLst>
                                          <p:attrName>style.visibility</p:attrName>
                                        </p:attrNameLst>
                                      </p:cBhvr>
                                      <p:to>
                                        <p:strVal val="visible"/>
                                      </p:to>
                                    </p:set>
                                    <p:animEffect filter="dissolve" transition="in">
                                      <p:cBhvr additive="repl">
                                        <p:cTn id="63" dur="500"/>
                                        <p:tgtEl>
                                          <p:spTgt spid="408"/>
                                        </p:tgtEl>
                                      </p:cBhvr>
                                    </p:animEffect>
                                  </p:childTnLst>
                                </p:cTn>
                              </p:par>
                              <p:par>
                                <p:cTn id="64" nodeType="withEffect" fill="hold" presetClass="entr" presetID="9">
                                  <p:stCondLst>
                                    <p:cond delay="0"/>
                                  </p:stCondLst>
                                  <p:childTnLst>
                                    <p:set>
                                      <p:cBhvr>
                                        <p:cTn id="65" dur="1" fill="hold">
                                          <p:stCondLst>
                                            <p:cond delay="0"/>
                                          </p:stCondLst>
                                        </p:cTn>
                                        <p:tgtEl>
                                          <p:spTgt spid="409"/>
                                        </p:tgtEl>
                                        <p:attrNameLst>
                                          <p:attrName>style.visibility</p:attrName>
                                        </p:attrNameLst>
                                      </p:cBhvr>
                                      <p:to>
                                        <p:strVal val="visible"/>
                                      </p:to>
                                    </p:set>
                                    <p:animEffect filter="dissolve" transition="in">
                                      <p:cBhvr additive="repl">
                                        <p:cTn id="66" dur="500"/>
                                        <p:tgtEl>
                                          <p:spTgt spid="409"/>
                                        </p:tgtEl>
                                      </p:cBhvr>
                                    </p:animEffect>
                                  </p:childTnLst>
                                </p:cTn>
                              </p:par>
                              <p:par>
                                <p:cTn id="67" nodeType="withEffect" fill="hold" presetClass="entr" presetID="9">
                                  <p:stCondLst>
                                    <p:cond delay="0"/>
                                  </p:stCondLst>
                                  <p:childTnLst>
                                    <p:set>
                                      <p:cBhvr>
                                        <p:cTn id="68" dur="1" fill="hold">
                                          <p:stCondLst>
                                            <p:cond delay="0"/>
                                          </p:stCondLst>
                                        </p:cTn>
                                        <p:tgtEl>
                                          <p:spTgt spid="410"/>
                                        </p:tgtEl>
                                        <p:attrNameLst>
                                          <p:attrName>style.visibility</p:attrName>
                                        </p:attrNameLst>
                                      </p:cBhvr>
                                      <p:to>
                                        <p:strVal val="visible"/>
                                      </p:to>
                                    </p:set>
                                    <p:animEffect filter="dissolve" transition="in">
                                      <p:cBhvr additive="repl">
                                        <p:cTn id="69" dur="500"/>
                                        <p:tgtEl>
                                          <p:spTgt spid="410"/>
                                        </p:tgtEl>
                                      </p:cBhvr>
                                    </p:animEffect>
                                  </p:childTnLst>
                                </p:cTn>
                              </p:par>
                              <p:par>
                                <p:cTn id="70" nodeType="withEffect" fill="hold" presetClass="entr" presetID="9">
                                  <p:stCondLst>
                                    <p:cond delay="0"/>
                                  </p:stCondLst>
                                  <p:childTnLst>
                                    <p:set>
                                      <p:cBhvr>
                                        <p:cTn id="71" dur="1" fill="hold">
                                          <p:stCondLst>
                                            <p:cond delay="0"/>
                                          </p:stCondLst>
                                        </p:cTn>
                                        <p:tgtEl>
                                          <p:spTgt spid="411"/>
                                        </p:tgtEl>
                                        <p:attrNameLst>
                                          <p:attrName>style.visibility</p:attrName>
                                        </p:attrNameLst>
                                      </p:cBhvr>
                                      <p:to>
                                        <p:strVal val="visible"/>
                                      </p:to>
                                    </p:set>
                                    <p:animEffect filter="dissolve" transition="in">
                                      <p:cBhvr additive="repl">
                                        <p:cTn id="72" dur="500"/>
                                        <p:tgtEl>
                                          <p:spTgt spid="411"/>
                                        </p:tgtEl>
                                      </p:cBhvr>
                                    </p:animEffect>
                                  </p:childTnLst>
                                </p:cTn>
                              </p:par>
                              <p:par>
                                <p:cTn id="73" nodeType="withEffect" fill="hold" presetClass="entr" presetID="9">
                                  <p:stCondLst>
                                    <p:cond delay="0"/>
                                  </p:stCondLst>
                                  <p:childTnLst>
                                    <p:set>
                                      <p:cBhvr>
                                        <p:cTn id="74" dur="1" fill="hold">
                                          <p:stCondLst>
                                            <p:cond delay="0"/>
                                          </p:stCondLst>
                                        </p:cTn>
                                        <p:tgtEl>
                                          <p:spTgt spid="412"/>
                                        </p:tgtEl>
                                        <p:attrNameLst>
                                          <p:attrName>style.visibility</p:attrName>
                                        </p:attrNameLst>
                                      </p:cBhvr>
                                      <p:to>
                                        <p:strVal val="visible"/>
                                      </p:to>
                                    </p:set>
                                    <p:animEffect filter="dissolve" transition="in">
                                      <p:cBhvr additive="repl">
                                        <p:cTn id="75" dur="500"/>
                                        <p:tgtEl>
                                          <p:spTgt spid="412"/>
                                        </p:tgtEl>
                                      </p:cBhvr>
                                    </p:animEffect>
                                  </p:childTnLst>
                                </p:cTn>
                              </p:par>
                              <p:par>
                                <p:cTn id="76" nodeType="withEffect" fill="hold" presetClass="entr" presetID="9">
                                  <p:stCondLst>
                                    <p:cond delay="0"/>
                                  </p:stCondLst>
                                  <p:childTnLst>
                                    <p:set>
                                      <p:cBhvr>
                                        <p:cTn id="77" dur="1" fill="hold">
                                          <p:stCondLst>
                                            <p:cond delay="0"/>
                                          </p:stCondLst>
                                        </p:cTn>
                                        <p:tgtEl>
                                          <p:spTgt spid="413"/>
                                        </p:tgtEl>
                                        <p:attrNameLst>
                                          <p:attrName>style.visibility</p:attrName>
                                        </p:attrNameLst>
                                      </p:cBhvr>
                                      <p:to>
                                        <p:strVal val="visible"/>
                                      </p:to>
                                    </p:set>
                                    <p:animEffect filter="dissolve" transition="in">
                                      <p:cBhvr additive="repl">
                                        <p:cTn id="78" dur="500"/>
                                        <p:tgtEl>
                                          <p:spTgt spid="413"/>
                                        </p:tgtEl>
                                      </p:cBhvr>
                                    </p:animEffect>
                                  </p:childTnLst>
                                </p:cTn>
                              </p:par>
                              <p:par>
                                <p:cTn id="79" nodeType="withEffect" fill="hold" presetClass="entr" presetID="9">
                                  <p:stCondLst>
                                    <p:cond delay="0"/>
                                  </p:stCondLst>
                                  <p:childTnLst>
                                    <p:set>
                                      <p:cBhvr>
                                        <p:cTn id="80" dur="1" fill="hold">
                                          <p:stCondLst>
                                            <p:cond delay="0"/>
                                          </p:stCondLst>
                                        </p:cTn>
                                        <p:tgtEl>
                                          <p:spTgt spid="414"/>
                                        </p:tgtEl>
                                        <p:attrNameLst>
                                          <p:attrName>style.visibility</p:attrName>
                                        </p:attrNameLst>
                                      </p:cBhvr>
                                      <p:to>
                                        <p:strVal val="visible"/>
                                      </p:to>
                                    </p:set>
                                    <p:animEffect filter="dissolve" transition="in">
                                      <p:cBhvr additive="repl">
                                        <p:cTn id="81" dur="500"/>
                                        <p:tgtEl>
                                          <p:spTgt spid="414"/>
                                        </p:tgtEl>
                                      </p:cBhvr>
                                    </p:animEffect>
                                  </p:childTnLst>
                                </p:cTn>
                              </p:par>
                              <p:par>
                                <p:cTn id="82" nodeType="withEffect" fill="hold" presetClass="entr" presetID="9">
                                  <p:stCondLst>
                                    <p:cond delay="0"/>
                                  </p:stCondLst>
                                  <p:childTnLst>
                                    <p:set>
                                      <p:cBhvr>
                                        <p:cTn id="83" dur="1" fill="hold">
                                          <p:stCondLst>
                                            <p:cond delay="0"/>
                                          </p:stCondLst>
                                        </p:cTn>
                                        <p:tgtEl>
                                          <p:spTgt spid="416"/>
                                        </p:tgtEl>
                                        <p:attrNameLst>
                                          <p:attrName>style.visibility</p:attrName>
                                        </p:attrNameLst>
                                      </p:cBhvr>
                                      <p:to>
                                        <p:strVal val="visible"/>
                                      </p:to>
                                    </p:set>
                                    <p:animEffect filter="dissolve" transition="in">
                                      <p:cBhvr additive="repl">
                                        <p:cTn id="84" dur="500"/>
                                        <p:tgtEl>
                                          <p:spTgt spid="416"/>
                                        </p:tgtEl>
                                      </p:cBhvr>
                                    </p:animEffect>
                                  </p:childTnLst>
                                </p:cTn>
                              </p:par>
                              <p:par>
                                <p:cTn id="85" nodeType="withEffect" fill="hold" presetClass="entr" presetID="9">
                                  <p:stCondLst>
                                    <p:cond delay="0"/>
                                  </p:stCondLst>
                                  <p:childTnLst>
                                    <p:set>
                                      <p:cBhvr>
                                        <p:cTn id="86" dur="1" fill="hold">
                                          <p:stCondLst>
                                            <p:cond delay="0"/>
                                          </p:stCondLst>
                                        </p:cTn>
                                        <p:tgtEl>
                                          <p:spTgt spid="417"/>
                                        </p:tgtEl>
                                        <p:attrNameLst>
                                          <p:attrName>style.visibility</p:attrName>
                                        </p:attrNameLst>
                                      </p:cBhvr>
                                      <p:to>
                                        <p:strVal val="visible"/>
                                      </p:to>
                                    </p:set>
                                    <p:animEffect filter="dissolve" transition="in">
                                      <p:cBhvr additive="repl">
                                        <p:cTn id="87" dur="500"/>
                                        <p:tgtEl>
                                          <p:spTgt spid="417"/>
                                        </p:tgtEl>
                                      </p:cBhvr>
                                    </p:animEffect>
                                  </p:childTnLst>
                                </p:cTn>
                              </p:par>
                            </p:childTnLst>
                          </p:cTn>
                        </p:par>
                      </p:childTnLst>
                    </p:cTn>
                  </p:par>
                  <p:par>
                    <p:cTn id="88" fill="hold">
                      <p:stCondLst>
                        <p:cond delay="indefinite"/>
                      </p:stCondLst>
                      <p:childTnLst>
                        <p:par>
                          <p:cTn id="89" fill="hold">
                            <p:stCondLst>
                              <p:cond delay="0"/>
                            </p:stCondLst>
                            <p:childTnLst>
                              <p:par>
                                <p:cTn id="90" nodeType="clickEffect" fill="hold" presetClass="entr" presetID="9">
                                  <p:stCondLst>
                                    <p:cond delay="0"/>
                                  </p:stCondLst>
                                  <p:childTnLst>
                                    <p:set>
                                      <p:cBhvr>
                                        <p:cTn id="91" dur="1" fill="hold">
                                          <p:stCondLst>
                                            <p:cond delay="0"/>
                                          </p:stCondLst>
                                        </p:cTn>
                                        <p:tgtEl>
                                          <p:spTgt spid="431"/>
                                        </p:tgtEl>
                                        <p:attrNameLst>
                                          <p:attrName>style.visibility</p:attrName>
                                        </p:attrNameLst>
                                      </p:cBhvr>
                                      <p:to>
                                        <p:strVal val="visible"/>
                                      </p:to>
                                    </p:set>
                                    <p:animEffect filter="dissolve" transition="in">
                                      <p:cBhvr additive="repl">
                                        <p:cTn id="92" dur="500"/>
                                        <p:tgtEl>
                                          <p:spTgt spid="431"/>
                                        </p:tgtEl>
                                      </p:cBhvr>
                                    </p:animEffect>
                                  </p:childTnLst>
                                </p:cTn>
                              </p:par>
                              <p:par>
                                <p:cTn id="93" nodeType="withEffect" fill="hold" presetClass="entr" presetID="9">
                                  <p:stCondLst>
                                    <p:cond delay="0"/>
                                  </p:stCondLst>
                                  <p:childTnLst>
                                    <p:set>
                                      <p:cBhvr>
                                        <p:cTn id="94" dur="1" fill="hold">
                                          <p:stCondLst>
                                            <p:cond delay="0"/>
                                          </p:stCondLst>
                                        </p:cTn>
                                        <p:tgtEl>
                                          <p:spTgt spid="419"/>
                                        </p:tgtEl>
                                        <p:attrNameLst>
                                          <p:attrName>style.visibility</p:attrName>
                                        </p:attrNameLst>
                                      </p:cBhvr>
                                      <p:to>
                                        <p:strVal val="visible"/>
                                      </p:to>
                                    </p:set>
                                    <p:animEffect filter="dissolve" transition="in">
                                      <p:cBhvr additive="repl">
                                        <p:cTn id="95" dur="500"/>
                                        <p:tgtEl>
                                          <p:spTgt spid="419"/>
                                        </p:tgtEl>
                                      </p:cBhvr>
                                    </p:animEffect>
                                  </p:childTnLst>
                                </p:cTn>
                              </p:par>
                              <p:par>
                                <p:cTn id="96" nodeType="withEffect" fill="hold" presetClass="entr" presetID="9">
                                  <p:stCondLst>
                                    <p:cond delay="0"/>
                                  </p:stCondLst>
                                  <p:childTnLst>
                                    <p:set>
                                      <p:cBhvr>
                                        <p:cTn id="97" dur="1" fill="hold">
                                          <p:stCondLst>
                                            <p:cond delay="0"/>
                                          </p:stCondLst>
                                        </p:cTn>
                                        <p:tgtEl>
                                          <p:spTgt spid="420"/>
                                        </p:tgtEl>
                                        <p:attrNameLst>
                                          <p:attrName>style.visibility</p:attrName>
                                        </p:attrNameLst>
                                      </p:cBhvr>
                                      <p:to>
                                        <p:strVal val="visible"/>
                                      </p:to>
                                    </p:set>
                                    <p:animEffect filter="dissolve" transition="in">
                                      <p:cBhvr additive="repl">
                                        <p:cTn id="98" dur="500"/>
                                        <p:tgtEl>
                                          <p:spTgt spid="420"/>
                                        </p:tgtEl>
                                      </p:cBhvr>
                                    </p:animEffect>
                                  </p:childTnLst>
                                </p:cTn>
                              </p:par>
                              <p:par>
                                <p:cTn id="99" nodeType="withEffect" fill="hold" presetClass="entr" presetID="9">
                                  <p:stCondLst>
                                    <p:cond delay="0"/>
                                  </p:stCondLst>
                                  <p:childTnLst>
                                    <p:set>
                                      <p:cBhvr>
                                        <p:cTn id="100" dur="1" fill="hold">
                                          <p:stCondLst>
                                            <p:cond delay="0"/>
                                          </p:stCondLst>
                                        </p:cTn>
                                        <p:tgtEl>
                                          <p:spTgt spid="421"/>
                                        </p:tgtEl>
                                        <p:attrNameLst>
                                          <p:attrName>style.visibility</p:attrName>
                                        </p:attrNameLst>
                                      </p:cBhvr>
                                      <p:to>
                                        <p:strVal val="visible"/>
                                      </p:to>
                                    </p:set>
                                    <p:animEffect filter="dissolve" transition="in">
                                      <p:cBhvr additive="repl">
                                        <p:cTn id="101" dur="500"/>
                                        <p:tgtEl>
                                          <p:spTgt spid="421"/>
                                        </p:tgtEl>
                                      </p:cBhvr>
                                    </p:animEffect>
                                  </p:childTnLst>
                                </p:cTn>
                              </p:par>
                              <p:par>
                                <p:cTn id="102" nodeType="withEffect" fill="hold" presetClass="entr" presetID="9">
                                  <p:stCondLst>
                                    <p:cond delay="0"/>
                                  </p:stCondLst>
                                  <p:childTnLst>
                                    <p:set>
                                      <p:cBhvr>
                                        <p:cTn id="103" dur="1" fill="hold">
                                          <p:stCondLst>
                                            <p:cond delay="0"/>
                                          </p:stCondLst>
                                        </p:cTn>
                                        <p:tgtEl>
                                          <p:spTgt spid="422"/>
                                        </p:tgtEl>
                                        <p:attrNameLst>
                                          <p:attrName>style.visibility</p:attrName>
                                        </p:attrNameLst>
                                      </p:cBhvr>
                                      <p:to>
                                        <p:strVal val="visible"/>
                                      </p:to>
                                    </p:set>
                                    <p:animEffect filter="dissolve" transition="in">
                                      <p:cBhvr additive="repl">
                                        <p:cTn id="104" dur="500"/>
                                        <p:tgtEl>
                                          <p:spTgt spid="422"/>
                                        </p:tgtEl>
                                      </p:cBhvr>
                                    </p:animEffect>
                                  </p:childTnLst>
                                </p:cTn>
                              </p:par>
                              <p:par>
                                <p:cTn id="105" nodeType="withEffect" fill="hold" presetClass="entr" presetID="9">
                                  <p:stCondLst>
                                    <p:cond delay="0"/>
                                  </p:stCondLst>
                                  <p:childTnLst>
                                    <p:set>
                                      <p:cBhvr>
                                        <p:cTn id="106" dur="1" fill="hold">
                                          <p:stCondLst>
                                            <p:cond delay="0"/>
                                          </p:stCondLst>
                                        </p:cTn>
                                        <p:tgtEl>
                                          <p:spTgt spid="423"/>
                                        </p:tgtEl>
                                        <p:attrNameLst>
                                          <p:attrName>style.visibility</p:attrName>
                                        </p:attrNameLst>
                                      </p:cBhvr>
                                      <p:to>
                                        <p:strVal val="visible"/>
                                      </p:to>
                                    </p:set>
                                    <p:animEffect filter="dissolve" transition="in">
                                      <p:cBhvr additive="repl">
                                        <p:cTn id="107" dur="500"/>
                                        <p:tgtEl>
                                          <p:spTgt spid="423"/>
                                        </p:tgtEl>
                                      </p:cBhvr>
                                    </p:animEffect>
                                  </p:childTnLst>
                                </p:cTn>
                              </p:par>
                              <p:par>
                                <p:cTn id="108" nodeType="withEffect" fill="hold" presetClass="entr" presetID="9">
                                  <p:stCondLst>
                                    <p:cond delay="0"/>
                                  </p:stCondLst>
                                  <p:childTnLst>
                                    <p:set>
                                      <p:cBhvr>
                                        <p:cTn id="109" dur="1" fill="hold">
                                          <p:stCondLst>
                                            <p:cond delay="0"/>
                                          </p:stCondLst>
                                        </p:cTn>
                                        <p:tgtEl>
                                          <p:spTgt spid="424"/>
                                        </p:tgtEl>
                                        <p:attrNameLst>
                                          <p:attrName>style.visibility</p:attrName>
                                        </p:attrNameLst>
                                      </p:cBhvr>
                                      <p:to>
                                        <p:strVal val="visible"/>
                                      </p:to>
                                    </p:set>
                                    <p:animEffect filter="dissolve" transition="in">
                                      <p:cBhvr additive="repl">
                                        <p:cTn id="110" dur="500"/>
                                        <p:tgtEl>
                                          <p:spTgt spid="424"/>
                                        </p:tgtEl>
                                      </p:cBhvr>
                                    </p:animEffect>
                                  </p:childTnLst>
                                </p:cTn>
                              </p:par>
                              <p:par>
                                <p:cTn id="111" nodeType="withEffect" fill="hold" presetClass="entr" presetID="9">
                                  <p:stCondLst>
                                    <p:cond delay="0"/>
                                  </p:stCondLst>
                                  <p:childTnLst>
                                    <p:set>
                                      <p:cBhvr>
                                        <p:cTn id="112" dur="1" fill="hold">
                                          <p:stCondLst>
                                            <p:cond delay="0"/>
                                          </p:stCondLst>
                                        </p:cTn>
                                        <p:tgtEl>
                                          <p:spTgt spid="426"/>
                                        </p:tgtEl>
                                        <p:attrNameLst>
                                          <p:attrName>style.visibility</p:attrName>
                                        </p:attrNameLst>
                                      </p:cBhvr>
                                      <p:to>
                                        <p:strVal val="visible"/>
                                      </p:to>
                                    </p:set>
                                    <p:animEffect filter="dissolve" transition="in">
                                      <p:cBhvr additive="repl">
                                        <p:cTn id="113" dur="500"/>
                                        <p:tgtEl>
                                          <p:spTgt spid="426"/>
                                        </p:tgtEl>
                                      </p:cBhvr>
                                    </p:animEffect>
                                  </p:childTnLst>
                                </p:cTn>
                              </p:par>
                              <p:par>
                                <p:cTn id="114" nodeType="withEffect" fill="hold" presetClass="entr" presetID="9">
                                  <p:stCondLst>
                                    <p:cond delay="0"/>
                                  </p:stCondLst>
                                  <p:childTnLst>
                                    <p:set>
                                      <p:cBhvr>
                                        <p:cTn id="115" dur="1" fill="hold">
                                          <p:stCondLst>
                                            <p:cond delay="0"/>
                                          </p:stCondLst>
                                        </p:cTn>
                                        <p:tgtEl>
                                          <p:spTgt spid="425"/>
                                        </p:tgtEl>
                                        <p:attrNameLst>
                                          <p:attrName>style.visibility</p:attrName>
                                        </p:attrNameLst>
                                      </p:cBhvr>
                                      <p:to>
                                        <p:strVal val="visible"/>
                                      </p:to>
                                    </p:set>
                                    <p:animEffect filter="dissolve" transition="in">
                                      <p:cBhvr additive="repl">
                                        <p:cTn id="116" dur="500"/>
                                        <p:tgtEl>
                                          <p:spTgt spid="425"/>
                                        </p:tgtEl>
                                      </p:cBhvr>
                                    </p:animEffect>
                                  </p:childTnLst>
                                </p:cTn>
                              </p:par>
                              <p:par>
                                <p:cTn id="117" nodeType="withEffect" fill="hold" presetClass="entr" presetID="9">
                                  <p:stCondLst>
                                    <p:cond delay="0"/>
                                  </p:stCondLst>
                                  <p:childTnLst>
                                    <p:set>
                                      <p:cBhvr>
                                        <p:cTn id="118" dur="1" fill="hold">
                                          <p:stCondLst>
                                            <p:cond delay="0"/>
                                          </p:stCondLst>
                                        </p:cTn>
                                        <p:tgtEl>
                                          <p:spTgt spid="428"/>
                                        </p:tgtEl>
                                        <p:attrNameLst>
                                          <p:attrName>style.visibility</p:attrName>
                                        </p:attrNameLst>
                                      </p:cBhvr>
                                      <p:to>
                                        <p:strVal val="visible"/>
                                      </p:to>
                                    </p:set>
                                    <p:animEffect filter="dissolve" transition="in">
                                      <p:cBhvr additive="repl">
                                        <p:cTn id="119" dur="500"/>
                                        <p:tgtEl>
                                          <p:spTgt spid="428"/>
                                        </p:tgtEl>
                                      </p:cBhvr>
                                    </p:animEffect>
                                  </p:childTnLst>
                                </p:cTn>
                              </p:par>
                              <p:par>
                                <p:cTn id="120" nodeType="withEffect" fill="hold" presetClass="entr" presetID="9">
                                  <p:stCondLst>
                                    <p:cond delay="0"/>
                                  </p:stCondLst>
                                  <p:childTnLst>
                                    <p:set>
                                      <p:cBhvr>
                                        <p:cTn id="121" dur="1" fill="hold">
                                          <p:stCondLst>
                                            <p:cond delay="0"/>
                                          </p:stCondLst>
                                        </p:cTn>
                                        <p:tgtEl>
                                          <p:spTgt spid="427"/>
                                        </p:tgtEl>
                                        <p:attrNameLst>
                                          <p:attrName>style.visibility</p:attrName>
                                        </p:attrNameLst>
                                      </p:cBhvr>
                                      <p:to>
                                        <p:strVal val="visible"/>
                                      </p:to>
                                    </p:set>
                                    <p:animEffect filter="dissolve" transition="in">
                                      <p:cBhvr additive="repl">
                                        <p:cTn id="122" dur="500"/>
                                        <p:tgtEl>
                                          <p:spTgt spid="427"/>
                                        </p:tgtEl>
                                      </p:cBhvr>
                                    </p:animEffect>
                                  </p:childTnLst>
                                </p:cTn>
                              </p:par>
                              <p:par>
                                <p:cTn id="123" nodeType="withEffect" fill="hold" presetClass="entr" presetID="9">
                                  <p:stCondLst>
                                    <p:cond delay="0"/>
                                  </p:stCondLst>
                                  <p:childTnLst>
                                    <p:set>
                                      <p:cBhvr>
                                        <p:cTn id="124" dur="1" fill="hold">
                                          <p:stCondLst>
                                            <p:cond delay="0"/>
                                          </p:stCondLst>
                                        </p:cTn>
                                        <p:tgtEl>
                                          <p:spTgt spid="429"/>
                                        </p:tgtEl>
                                        <p:attrNameLst>
                                          <p:attrName>style.visibility</p:attrName>
                                        </p:attrNameLst>
                                      </p:cBhvr>
                                      <p:to>
                                        <p:strVal val="visible"/>
                                      </p:to>
                                    </p:set>
                                    <p:animEffect filter="dissolve" transition="in">
                                      <p:cBhvr additive="repl">
                                        <p:cTn id="125" dur="500"/>
                                        <p:tgtEl>
                                          <p:spTgt spid="429"/>
                                        </p:tgtEl>
                                      </p:cBhvr>
                                    </p:animEffect>
                                  </p:childTnLst>
                                </p:cTn>
                              </p:par>
                              <p:par>
                                <p:cTn id="126" nodeType="withEffect" fill="hold" presetClass="entr" presetID="9">
                                  <p:stCondLst>
                                    <p:cond delay="0"/>
                                  </p:stCondLst>
                                  <p:childTnLst>
                                    <p:set>
                                      <p:cBhvr>
                                        <p:cTn id="127" dur="1" fill="hold">
                                          <p:stCondLst>
                                            <p:cond delay="0"/>
                                          </p:stCondLst>
                                        </p:cTn>
                                        <p:tgtEl>
                                          <p:spTgt spid="430"/>
                                        </p:tgtEl>
                                        <p:attrNameLst>
                                          <p:attrName>style.visibility</p:attrName>
                                        </p:attrNameLst>
                                      </p:cBhvr>
                                      <p:to>
                                        <p:strVal val="visible"/>
                                      </p:to>
                                    </p:set>
                                    <p:animEffect filter="dissolve" transition="in">
                                      <p:cBhvr additive="repl">
                                        <p:cTn id="128" dur="500"/>
                                        <p:tgtEl>
                                          <p:spTgt spid="430"/>
                                        </p:tgtEl>
                                      </p:cBhvr>
                                    </p:animEffect>
                                  </p:childTnLst>
                                </p:cTn>
                              </p:par>
                            </p:childTnLst>
                          </p:cTn>
                        </p:par>
                      </p:childTnLst>
                    </p:cTn>
                  </p:par>
                  <p:par>
                    <p:cTn id="129" fill="hold">
                      <p:stCondLst>
                        <p:cond delay="indefinite"/>
                      </p:stCondLst>
                      <p:childTnLst>
                        <p:par>
                          <p:cTn id="130" fill="hold">
                            <p:stCondLst>
                              <p:cond delay="0"/>
                            </p:stCondLst>
                            <p:childTnLst>
                              <p:par>
                                <p:cTn id="131" nodeType="clickEffect" fill="hold" presetClass="entr" presetID="9">
                                  <p:stCondLst>
                                    <p:cond delay="0"/>
                                  </p:stCondLst>
                                  <p:childTnLst>
                                    <p:set>
                                      <p:cBhvr>
                                        <p:cTn id="132" dur="1" fill="hold">
                                          <p:stCondLst>
                                            <p:cond delay="0"/>
                                          </p:stCondLst>
                                        </p:cTn>
                                        <p:tgtEl>
                                          <p:spTgt spid="441"/>
                                        </p:tgtEl>
                                        <p:attrNameLst>
                                          <p:attrName>style.visibility</p:attrName>
                                        </p:attrNameLst>
                                      </p:cBhvr>
                                      <p:to>
                                        <p:strVal val="visible"/>
                                      </p:to>
                                    </p:set>
                                    <p:animEffect filter="dissolve" transition="in">
                                      <p:cBhvr additive="repl">
                                        <p:cTn id="133" dur="500"/>
                                        <p:tgtEl>
                                          <p:spTgt spid="441"/>
                                        </p:tgtEl>
                                      </p:cBhvr>
                                    </p:animEffect>
                                  </p:childTnLst>
                                </p:cTn>
                              </p:par>
                              <p:par>
                                <p:cTn id="134" nodeType="withEffect" fill="hold" presetClass="entr" presetID="9">
                                  <p:stCondLst>
                                    <p:cond delay="0"/>
                                  </p:stCondLst>
                                  <p:childTnLst>
                                    <p:set>
                                      <p:cBhvr>
                                        <p:cTn id="135" dur="1" fill="hold">
                                          <p:stCondLst>
                                            <p:cond delay="0"/>
                                          </p:stCondLst>
                                        </p:cTn>
                                        <p:tgtEl>
                                          <p:spTgt spid="432"/>
                                        </p:tgtEl>
                                        <p:attrNameLst>
                                          <p:attrName>style.visibility</p:attrName>
                                        </p:attrNameLst>
                                      </p:cBhvr>
                                      <p:to>
                                        <p:strVal val="visible"/>
                                      </p:to>
                                    </p:set>
                                    <p:animEffect filter="dissolve" transition="in">
                                      <p:cBhvr additive="repl">
                                        <p:cTn id="136" dur="500"/>
                                        <p:tgtEl>
                                          <p:spTgt spid="432"/>
                                        </p:tgtEl>
                                      </p:cBhvr>
                                    </p:animEffect>
                                  </p:childTnLst>
                                </p:cTn>
                              </p:par>
                              <p:par>
                                <p:cTn id="137" nodeType="withEffect" fill="hold" presetClass="entr" presetID="9">
                                  <p:stCondLst>
                                    <p:cond delay="0"/>
                                  </p:stCondLst>
                                  <p:childTnLst>
                                    <p:set>
                                      <p:cBhvr>
                                        <p:cTn id="138" dur="1" fill="hold">
                                          <p:stCondLst>
                                            <p:cond delay="0"/>
                                          </p:stCondLst>
                                        </p:cTn>
                                        <p:tgtEl>
                                          <p:spTgt spid="433"/>
                                        </p:tgtEl>
                                        <p:attrNameLst>
                                          <p:attrName>style.visibility</p:attrName>
                                        </p:attrNameLst>
                                      </p:cBhvr>
                                      <p:to>
                                        <p:strVal val="visible"/>
                                      </p:to>
                                    </p:set>
                                    <p:animEffect filter="dissolve" transition="in">
                                      <p:cBhvr additive="repl">
                                        <p:cTn id="139" dur="500"/>
                                        <p:tgtEl>
                                          <p:spTgt spid="433"/>
                                        </p:tgtEl>
                                      </p:cBhvr>
                                    </p:animEffect>
                                  </p:childTnLst>
                                </p:cTn>
                              </p:par>
                              <p:par>
                                <p:cTn id="140" nodeType="withEffect" fill="hold" presetClass="entr" presetID="9">
                                  <p:stCondLst>
                                    <p:cond delay="0"/>
                                  </p:stCondLst>
                                  <p:childTnLst>
                                    <p:set>
                                      <p:cBhvr>
                                        <p:cTn id="141" dur="1" fill="hold">
                                          <p:stCondLst>
                                            <p:cond delay="0"/>
                                          </p:stCondLst>
                                        </p:cTn>
                                        <p:tgtEl>
                                          <p:spTgt spid="435"/>
                                        </p:tgtEl>
                                        <p:attrNameLst>
                                          <p:attrName>style.visibility</p:attrName>
                                        </p:attrNameLst>
                                      </p:cBhvr>
                                      <p:to>
                                        <p:strVal val="visible"/>
                                      </p:to>
                                    </p:set>
                                    <p:animEffect filter="dissolve" transition="in">
                                      <p:cBhvr additive="repl">
                                        <p:cTn id="142" dur="500"/>
                                        <p:tgtEl>
                                          <p:spTgt spid="435"/>
                                        </p:tgtEl>
                                      </p:cBhvr>
                                    </p:animEffect>
                                  </p:childTnLst>
                                </p:cTn>
                              </p:par>
                              <p:par>
                                <p:cTn id="143" nodeType="withEffect" fill="hold" presetClass="entr" presetID="9">
                                  <p:stCondLst>
                                    <p:cond delay="0"/>
                                  </p:stCondLst>
                                  <p:childTnLst>
                                    <p:set>
                                      <p:cBhvr>
                                        <p:cTn id="144" dur="1" fill="hold">
                                          <p:stCondLst>
                                            <p:cond delay="0"/>
                                          </p:stCondLst>
                                        </p:cTn>
                                        <p:tgtEl>
                                          <p:spTgt spid="434"/>
                                        </p:tgtEl>
                                        <p:attrNameLst>
                                          <p:attrName>style.visibility</p:attrName>
                                        </p:attrNameLst>
                                      </p:cBhvr>
                                      <p:to>
                                        <p:strVal val="visible"/>
                                      </p:to>
                                    </p:set>
                                    <p:animEffect filter="dissolve" transition="in">
                                      <p:cBhvr additive="repl">
                                        <p:cTn id="145" dur="500"/>
                                        <p:tgtEl>
                                          <p:spTgt spid="434"/>
                                        </p:tgtEl>
                                      </p:cBhvr>
                                    </p:animEffect>
                                  </p:childTnLst>
                                </p:cTn>
                              </p:par>
                              <p:par>
                                <p:cTn id="146" nodeType="withEffect" fill="hold" presetClass="entr" presetID="9">
                                  <p:stCondLst>
                                    <p:cond delay="0"/>
                                  </p:stCondLst>
                                  <p:childTnLst>
                                    <p:set>
                                      <p:cBhvr>
                                        <p:cTn id="147" dur="1" fill="hold">
                                          <p:stCondLst>
                                            <p:cond delay="0"/>
                                          </p:stCondLst>
                                        </p:cTn>
                                        <p:tgtEl>
                                          <p:spTgt spid="436"/>
                                        </p:tgtEl>
                                        <p:attrNameLst>
                                          <p:attrName>style.visibility</p:attrName>
                                        </p:attrNameLst>
                                      </p:cBhvr>
                                      <p:to>
                                        <p:strVal val="visible"/>
                                      </p:to>
                                    </p:set>
                                    <p:animEffect filter="dissolve" transition="in">
                                      <p:cBhvr additive="repl">
                                        <p:cTn id="148" dur="500"/>
                                        <p:tgtEl>
                                          <p:spTgt spid="436"/>
                                        </p:tgtEl>
                                      </p:cBhvr>
                                    </p:animEffect>
                                  </p:childTnLst>
                                </p:cTn>
                              </p:par>
                              <p:par>
                                <p:cTn id="149" nodeType="withEffect" fill="hold" presetClass="entr" presetID="9">
                                  <p:stCondLst>
                                    <p:cond delay="0"/>
                                  </p:stCondLst>
                                  <p:childTnLst>
                                    <p:set>
                                      <p:cBhvr>
                                        <p:cTn id="150" dur="1" fill="hold">
                                          <p:stCondLst>
                                            <p:cond delay="0"/>
                                          </p:stCondLst>
                                        </p:cTn>
                                        <p:tgtEl>
                                          <p:spTgt spid="438"/>
                                        </p:tgtEl>
                                        <p:attrNameLst>
                                          <p:attrName>style.visibility</p:attrName>
                                        </p:attrNameLst>
                                      </p:cBhvr>
                                      <p:to>
                                        <p:strVal val="visible"/>
                                      </p:to>
                                    </p:set>
                                    <p:animEffect filter="dissolve" transition="in">
                                      <p:cBhvr additive="repl">
                                        <p:cTn id="151" dur="500"/>
                                        <p:tgtEl>
                                          <p:spTgt spid="438"/>
                                        </p:tgtEl>
                                      </p:cBhvr>
                                    </p:animEffect>
                                  </p:childTnLst>
                                </p:cTn>
                              </p:par>
                              <p:par>
                                <p:cTn id="152" nodeType="withEffect" fill="hold" presetClass="entr" presetID="9">
                                  <p:stCondLst>
                                    <p:cond delay="0"/>
                                  </p:stCondLst>
                                  <p:childTnLst>
                                    <p:set>
                                      <p:cBhvr>
                                        <p:cTn id="153" dur="1" fill="hold">
                                          <p:stCondLst>
                                            <p:cond delay="0"/>
                                          </p:stCondLst>
                                        </p:cTn>
                                        <p:tgtEl>
                                          <p:spTgt spid="437"/>
                                        </p:tgtEl>
                                        <p:attrNameLst>
                                          <p:attrName>style.visibility</p:attrName>
                                        </p:attrNameLst>
                                      </p:cBhvr>
                                      <p:to>
                                        <p:strVal val="visible"/>
                                      </p:to>
                                    </p:set>
                                    <p:animEffect filter="dissolve" transition="in">
                                      <p:cBhvr additive="repl">
                                        <p:cTn id="154" dur="500"/>
                                        <p:tgtEl>
                                          <p:spTgt spid="437"/>
                                        </p:tgtEl>
                                      </p:cBhvr>
                                    </p:animEffect>
                                  </p:childTnLst>
                                </p:cTn>
                              </p:par>
                              <p:par>
                                <p:cTn id="155" nodeType="withEffect" fill="hold" presetClass="entr" presetID="9">
                                  <p:stCondLst>
                                    <p:cond delay="0"/>
                                  </p:stCondLst>
                                  <p:childTnLst>
                                    <p:set>
                                      <p:cBhvr>
                                        <p:cTn id="156" dur="1" fill="hold">
                                          <p:stCondLst>
                                            <p:cond delay="0"/>
                                          </p:stCondLst>
                                        </p:cTn>
                                        <p:tgtEl>
                                          <p:spTgt spid="439"/>
                                        </p:tgtEl>
                                        <p:attrNameLst>
                                          <p:attrName>style.visibility</p:attrName>
                                        </p:attrNameLst>
                                      </p:cBhvr>
                                      <p:to>
                                        <p:strVal val="visible"/>
                                      </p:to>
                                    </p:set>
                                    <p:animEffect filter="dissolve" transition="in">
                                      <p:cBhvr additive="repl">
                                        <p:cTn id="157" dur="500"/>
                                        <p:tgtEl>
                                          <p:spTgt spid="439"/>
                                        </p:tgtEl>
                                      </p:cBhvr>
                                    </p:animEffect>
                                  </p:childTnLst>
                                </p:cTn>
                              </p:par>
                              <p:par>
                                <p:cTn id="158" nodeType="withEffect" fill="hold" presetClass="entr" presetID="9">
                                  <p:stCondLst>
                                    <p:cond delay="0"/>
                                  </p:stCondLst>
                                  <p:childTnLst>
                                    <p:set>
                                      <p:cBhvr>
                                        <p:cTn id="159" dur="1" fill="hold">
                                          <p:stCondLst>
                                            <p:cond delay="0"/>
                                          </p:stCondLst>
                                        </p:cTn>
                                        <p:tgtEl>
                                          <p:spTgt spid="440"/>
                                        </p:tgtEl>
                                        <p:attrNameLst>
                                          <p:attrName>style.visibility</p:attrName>
                                        </p:attrNameLst>
                                      </p:cBhvr>
                                      <p:to>
                                        <p:strVal val="visible"/>
                                      </p:to>
                                    </p:set>
                                    <p:animEffect filter="dissolve" transition="in">
                                      <p:cBhvr additive="repl">
                                        <p:cTn id="160" dur="500"/>
                                        <p:tgtEl>
                                          <p:spTgt spid="440"/>
                                        </p:tgtEl>
                                      </p:cBhvr>
                                    </p:animEffect>
                                  </p:childTnLst>
                                </p:cTn>
                              </p:par>
                            </p:childTnLst>
                          </p:cTn>
                        </p:par>
                      </p:childTnLst>
                    </p:cTn>
                  </p:par>
                  <p:par>
                    <p:cTn id="161" fill="hold">
                      <p:stCondLst>
                        <p:cond delay="indefinite"/>
                      </p:stCondLst>
                      <p:childTnLst>
                        <p:par>
                          <p:cTn id="162" fill="hold">
                            <p:stCondLst>
                              <p:cond delay="0"/>
                            </p:stCondLst>
                            <p:childTnLst>
                              <p:par>
                                <p:cTn id="163" nodeType="clickEffect" fill="hold" presetClass="entr" presetID="9">
                                  <p:stCondLst>
                                    <p:cond delay="0"/>
                                  </p:stCondLst>
                                  <p:childTnLst>
                                    <p:set>
                                      <p:cBhvr>
                                        <p:cTn id="164" dur="1" fill="hold">
                                          <p:stCondLst>
                                            <p:cond delay="0"/>
                                          </p:stCondLst>
                                        </p:cTn>
                                        <p:tgtEl>
                                          <p:spTgt spid="451"/>
                                        </p:tgtEl>
                                        <p:attrNameLst>
                                          <p:attrName>style.visibility</p:attrName>
                                        </p:attrNameLst>
                                      </p:cBhvr>
                                      <p:to>
                                        <p:strVal val="visible"/>
                                      </p:to>
                                    </p:set>
                                    <p:animEffect filter="dissolve" transition="in">
                                      <p:cBhvr additive="repl">
                                        <p:cTn id="165" dur="500"/>
                                        <p:tgtEl>
                                          <p:spTgt spid="451"/>
                                        </p:tgtEl>
                                      </p:cBhvr>
                                    </p:animEffect>
                                  </p:childTnLst>
                                </p:cTn>
                              </p:par>
                              <p:par>
                                <p:cTn id="166" nodeType="withEffect" fill="hold" presetClass="entr" presetID="9">
                                  <p:stCondLst>
                                    <p:cond delay="0"/>
                                  </p:stCondLst>
                                  <p:childTnLst>
                                    <p:set>
                                      <p:cBhvr>
                                        <p:cTn id="167" dur="1" fill="hold">
                                          <p:stCondLst>
                                            <p:cond delay="0"/>
                                          </p:stCondLst>
                                        </p:cTn>
                                        <p:tgtEl>
                                          <p:spTgt spid="450"/>
                                        </p:tgtEl>
                                        <p:attrNameLst>
                                          <p:attrName>style.visibility</p:attrName>
                                        </p:attrNameLst>
                                      </p:cBhvr>
                                      <p:to>
                                        <p:strVal val="visible"/>
                                      </p:to>
                                    </p:set>
                                    <p:animEffect filter="dissolve" transition="in">
                                      <p:cBhvr additive="repl">
                                        <p:cTn id="168" dur="500"/>
                                        <p:tgtEl>
                                          <p:spTgt spid="450"/>
                                        </p:tgtEl>
                                      </p:cBhvr>
                                    </p:animEffect>
                                  </p:childTnLst>
                                </p:cTn>
                              </p:par>
                              <p:par>
                                <p:cTn id="169" nodeType="withEffect" fill="hold" presetClass="entr" presetID="9">
                                  <p:stCondLst>
                                    <p:cond delay="0"/>
                                  </p:stCondLst>
                                  <p:childTnLst>
                                    <p:set>
                                      <p:cBhvr>
                                        <p:cTn id="170" dur="1" fill="hold">
                                          <p:stCondLst>
                                            <p:cond delay="0"/>
                                          </p:stCondLst>
                                        </p:cTn>
                                        <p:tgtEl>
                                          <p:spTgt spid="449"/>
                                        </p:tgtEl>
                                        <p:attrNameLst>
                                          <p:attrName>style.visibility</p:attrName>
                                        </p:attrNameLst>
                                      </p:cBhvr>
                                      <p:to>
                                        <p:strVal val="visible"/>
                                      </p:to>
                                    </p:set>
                                    <p:animEffect filter="dissolve" transition="in">
                                      <p:cBhvr additive="repl">
                                        <p:cTn id="171" dur="500"/>
                                        <p:tgtEl>
                                          <p:spTgt spid="449"/>
                                        </p:tgtEl>
                                      </p:cBhvr>
                                    </p:animEffect>
                                  </p:childTnLst>
                                </p:cTn>
                              </p:par>
                              <p:par>
                                <p:cTn id="172" nodeType="withEffect" fill="hold" presetClass="entr" presetID="9">
                                  <p:stCondLst>
                                    <p:cond delay="0"/>
                                  </p:stCondLst>
                                  <p:childTnLst>
                                    <p:set>
                                      <p:cBhvr>
                                        <p:cTn id="173" dur="1" fill="hold">
                                          <p:stCondLst>
                                            <p:cond delay="0"/>
                                          </p:stCondLst>
                                        </p:cTn>
                                        <p:tgtEl>
                                          <p:spTgt spid="448"/>
                                        </p:tgtEl>
                                        <p:attrNameLst>
                                          <p:attrName>style.visibility</p:attrName>
                                        </p:attrNameLst>
                                      </p:cBhvr>
                                      <p:to>
                                        <p:strVal val="visible"/>
                                      </p:to>
                                    </p:set>
                                    <p:animEffect filter="dissolve" transition="in">
                                      <p:cBhvr additive="repl">
                                        <p:cTn id="174" dur="500"/>
                                        <p:tgtEl>
                                          <p:spTgt spid="448"/>
                                        </p:tgtEl>
                                      </p:cBhvr>
                                    </p:animEffect>
                                  </p:childTnLst>
                                </p:cTn>
                              </p:par>
                              <p:par>
                                <p:cTn id="175" nodeType="withEffect" fill="hold" presetClass="entr" presetID="9">
                                  <p:stCondLst>
                                    <p:cond delay="0"/>
                                  </p:stCondLst>
                                  <p:childTnLst>
                                    <p:set>
                                      <p:cBhvr>
                                        <p:cTn id="176" dur="1" fill="hold">
                                          <p:stCondLst>
                                            <p:cond delay="0"/>
                                          </p:stCondLst>
                                        </p:cTn>
                                        <p:tgtEl>
                                          <p:spTgt spid="447"/>
                                        </p:tgtEl>
                                        <p:attrNameLst>
                                          <p:attrName>style.visibility</p:attrName>
                                        </p:attrNameLst>
                                      </p:cBhvr>
                                      <p:to>
                                        <p:strVal val="visible"/>
                                      </p:to>
                                    </p:set>
                                    <p:animEffect filter="dissolve" transition="in">
                                      <p:cBhvr additive="repl">
                                        <p:cTn id="177" dur="500"/>
                                        <p:tgtEl>
                                          <p:spTgt spid="447"/>
                                        </p:tgtEl>
                                      </p:cBhvr>
                                    </p:animEffect>
                                  </p:childTnLst>
                                </p:cTn>
                              </p:par>
                              <p:par>
                                <p:cTn id="178" nodeType="withEffect" fill="hold" presetClass="entr" presetID="9">
                                  <p:stCondLst>
                                    <p:cond delay="0"/>
                                  </p:stCondLst>
                                  <p:childTnLst>
                                    <p:set>
                                      <p:cBhvr>
                                        <p:cTn id="179" dur="1" fill="hold">
                                          <p:stCondLst>
                                            <p:cond delay="0"/>
                                          </p:stCondLst>
                                        </p:cTn>
                                        <p:tgtEl>
                                          <p:spTgt spid="446"/>
                                        </p:tgtEl>
                                        <p:attrNameLst>
                                          <p:attrName>style.visibility</p:attrName>
                                        </p:attrNameLst>
                                      </p:cBhvr>
                                      <p:to>
                                        <p:strVal val="visible"/>
                                      </p:to>
                                    </p:set>
                                    <p:animEffect filter="dissolve" transition="in">
                                      <p:cBhvr additive="repl">
                                        <p:cTn id="180" dur="500"/>
                                        <p:tgtEl>
                                          <p:spTgt spid="446"/>
                                        </p:tgtEl>
                                      </p:cBhvr>
                                    </p:animEffect>
                                  </p:childTnLst>
                                </p:cTn>
                              </p:par>
                              <p:par>
                                <p:cTn id="181" nodeType="withEffect" fill="hold" presetClass="entr" presetID="9">
                                  <p:stCondLst>
                                    <p:cond delay="0"/>
                                  </p:stCondLst>
                                  <p:childTnLst>
                                    <p:set>
                                      <p:cBhvr>
                                        <p:cTn id="182" dur="1" fill="hold">
                                          <p:stCondLst>
                                            <p:cond delay="0"/>
                                          </p:stCondLst>
                                        </p:cTn>
                                        <p:tgtEl>
                                          <p:spTgt spid="445"/>
                                        </p:tgtEl>
                                        <p:attrNameLst>
                                          <p:attrName>style.visibility</p:attrName>
                                        </p:attrNameLst>
                                      </p:cBhvr>
                                      <p:to>
                                        <p:strVal val="visible"/>
                                      </p:to>
                                    </p:set>
                                    <p:animEffect filter="dissolve" transition="in">
                                      <p:cBhvr additive="repl">
                                        <p:cTn id="183" dur="500"/>
                                        <p:tgtEl>
                                          <p:spTgt spid="445"/>
                                        </p:tgtEl>
                                      </p:cBhvr>
                                    </p:animEffect>
                                  </p:childTnLst>
                                </p:cTn>
                              </p:par>
                              <p:par>
                                <p:cTn id="184" nodeType="withEffect" fill="hold" presetClass="entr" presetID="9">
                                  <p:stCondLst>
                                    <p:cond delay="0"/>
                                  </p:stCondLst>
                                  <p:childTnLst>
                                    <p:set>
                                      <p:cBhvr>
                                        <p:cTn id="185" fill="hold">
                                          <p:stCondLst>
                                            <p:cond delay="0"/>
                                          </p:stCondLst>
                                        </p:cTn>
                                        <p:tgtEl>
                                          <p:spTgt spid="444"/>
                                        </p:tgtEl>
                                        <p:attrNameLst>
                                          <p:attrName>style.visibility</p:attrName>
                                        </p:attrNameLst>
                                      </p:cBhvr>
                                      <p:to>
                                        <p:strVal val="visible"/>
                                      </p:to>
                                    </p:set>
                                    <p:animEffect filter="dissolve" transition="in">
                                      <p:cBhvr additive="repl">
                                        <p:cTn id="186" dur="125"/>
                                        <p:tgtEl>
                                          <p:spTgt spid="444"/>
                                        </p:tgtEl>
                                      </p:cBhvr>
                                    </p:animEffect>
                                  </p:childTnLst>
                                </p:cTn>
                              </p:par>
                              <p:par>
                                <p:cTn id="187" nodeType="withEffect" fill="hold" presetClass="entr" presetID="9">
                                  <p:stCondLst>
                                    <p:cond delay="0"/>
                                  </p:stCondLst>
                                  <p:childTnLst>
                                    <p:set>
                                      <p:cBhvr>
                                        <p:cTn id="188" dur="1" fill="hold">
                                          <p:stCondLst>
                                            <p:cond delay="0"/>
                                          </p:stCondLst>
                                        </p:cTn>
                                        <p:tgtEl>
                                          <p:spTgt spid="443"/>
                                        </p:tgtEl>
                                        <p:attrNameLst>
                                          <p:attrName>style.visibility</p:attrName>
                                        </p:attrNameLst>
                                      </p:cBhvr>
                                      <p:to>
                                        <p:strVal val="visible"/>
                                      </p:to>
                                    </p:set>
                                    <p:animEffect filter="dissolve" transition="in">
                                      <p:cBhvr additive="repl">
                                        <p:cTn id="189" dur="500"/>
                                        <p:tgtEl>
                                          <p:spTgt spid="443"/>
                                        </p:tgtEl>
                                      </p:cBhvr>
                                    </p:animEffect>
                                  </p:childTnLst>
                                </p:cTn>
                              </p:par>
                              <p:par>
                                <p:cTn id="190" nodeType="withEffect" fill="hold" presetClass="entr" presetID="9">
                                  <p:stCondLst>
                                    <p:cond delay="0"/>
                                  </p:stCondLst>
                                  <p:childTnLst>
                                    <p:set>
                                      <p:cBhvr>
                                        <p:cTn id="191" dur="1" fill="hold">
                                          <p:stCondLst>
                                            <p:cond delay="0"/>
                                          </p:stCondLst>
                                        </p:cTn>
                                        <p:tgtEl>
                                          <p:spTgt spid="442"/>
                                        </p:tgtEl>
                                        <p:attrNameLst>
                                          <p:attrName>style.visibility</p:attrName>
                                        </p:attrNameLst>
                                      </p:cBhvr>
                                      <p:to>
                                        <p:strVal val="visible"/>
                                      </p:to>
                                    </p:set>
                                    <p:animEffect filter="dissolve" transition="in">
                                      <p:cBhvr additive="repl">
                                        <p:cTn id="192" dur="500"/>
                                        <p:tgtEl>
                                          <p:spTgt spid="442"/>
                                        </p:tgtEl>
                                      </p:cBhvr>
                                    </p:animEffect>
                                  </p:childTnLst>
                                </p:cTn>
                              </p:par>
                            </p:childTnLst>
                          </p:cTn>
                        </p:par>
                      </p:childTnLst>
                    </p:cTn>
                  </p:par>
                  <p:par>
                    <p:cTn id="193" fill="hold">
                      <p:stCondLst>
                        <p:cond delay="indefinite"/>
                      </p:stCondLst>
                      <p:childTnLst>
                        <p:par>
                          <p:cTn id="194" fill="hold">
                            <p:stCondLst>
                              <p:cond delay="0"/>
                            </p:stCondLst>
                            <p:childTnLst>
                              <p:par>
                                <p:cTn id="195" nodeType="clickEffect" fill="hold" presetClass="entr" presetID="9">
                                  <p:stCondLst>
                                    <p:cond delay="0"/>
                                  </p:stCondLst>
                                  <p:childTnLst>
                                    <p:set>
                                      <p:cBhvr>
                                        <p:cTn id="196" dur="1" fill="hold">
                                          <p:stCondLst>
                                            <p:cond delay="0"/>
                                          </p:stCondLst>
                                        </p:cTn>
                                        <p:tgtEl>
                                          <p:spTgt spid="463"/>
                                        </p:tgtEl>
                                        <p:attrNameLst>
                                          <p:attrName>style.visibility</p:attrName>
                                        </p:attrNameLst>
                                      </p:cBhvr>
                                      <p:to>
                                        <p:strVal val="visible"/>
                                      </p:to>
                                    </p:set>
                                    <p:animEffect filter="dissolve" transition="in">
                                      <p:cBhvr additive="repl">
                                        <p:cTn id="197" dur="500"/>
                                        <p:tgtEl>
                                          <p:spTgt spid="463"/>
                                        </p:tgtEl>
                                      </p:cBhvr>
                                    </p:animEffect>
                                  </p:childTnLst>
                                </p:cTn>
                              </p:par>
                              <p:par>
                                <p:cTn id="198" nodeType="withEffect" fill="hold" presetClass="entr" presetID="9">
                                  <p:stCondLst>
                                    <p:cond delay="0"/>
                                  </p:stCondLst>
                                  <p:childTnLst>
                                    <p:set>
                                      <p:cBhvr>
                                        <p:cTn id="199" dur="1" fill="hold">
                                          <p:stCondLst>
                                            <p:cond delay="0"/>
                                          </p:stCondLst>
                                        </p:cTn>
                                        <p:tgtEl>
                                          <p:spTgt spid="464"/>
                                        </p:tgtEl>
                                        <p:attrNameLst>
                                          <p:attrName>style.visibility</p:attrName>
                                        </p:attrNameLst>
                                      </p:cBhvr>
                                      <p:to>
                                        <p:strVal val="visible"/>
                                      </p:to>
                                    </p:set>
                                    <p:animEffect filter="dissolve" transition="in">
                                      <p:cBhvr additive="repl">
                                        <p:cTn id="200" dur="500"/>
                                        <p:tgtEl>
                                          <p:spTgt spid="464"/>
                                        </p:tgtEl>
                                      </p:cBhvr>
                                    </p:animEffect>
                                  </p:childTnLst>
                                </p:cTn>
                              </p:par>
                              <p:par>
                                <p:cTn id="201" nodeType="withEffect" fill="hold" presetClass="entr" presetID="9">
                                  <p:stCondLst>
                                    <p:cond delay="0"/>
                                  </p:stCondLst>
                                  <p:childTnLst>
                                    <p:set>
                                      <p:cBhvr>
                                        <p:cTn id="202" dur="1" fill="hold">
                                          <p:stCondLst>
                                            <p:cond delay="0"/>
                                          </p:stCondLst>
                                        </p:cTn>
                                        <p:tgtEl>
                                          <p:spTgt spid="459"/>
                                        </p:tgtEl>
                                        <p:attrNameLst>
                                          <p:attrName>style.visibility</p:attrName>
                                        </p:attrNameLst>
                                      </p:cBhvr>
                                      <p:to>
                                        <p:strVal val="visible"/>
                                      </p:to>
                                    </p:set>
                                    <p:animEffect filter="dissolve" transition="in">
                                      <p:cBhvr additive="repl">
                                        <p:cTn id="203" dur="500"/>
                                        <p:tgtEl>
                                          <p:spTgt spid="459"/>
                                        </p:tgtEl>
                                      </p:cBhvr>
                                    </p:animEffect>
                                  </p:childTnLst>
                                </p:cTn>
                              </p:par>
                              <p:par>
                                <p:cTn id="204" nodeType="withEffect" fill="hold" presetClass="entr" presetID="9">
                                  <p:stCondLst>
                                    <p:cond delay="0"/>
                                  </p:stCondLst>
                                  <p:childTnLst>
                                    <p:set>
                                      <p:cBhvr>
                                        <p:cTn id="205" dur="1" fill="hold">
                                          <p:stCondLst>
                                            <p:cond delay="0"/>
                                          </p:stCondLst>
                                        </p:cTn>
                                        <p:tgtEl>
                                          <p:spTgt spid="462"/>
                                        </p:tgtEl>
                                        <p:attrNameLst>
                                          <p:attrName>style.visibility</p:attrName>
                                        </p:attrNameLst>
                                      </p:cBhvr>
                                      <p:to>
                                        <p:strVal val="visible"/>
                                      </p:to>
                                    </p:set>
                                    <p:animEffect filter="dissolve" transition="in">
                                      <p:cBhvr additive="repl">
                                        <p:cTn id="206" dur="500"/>
                                        <p:tgtEl>
                                          <p:spTgt spid="462"/>
                                        </p:tgtEl>
                                      </p:cBhvr>
                                    </p:animEffect>
                                  </p:childTnLst>
                                </p:cTn>
                              </p:par>
                              <p:par>
                                <p:cTn id="207" nodeType="withEffect" fill="hold" presetClass="entr" presetID="9">
                                  <p:stCondLst>
                                    <p:cond delay="0"/>
                                  </p:stCondLst>
                                  <p:childTnLst>
                                    <p:set>
                                      <p:cBhvr>
                                        <p:cTn id="208" dur="1" fill="hold">
                                          <p:stCondLst>
                                            <p:cond delay="0"/>
                                          </p:stCondLst>
                                        </p:cTn>
                                        <p:tgtEl>
                                          <p:spTgt spid="461"/>
                                        </p:tgtEl>
                                        <p:attrNameLst>
                                          <p:attrName>style.visibility</p:attrName>
                                        </p:attrNameLst>
                                      </p:cBhvr>
                                      <p:to>
                                        <p:strVal val="visible"/>
                                      </p:to>
                                    </p:set>
                                    <p:animEffect filter="dissolve" transition="in">
                                      <p:cBhvr additive="repl">
                                        <p:cTn id="209" dur="500"/>
                                        <p:tgtEl>
                                          <p:spTgt spid="461"/>
                                        </p:tgtEl>
                                      </p:cBhvr>
                                    </p:animEffect>
                                  </p:childTnLst>
                                </p:cTn>
                              </p:par>
                              <p:par>
                                <p:cTn id="210" nodeType="withEffect" fill="hold" presetClass="entr" presetID="9">
                                  <p:stCondLst>
                                    <p:cond delay="0"/>
                                  </p:stCondLst>
                                  <p:childTnLst>
                                    <p:set>
                                      <p:cBhvr>
                                        <p:cTn id="211" dur="1" fill="hold">
                                          <p:stCondLst>
                                            <p:cond delay="0"/>
                                          </p:stCondLst>
                                        </p:cTn>
                                        <p:tgtEl>
                                          <p:spTgt spid="456"/>
                                        </p:tgtEl>
                                        <p:attrNameLst>
                                          <p:attrName>style.visibility</p:attrName>
                                        </p:attrNameLst>
                                      </p:cBhvr>
                                      <p:to>
                                        <p:strVal val="visible"/>
                                      </p:to>
                                    </p:set>
                                    <p:animEffect filter="dissolve" transition="in">
                                      <p:cBhvr additive="repl">
                                        <p:cTn id="212" dur="500"/>
                                        <p:tgtEl>
                                          <p:spTgt spid="456"/>
                                        </p:tgtEl>
                                      </p:cBhvr>
                                    </p:animEffect>
                                  </p:childTnLst>
                                </p:cTn>
                              </p:par>
                              <p:par>
                                <p:cTn id="213" nodeType="withEffect" fill="hold" presetClass="entr" presetID="9">
                                  <p:stCondLst>
                                    <p:cond delay="0"/>
                                  </p:stCondLst>
                                  <p:childTnLst>
                                    <p:set>
                                      <p:cBhvr>
                                        <p:cTn id="214" dur="1" fill="hold">
                                          <p:stCondLst>
                                            <p:cond delay="0"/>
                                          </p:stCondLst>
                                        </p:cTn>
                                        <p:tgtEl>
                                          <p:spTgt spid="455"/>
                                        </p:tgtEl>
                                        <p:attrNameLst>
                                          <p:attrName>style.visibility</p:attrName>
                                        </p:attrNameLst>
                                      </p:cBhvr>
                                      <p:to>
                                        <p:strVal val="visible"/>
                                      </p:to>
                                    </p:set>
                                    <p:animEffect filter="dissolve" transition="in">
                                      <p:cBhvr additive="repl">
                                        <p:cTn id="215" dur="500"/>
                                        <p:tgtEl>
                                          <p:spTgt spid="455"/>
                                        </p:tgtEl>
                                      </p:cBhvr>
                                    </p:animEffect>
                                  </p:childTnLst>
                                </p:cTn>
                              </p:par>
                              <p:par>
                                <p:cTn id="216" nodeType="withEffect" fill="hold" presetClass="entr" presetID="9">
                                  <p:stCondLst>
                                    <p:cond delay="0"/>
                                  </p:stCondLst>
                                  <p:childTnLst>
                                    <p:set>
                                      <p:cBhvr>
                                        <p:cTn id="217" dur="1" fill="hold">
                                          <p:stCondLst>
                                            <p:cond delay="0"/>
                                          </p:stCondLst>
                                        </p:cTn>
                                        <p:tgtEl>
                                          <p:spTgt spid="454"/>
                                        </p:tgtEl>
                                        <p:attrNameLst>
                                          <p:attrName>style.visibility</p:attrName>
                                        </p:attrNameLst>
                                      </p:cBhvr>
                                      <p:to>
                                        <p:strVal val="visible"/>
                                      </p:to>
                                    </p:set>
                                    <p:animEffect filter="dissolve" transition="in">
                                      <p:cBhvr additive="repl">
                                        <p:cTn id="218" dur="500"/>
                                        <p:tgtEl>
                                          <p:spTgt spid="454"/>
                                        </p:tgtEl>
                                      </p:cBhvr>
                                    </p:animEffect>
                                  </p:childTnLst>
                                </p:cTn>
                              </p:par>
                              <p:par>
                                <p:cTn id="219" nodeType="withEffect" fill="hold" presetClass="entr" presetID="9">
                                  <p:stCondLst>
                                    <p:cond delay="0"/>
                                  </p:stCondLst>
                                  <p:childTnLst>
                                    <p:set>
                                      <p:cBhvr>
                                        <p:cTn id="220" dur="1" fill="hold">
                                          <p:stCondLst>
                                            <p:cond delay="0"/>
                                          </p:stCondLst>
                                        </p:cTn>
                                        <p:tgtEl>
                                          <p:spTgt spid="453"/>
                                        </p:tgtEl>
                                        <p:attrNameLst>
                                          <p:attrName>style.visibility</p:attrName>
                                        </p:attrNameLst>
                                      </p:cBhvr>
                                      <p:to>
                                        <p:strVal val="visible"/>
                                      </p:to>
                                    </p:set>
                                    <p:animEffect filter="dissolve" transition="in">
                                      <p:cBhvr additive="repl">
                                        <p:cTn id="221" dur="500"/>
                                        <p:tgtEl>
                                          <p:spTgt spid="453"/>
                                        </p:tgtEl>
                                      </p:cBhvr>
                                    </p:animEffect>
                                  </p:childTnLst>
                                </p:cTn>
                              </p:par>
                              <p:par>
                                <p:cTn id="222" nodeType="withEffect" fill="hold" presetClass="entr" presetID="9">
                                  <p:stCondLst>
                                    <p:cond delay="0"/>
                                  </p:stCondLst>
                                  <p:childTnLst>
                                    <p:set>
                                      <p:cBhvr>
                                        <p:cTn id="223" dur="1" fill="hold">
                                          <p:stCondLst>
                                            <p:cond delay="0"/>
                                          </p:stCondLst>
                                        </p:cTn>
                                        <p:tgtEl>
                                          <p:spTgt spid="452"/>
                                        </p:tgtEl>
                                        <p:attrNameLst>
                                          <p:attrName>style.visibility</p:attrName>
                                        </p:attrNameLst>
                                      </p:cBhvr>
                                      <p:to>
                                        <p:strVal val="visible"/>
                                      </p:to>
                                    </p:set>
                                    <p:animEffect filter="dissolve" transition="in">
                                      <p:cBhvr additive="repl">
                                        <p:cTn id="224" dur="500"/>
                                        <p:tgtEl>
                                          <p:spTgt spid="452"/>
                                        </p:tgtEl>
                                      </p:cBhvr>
                                    </p:animEffect>
                                  </p:childTnLst>
                                </p:cTn>
                              </p:par>
                              <p:par>
                                <p:cTn id="225" nodeType="withEffect" fill="hold" presetClass="entr" presetID="9">
                                  <p:stCondLst>
                                    <p:cond delay="0"/>
                                  </p:stCondLst>
                                  <p:childTnLst>
                                    <p:set>
                                      <p:cBhvr>
                                        <p:cTn id="226" dur="1" fill="hold">
                                          <p:stCondLst>
                                            <p:cond delay="0"/>
                                          </p:stCondLst>
                                        </p:cTn>
                                        <p:tgtEl>
                                          <p:spTgt spid="469"/>
                                        </p:tgtEl>
                                        <p:attrNameLst>
                                          <p:attrName>style.visibility</p:attrName>
                                        </p:attrNameLst>
                                      </p:cBhvr>
                                      <p:to>
                                        <p:strVal val="visible"/>
                                      </p:to>
                                    </p:set>
                                    <p:animEffect filter="dissolve" transition="in">
                                      <p:cBhvr additive="repl">
                                        <p:cTn id="227" dur="500"/>
                                        <p:tgtEl>
                                          <p:spTgt spid="469"/>
                                        </p:tgtEl>
                                      </p:cBhvr>
                                    </p:animEffect>
                                  </p:childTnLst>
                                </p:cTn>
                              </p:par>
                            </p:childTnLst>
                          </p:cTn>
                        </p:par>
                      </p:childTnLst>
                    </p:cTn>
                  </p:par>
                  <p:par>
                    <p:cTn id="228" fill="hold">
                      <p:stCondLst>
                        <p:cond delay="indefinite"/>
                      </p:stCondLst>
                      <p:childTnLst>
                        <p:par>
                          <p:cTn id="229" fill="hold">
                            <p:stCondLst>
                              <p:cond delay="0"/>
                            </p:stCondLst>
                            <p:childTnLst>
                              <p:par>
                                <p:cTn id="230" nodeType="clickEffect" fill="hold" presetClass="entr" presetID="9">
                                  <p:stCondLst>
                                    <p:cond delay="0"/>
                                  </p:stCondLst>
                                  <p:childTnLst>
                                    <p:set>
                                      <p:cBhvr>
                                        <p:cTn id="231" dur="1" fill="hold">
                                          <p:stCondLst>
                                            <p:cond delay="0"/>
                                          </p:stCondLst>
                                        </p:cTn>
                                        <p:tgtEl>
                                          <p:spTgt spid="470"/>
                                        </p:tgtEl>
                                        <p:attrNameLst>
                                          <p:attrName>style.visibility</p:attrName>
                                        </p:attrNameLst>
                                      </p:cBhvr>
                                      <p:to>
                                        <p:strVal val="visible"/>
                                      </p:to>
                                    </p:set>
                                    <p:animEffect filter="dissolve" transition="in">
                                      <p:cBhvr additive="repl">
                                        <p:cTn id="232" dur="500"/>
                                        <p:tgtEl>
                                          <p:spTgt spid="470"/>
                                        </p:tgtEl>
                                      </p:cBhvr>
                                    </p:animEffect>
                                  </p:childTnLst>
                                </p:cTn>
                              </p:par>
                              <p:par>
                                <p:cTn id="233" nodeType="withEffect" fill="hold" presetClass="entr" presetID="9">
                                  <p:stCondLst>
                                    <p:cond delay="0"/>
                                  </p:stCondLst>
                                  <p:childTnLst>
                                    <p:set>
                                      <p:cBhvr>
                                        <p:cTn id="234" dur="1" fill="hold">
                                          <p:stCondLst>
                                            <p:cond delay="0"/>
                                          </p:stCondLst>
                                        </p:cTn>
                                        <p:tgtEl>
                                          <p:spTgt spid="465"/>
                                        </p:tgtEl>
                                        <p:attrNameLst>
                                          <p:attrName>style.visibility</p:attrName>
                                        </p:attrNameLst>
                                      </p:cBhvr>
                                      <p:to>
                                        <p:strVal val="visible"/>
                                      </p:to>
                                    </p:set>
                                    <p:animEffect filter="dissolve" transition="in">
                                      <p:cBhvr additive="repl">
                                        <p:cTn id="235" dur="500"/>
                                        <p:tgtEl>
                                          <p:spTgt spid="465"/>
                                        </p:tgtEl>
                                      </p:cBhvr>
                                    </p:animEffect>
                                  </p:childTnLst>
                                </p:cTn>
                              </p:par>
                            </p:childTnLst>
                          </p:cTn>
                        </p:par>
                      </p:childTnLst>
                    </p:cTn>
                  </p:par>
                  <p:par>
                    <p:cTn id="236" fill="hold">
                      <p:stCondLst>
                        <p:cond delay="indefinite"/>
                      </p:stCondLst>
                      <p:childTnLst>
                        <p:par>
                          <p:cTn id="237" fill="hold">
                            <p:stCondLst>
                              <p:cond delay="0"/>
                            </p:stCondLst>
                            <p:childTnLst>
                              <p:par>
                                <p:cTn id="238" nodeType="clickEffect" fill="hold" presetClass="entr" presetID="9">
                                  <p:stCondLst>
                                    <p:cond delay="0"/>
                                  </p:stCondLst>
                                  <p:childTnLst>
                                    <p:set>
                                      <p:cBhvr>
                                        <p:cTn id="239" dur="1" fill="hold">
                                          <p:stCondLst>
                                            <p:cond delay="0"/>
                                          </p:stCondLst>
                                        </p:cTn>
                                        <p:tgtEl>
                                          <p:spTgt spid="482"/>
                                        </p:tgtEl>
                                        <p:attrNameLst>
                                          <p:attrName>style.visibility</p:attrName>
                                        </p:attrNameLst>
                                      </p:cBhvr>
                                      <p:to>
                                        <p:strVal val="visible"/>
                                      </p:to>
                                    </p:set>
                                    <p:animEffect filter="dissolve" transition="in">
                                      <p:cBhvr additive="repl">
                                        <p:cTn id="240" dur="500"/>
                                        <p:tgtEl>
                                          <p:spTgt spid="482"/>
                                        </p:tgtEl>
                                      </p:cBhvr>
                                    </p:animEffect>
                                  </p:childTnLst>
                                </p:cTn>
                              </p:par>
                              <p:par>
                                <p:cTn id="241" nodeType="withEffect" fill="hold" presetClass="entr" presetID="9">
                                  <p:stCondLst>
                                    <p:cond delay="0"/>
                                  </p:stCondLst>
                                  <p:childTnLst>
                                    <p:set>
                                      <p:cBhvr>
                                        <p:cTn id="242" dur="1" fill="hold">
                                          <p:stCondLst>
                                            <p:cond delay="0"/>
                                          </p:stCondLst>
                                        </p:cTn>
                                        <p:tgtEl>
                                          <p:spTgt spid="481"/>
                                        </p:tgtEl>
                                        <p:attrNameLst>
                                          <p:attrName>style.visibility</p:attrName>
                                        </p:attrNameLst>
                                      </p:cBhvr>
                                      <p:to>
                                        <p:strVal val="visible"/>
                                      </p:to>
                                    </p:set>
                                    <p:animEffect filter="dissolve" transition="in">
                                      <p:cBhvr additive="repl">
                                        <p:cTn id="243" dur="500"/>
                                        <p:tgtEl>
                                          <p:spTgt spid="481"/>
                                        </p:tgtEl>
                                      </p:cBhvr>
                                    </p:animEffect>
                                  </p:childTnLst>
                                </p:cTn>
                              </p:par>
                              <p:par>
                                <p:cTn id="244" nodeType="withEffect" fill="hold" presetClass="entr" presetID="9">
                                  <p:stCondLst>
                                    <p:cond delay="0"/>
                                  </p:stCondLst>
                                  <p:childTnLst>
                                    <p:set>
                                      <p:cBhvr>
                                        <p:cTn id="245" dur="1" fill="hold">
                                          <p:stCondLst>
                                            <p:cond delay="0"/>
                                          </p:stCondLst>
                                        </p:cTn>
                                        <p:tgtEl>
                                          <p:spTgt spid="480"/>
                                        </p:tgtEl>
                                        <p:attrNameLst>
                                          <p:attrName>style.visibility</p:attrName>
                                        </p:attrNameLst>
                                      </p:cBhvr>
                                      <p:to>
                                        <p:strVal val="visible"/>
                                      </p:to>
                                    </p:set>
                                    <p:animEffect filter="dissolve" transition="in">
                                      <p:cBhvr additive="repl">
                                        <p:cTn id="246" dur="500"/>
                                        <p:tgtEl>
                                          <p:spTgt spid="480"/>
                                        </p:tgtEl>
                                      </p:cBhvr>
                                    </p:animEffect>
                                  </p:childTnLst>
                                </p:cTn>
                              </p:par>
                              <p:par>
                                <p:cTn id="247" nodeType="withEffect" fill="hold" presetClass="entr" presetID="9">
                                  <p:stCondLst>
                                    <p:cond delay="0"/>
                                  </p:stCondLst>
                                  <p:childTnLst>
                                    <p:set>
                                      <p:cBhvr>
                                        <p:cTn id="248" dur="1" fill="hold">
                                          <p:stCondLst>
                                            <p:cond delay="0"/>
                                          </p:stCondLst>
                                        </p:cTn>
                                        <p:tgtEl>
                                          <p:spTgt spid="479"/>
                                        </p:tgtEl>
                                        <p:attrNameLst>
                                          <p:attrName>style.visibility</p:attrName>
                                        </p:attrNameLst>
                                      </p:cBhvr>
                                      <p:to>
                                        <p:strVal val="visible"/>
                                      </p:to>
                                    </p:set>
                                    <p:animEffect filter="dissolve" transition="in">
                                      <p:cBhvr additive="repl">
                                        <p:cTn id="249" dur="500"/>
                                        <p:tgtEl>
                                          <p:spTgt spid="479"/>
                                        </p:tgtEl>
                                      </p:cBhvr>
                                    </p:animEffect>
                                  </p:childTnLst>
                                </p:cTn>
                              </p:par>
                              <p:par>
                                <p:cTn id="250" nodeType="withEffect" fill="hold" presetClass="entr" presetID="9">
                                  <p:stCondLst>
                                    <p:cond delay="0"/>
                                  </p:stCondLst>
                                  <p:childTnLst>
                                    <p:set>
                                      <p:cBhvr>
                                        <p:cTn id="251" dur="1" fill="hold">
                                          <p:stCondLst>
                                            <p:cond delay="0"/>
                                          </p:stCondLst>
                                        </p:cTn>
                                        <p:tgtEl>
                                          <p:spTgt spid="477"/>
                                        </p:tgtEl>
                                        <p:attrNameLst>
                                          <p:attrName>style.visibility</p:attrName>
                                        </p:attrNameLst>
                                      </p:cBhvr>
                                      <p:to>
                                        <p:strVal val="visible"/>
                                      </p:to>
                                    </p:set>
                                    <p:animEffect filter="dissolve" transition="in">
                                      <p:cBhvr additive="repl">
                                        <p:cTn id="252" dur="500"/>
                                        <p:tgtEl>
                                          <p:spTgt spid="477"/>
                                        </p:tgtEl>
                                      </p:cBhvr>
                                    </p:animEffect>
                                  </p:childTnLst>
                                </p:cTn>
                              </p:par>
                              <p:par>
                                <p:cTn id="253" nodeType="withEffect" fill="hold" presetClass="entr" presetID="9">
                                  <p:stCondLst>
                                    <p:cond delay="0"/>
                                  </p:stCondLst>
                                  <p:childTnLst>
                                    <p:set>
                                      <p:cBhvr>
                                        <p:cTn id="254" dur="1" fill="hold">
                                          <p:stCondLst>
                                            <p:cond delay="0"/>
                                          </p:stCondLst>
                                        </p:cTn>
                                        <p:tgtEl>
                                          <p:spTgt spid="476"/>
                                        </p:tgtEl>
                                        <p:attrNameLst>
                                          <p:attrName>style.visibility</p:attrName>
                                        </p:attrNameLst>
                                      </p:cBhvr>
                                      <p:to>
                                        <p:strVal val="visible"/>
                                      </p:to>
                                    </p:set>
                                    <p:animEffect filter="dissolve" transition="in">
                                      <p:cBhvr additive="repl">
                                        <p:cTn id="255" dur="500"/>
                                        <p:tgtEl>
                                          <p:spTgt spid="476"/>
                                        </p:tgtEl>
                                      </p:cBhvr>
                                    </p:animEffect>
                                  </p:childTnLst>
                                </p:cTn>
                              </p:par>
                              <p:par>
                                <p:cTn id="256" nodeType="withEffect" fill="hold" presetClass="entr" presetID="9">
                                  <p:stCondLst>
                                    <p:cond delay="0"/>
                                  </p:stCondLst>
                                  <p:childTnLst>
                                    <p:set>
                                      <p:cBhvr>
                                        <p:cTn id="257" dur="1" fill="hold">
                                          <p:stCondLst>
                                            <p:cond delay="0"/>
                                          </p:stCondLst>
                                        </p:cTn>
                                        <p:tgtEl>
                                          <p:spTgt spid="475"/>
                                        </p:tgtEl>
                                        <p:attrNameLst>
                                          <p:attrName>style.visibility</p:attrName>
                                        </p:attrNameLst>
                                      </p:cBhvr>
                                      <p:to>
                                        <p:strVal val="visible"/>
                                      </p:to>
                                    </p:set>
                                    <p:animEffect filter="dissolve" transition="in">
                                      <p:cBhvr additive="repl">
                                        <p:cTn id="258" dur="500"/>
                                        <p:tgtEl>
                                          <p:spTgt spid="475"/>
                                        </p:tgtEl>
                                      </p:cBhvr>
                                    </p:animEffect>
                                  </p:childTnLst>
                                </p:cTn>
                              </p:par>
                              <p:par>
                                <p:cTn id="259" nodeType="withEffect" fill="hold" presetClass="entr" presetID="9">
                                  <p:stCondLst>
                                    <p:cond delay="0"/>
                                  </p:stCondLst>
                                  <p:childTnLst>
                                    <p:set>
                                      <p:cBhvr>
                                        <p:cTn id="260" dur="1" fill="hold">
                                          <p:stCondLst>
                                            <p:cond delay="0"/>
                                          </p:stCondLst>
                                        </p:cTn>
                                        <p:tgtEl>
                                          <p:spTgt spid="474"/>
                                        </p:tgtEl>
                                        <p:attrNameLst>
                                          <p:attrName>style.visibility</p:attrName>
                                        </p:attrNameLst>
                                      </p:cBhvr>
                                      <p:to>
                                        <p:strVal val="visible"/>
                                      </p:to>
                                    </p:set>
                                    <p:animEffect filter="dissolve" transition="in">
                                      <p:cBhvr additive="repl">
                                        <p:cTn id="261" dur="500"/>
                                        <p:tgtEl>
                                          <p:spTgt spid="474"/>
                                        </p:tgtEl>
                                      </p:cBhvr>
                                    </p:animEffect>
                                  </p:childTnLst>
                                </p:cTn>
                              </p:par>
                            </p:childTnLst>
                          </p:cTn>
                        </p:par>
                      </p:childTnLst>
                    </p:cTn>
                  </p:par>
                  <p:par>
                    <p:cTn id="262" fill="hold">
                      <p:stCondLst>
                        <p:cond delay="indefinite"/>
                      </p:stCondLst>
                      <p:childTnLst>
                        <p:par>
                          <p:cTn id="263" fill="hold">
                            <p:stCondLst>
                              <p:cond delay="0"/>
                            </p:stCondLst>
                            <p:childTnLst>
                              <p:par>
                                <p:cTn id="264" nodeType="clickEffect" fill="hold" presetClass="entr" presetID="9">
                                  <p:stCondLst>
                                    <p:cond delay="0"/>
                                  </p:stCondLst>
                                  <p:childTnLst>
                                    <p:set>
                                      <p:cBhvr>
                                        <p:cTn id="265" dur="1" fill="hold">
                                          <p:stCondLst>
                                            <p:cond delay="0"/>
                                          </p:stCondLst>
                                        </p:cTn>
                                        <p:tgtEl>
                                          <p:spTgt spid="473"/>
                                        </p:tgtEl>
                                        <p:attrNameLst>
                                          <p:attrName>style.visibility</p:attrName>
                                        </p:attrNameLst>
                                      </p:cBhvr>
                                      <p:to>
                                        <p:strVal val="visible"/>
                                      </p:to>
                                    </p:set>
                                    <p:animEffect filter="dissolve" transition="in">
                                      <p:cBhvr additive="repl">
                                        <p:cTn id="266" dur="500"/>
                                        <p:tgtEl>
                                          <p:spTgt spid="473"/>
                                        </p:tgtEl>
                                      </p:cBhvr>
                                    </p:animEffect>
                                  </p:childTnLst>
                                </p:cTn>
                              </p:par>
                              <p:par>
                                <p:cTn id="267" nodeType="withEffect" fill="hold" presetClass="entr" presetID="9">
                                  <p:stCondLst>
                                    <p:cond delay="0"/>
                                  </p:stCondLst>
                                  <p:childTnLst>
                                    <p:set>
                                      <p:cBhvr>
                                        <p:cTn id="268" dur="1" fill="hold">
                                          <p:stCondLst>
                                            <p:cond delay="0"/>
                                          </p:stCondLst>
                                        </p:cTn>
                                        <p:tgtEl>
                                          <p:spTgt spid="471"/>
                                        </p:tgtEl>
                                        <p:attrNameLst>
                                          <p:attrName>style.visibility</p:attrName>
                                        </p:attrNameLst>
                                      </p:cBhvr>
                                      <p:to>
                                        <p:strVal val="visible"/>
                                      </p:to>
                                    </p:set>
                                    <p:animEffect filter="dissolve" transition="in">
                                      <p:cBhvr additive="repl">
                                        <p:cTn id="269" dur="500"/>
                                        <p:tgtEl>
                                          <p:spTgt spid="471"/>
                                        </p:tgtEl>
                                      </p:cBhvr>
                                    </p:animEffect>
                                  </p:childTnLst>
                                </p:cTn>
                              </p:par>
                              <p:par>
                                <p:cTn id="270" nodeType="withEffect" fill="hold" presetClass="entr" presetID="9">
                                  <p:stCondLst>
                                    <p:cond delay="0"/>
                                  </p:stCondLst>
                                  <p:childTnLst>
                                    <p:set>
                                      <p:cBhvr>
                                        <p:cTn id="271" dur="1" fill="hold">
                                          <p:stCondLst>
                                            <p:cond delay="0"/>
                                          </p:stCondLst>
                                        </p:cTn>
                                        <p:tgtEl>
                                          <p:spTgt spid="478"/>
                                        </p:tgtEl>
                                        <p:attrNameLst>
                                          <p:attrName>style.visibility</p:attrName>
                                        </p:attrNameLst>
                                      </p:cBhvr>
                                      <p:to>
                                        <p:strVal val="visible"/>
                                      </p:to>
                                    </p:set>
                                    <p:animEffect filter="dissolve" transition="in">
                                      <p:cBhvr additive="repl">
                                        <p:cTn id="272" dur="500"/>
                                        <p:tgtEl>
                                          <p:spTgt spid="478"/>
                                        </p:tgtEl>
                                      </p:cBhvr>
                                    </p:animEffect>
                                  </p:childTnLst>
                                </p:cTn>
                              </p:par>
                            </p:childTnLst>
                          </p:cTn>
                        </p:par>
                      </p:childTnLst>
                    </p:cTn>
                  </p:par>
                  <p:par>
                    <p:cTn id="273" fill="hold">
                      <p:stCondLst>
                        <p:cond delay="indefinite"/>
                      </p:stCondLst>
                      <p:childTnLst>
                        <p:par>
                          <p:cTn id="274" fill="hold">
                            <p:stCondLst>
                              <p:cond delay="0"/>
                            </p:stCondLst>
                            <p:childTnLst>
                              <p:par>
                                <p:cTn id="275" nodeType="clickEffect" fill="hold" presetClass="entr" presetID="9">
                                  <p:stCondLst>
                                    <p:cond delay="0"/>
                                  </p:stCondLst>
                                  <p:childTnLst>
                                    <p:set>
                                      <p:cBhvr>
                                        <p:cTn id="276" dur="1" fill="hold">
                                          <p:stCondLst>
                                            <p:cond delay="0"/>
                                          </p:stCondLst>
                                        </p:cTn>
                                        <p:tgtEl>
                                          <p:spTgt spid="490"/>
                                        </p:tgtEl>
                                        <p:attrNameLst>
                                          <p:attrName>style.visibility</p:attrName>
                                        </p:attrNameLst>
                                      </p:cBhvr>
                                      <p:to>
                                        <p:strVal val="visible"/>
                                      </p:to>
                                    </p:set>
                                    <p:animEffect filter="dissolve" transition="in">
                                      <p:cBhvr additive="repl">
                                        <p:cTn id="277" dur="500"/>
                                        <p:tgtEl>
                                          <p:spTgt spid="490"/>
                                        </p:tgtEl>
                                      </p:cBhvr>
                                    </p:animEffect>
                                  </p:childTnLst>
                                </p:cTn>
                              </p:par>
                              <p:par>
                                <p:cTn id="278" nodeType="withEffect" fill="hold" presetClass="entr" presetID="9">
                                  <p:stCondLst>
                                    <p:cond delay="0"/>
                                  </p:stCondLst>
                                  <p:childTnLst>
                                    <p:set>
                                      <p:cBhvr>
                                        <p:cTn id="279" dur="1" fill="hold">
                                          <p:stCondLst>
                                            <p:cond delay="0"/>
                                          </p:stCondLst>
                                        </p:cTn>
                                        <p:tgtEl>
                                          <p:spTgt spid="489"/>
                                        </p:tgtEl>
                                        <p:attrNameLst>
                                          <p:attrName>style.visibility</p:attrName>
                                        </p:attrNameLst>
                                      </p:cBhvr>
                                      <p:to>
                                        <p:strVal val="visible"/>
                                      </p:to>
                                    </p:set>
                                    <p:animEffect filter="dissolve" transition="in">
                                      <p:cBhvr additive="repl">
                                        <p:cTn id="280" dur="500"/>
                                        <p:tgtEl>
                                          <p:spTgt spid="489"/>
                                        </p:tgtEl>
                                      </p:cBhvr>
                                    </p:animEffect>
                                  </p:childTnLst>
                                </p:cTn>
                              </p:par>
                              <p:par>
                                <p:cTn id="281" nodeType="withEffect" fill="hold" presetClass="entr" presetID="9">
                                  <p:stCondLst>
                                    <p:cond delay="0"/>
                                  </p:stCondLst>
                                  <p:childTnLst>
                                    <p:set>
                                      <p:cBhvr>
                                        <p:cTn id="282" dur="1" fill="hold">
                                          <p:stCondLst>
                                            <p:cond delay="0"/>
                                          </p:stCondLst>
                                        </p:cTn>
                                        <p:tgtEl>
                                          <p:spTgt spid="488"/>
                                        </p:tgtEl>
                                        <p:attrNameLst>
                                          <p:attrName>style.visibility</p:attrName>
                                        </p:attrNameLst>
                                      </p:cBhvr>
                                      <p:to>
                                        <p:strVal val="visible"/>
                                      </p:to>
                                    </p:set>
                                    <p:animEffect filter="dissolve" transition="in">
                                      <p:cBhvr additive="repl">
                                        <p:cTn id="283" dur="500"/>
                                        <p:tgtEl>
                                          <p:spTgt spid="488"/>
                                        </p:tgtEl>
                                      </p:cBhvr>
                                    </p:animEffect>
                                  </p:childTnLst>
                                </p:cTn>
                              </p:par>
                              <p:par>
                                <p:cTn id="284" nodeType="withEffect" fill="hold" presetClass="entr" presetID="9">
                                  <p:stCondLst>
                                    <p:cond delay="0"/>
                                  </p:stCondLst>
                                  <p:childTnLst>
                                    <p:set>
                                      <p:cBhvr>
                                        <p:cTn id="285" dur="1" fill="hold">
                                          <p:stCondLst>
                                            <p:cond delay="0"/>
                                          </p:stCondLst>
                                        </p:cTn>
                                        <p:tgtEl>
                                          <p:spTgt spid="487"/>
                                        </p:tgtEl>
                                        <p:attrNameLst>
                                          <p:attrName>style.visibility</p:attrName>
                                        </p:attrNameLst>
                                      </p:cBhvr>
                                      <p:to>
                                        <p:strVal val="visible"/>
                                      </p:to>
                                    </p:set>
                                    <p:animEffect filter="dissolve" transition="in">
                                      <p:cBhvr additive="repl">
                                        <p:cTn id="286" dur="500"/>
                                        <p:tgtEl>
                                          <p:spTgt spid="487"/>
                                        </p:tgtEl>
                                      </p:cBhvr>
                                    </p:animEffect>
                                  </p:childTnLst>
                                </p:cTn>
                              </p:par>
                            </p:childTnLst>
                          </p:cTn>
                        </p:par>
                      </p:childTnLst>
                    </p:cTn>
                  </p:par>
                  <p:par>
                    <p:cTn id="287" fill="hold">
                      <p:stCondLst>
                        <p:cond delay="indefinite"/>
                      </p:stCondLst>
                      <p:childTnLst>
                        <p:par>
                          <p:cTn id="288" fill="hold">
                            <p:stCondLst>
                              <p:cond delay="0"/>
                            </p:stCondLst>
                            <p:childTnLst>
                              <p:par>
                                <p:cTn id="289" nodeType="clickEffect" fill="hold" presetClass="entr" presetID="9">
                                  <p:stCondLst>
                                    <p:cond delay="0"/>
                                  </p:stCondLst>
                                  <p:childTnLst>
                                    <p:set>
                                      <p:cBhvr>
                                        <p:cTn id="290" dur="1" fill="hold">
                                          <p:stCondLst>
                                            <p:cond delay="0"/>
                                          </p:stCondLst>
                                        </p:cTn>
                                        <p:tgtEl>
                                          <p:spTgt spid="472"/>
                                        </p:tgtEl>
                                        <p:attrNameLst>
                                          <p:attrName>style.visibility</p:attrName>
                                        </p:attrNameLst>
                                      </p:cBhvr>
                                      <p:to>
                                        <p:strVal val="visible"/>
                                      </p:to>
                                    </p:set>
                                    <p:animEffect filter="dissolve" transition="in">
                                      <p:cBhvr additive="repl">
                                        <p:cTn id="291" dur="500"/>
                                        <p:tgtEl>
                                          <p:spTgt spid="472"/>
                                        </p:tgtEl>
                                      </p:cBhvr>
                                    </p:animEffect>
                                  </p:childTnLst>
                                </p:cTn>
                              </p:par>
                              <p:par>
                                <p:cTn id="292" nodeType="withEffect" fill="hold" presetClass="entr" presetID="9">
                                  <p:stCondLst>
                                    <p:cond delay="0"/>
                                  </p:stCondLst>
                                  <p:childTnLst>
                                    <p:set>
                                      <p:cBhvr>
                                        <p:cTn id="293" dur="1" fill="hold">
                                          <p:stCondLst>
                                            <p:cond delay="0"/>
                                          </p:stCondLst>
                                        </p:cTn>
                                        <p:tgtEl>
                                          <p:spTgt spid="486"/>
                                        </p:tgtEl>
                                        <p:attrNameLst>
                                          <p:attrName>style.visibility</p:attrName>
                                        </p:attrNameLst>
                                      </p:cBhvr>
                                      <p:to>
                                        <p:strVal val="visible"/>
                                      </p:to>
                                    </p:set>
                                    <p:animEffect filter="dissolve" transition="in">
                                      <p:cBhvr additive="repl">
                                        <p:cTn id="294" dur="500"/>
                                        <p:tgtEl>
                                          <p:spTgt spid="486"/>
                                        </p:tgtEl>
                                      </p:cBhvr>
                                    </p:animEffect>
                                  </p:childTnLst>
                                </p:cTn>
                              </p:par>
                              <p:par>
                                <p:cTn id="295" nodeType="withEffect" fill="hold" presetClass="entr" presetID="9">
                                  <p:stCondLst>
                                    <p:cond delay="0"/>
                                  </p:stCondLst>
                                  <p:childTnLst>
                                    <p:set>
                                      <p:cBhvr>
                                        <p:cTn id="296" dur="1" fill="hold">
                                          <p:stCondLst>
                                            <p:cond delay="0"/>
                                          </p:stCondLst>
                                        </p:cTn>
                                        <p:tgtEl>
                                          <p:spTgt spid="485"/>
                                        </p:tgtEl>
                                        <p:attrNameLst>
                                          <p:attrName>style.visibility</p:attrName>
                                        </p:attrNameLst>
                                      </p:cBhvr>
                                      <p:to>
                                        <p:strVal val="visible"/>
                                      </p:to>
                                    </p:set>
                                    <p:animEffect filter="dissolve" transition="in">
                                      <p:cBhvr additive="repl">
                                        <p:cTn id="297" dur="500"/>
                                        <p:tgtEl>
                                          <p:spTgt spid="485"/>
                                        </p:tgtEl>
                                      </p:cBhvr>
                                    </p:animEffect>
                                  </p:childTnLst>
                                </p:cTn>
                              </p:par>
                              <p:par>
                                <p:cTn id="298" nodeType="withEffect" fill="hold" presetClass="entr" presetID="9">
                                  <p:stCondLst>
                                    <p:cond delay="0"/>
                                  </p:stCondLst>
                                  <p:childTnLst>
                                    <p:set>
                                      <p:cBhvr>
                                        <p:cTn id="299" dur="1" fill="hold">
                                          <p:stCondLst>
                                            <p:cond delay="0"/>
                                          </p:stCondLst>
                                        </p:cTn>
                                        <p:tgtEl>
                                          <p:spTgt spid="484"/>
                                        </p:tgtEl>
                                        <p:attrNameLst>
                                          <p:attrName>style.visibility</p:attrName>
                                        </p:attrNameLst>
                                      </p:cBhvr>
                                      <p:to>
                                        <p:strVal val="visible"/>
                                      </p:to>
                                    </p:set>
                                    <p:animEffect filter="dissolve" transition="in">
                                      <p:cBhvr additive="repl">
                                        <p:cTn id="300" dur="500"/>
                                        <p:tgtEl>
                                          <p:spTgt spid="484"/>
                                        </p:tgtEl>
                                      </p:cBhvr>
                                    </p:animEffect>
                                  </p:childTnLst>
                                </p:cTn>
                              </p:par>
                              <p:par>
                                <p:cTn id="301" nodeType="withEffect" fill="hold" presetClass="entr" presetID="9">
                                  <p:stCondLst>
                                    <p:cond delay="0"/>
                                  </p:stCondLst>
                                  <p:childTnLst>
                                    <p:set>
                                      <p:cBhvr>
                                        <p:cTn id="302" dur="1" fill="hold">
                                          <p:stCondLst>
                                            <p:cond delay="0"/>
                                          </p:stCondLst>
                                        </p:cTn>
                                        <p:tgtEl>
                                          <p:spTgt spid="483"/>
                                        </p:tgtEl>
                                        <p:attrNameLst>
                                          <p:attrName>style.visibility</p:attrName>
                                        </p:attrNameLst>
                                      </p:cBhvr>
                                      <p:to>
                                        <p:strVal val="visible"/>
                                      </p:to>
                                    </p:set>
                                    <p:animEffect filter="dissolve" transition="in">
                                      <p:cBhvr additive="repl">
                                        <p:cTn id="303" dur="500"/>
                                        <p:tgtEl>
                                          <p:spTgt spid="483"/>
                                        </p:tgtEl>
                                      </p:cBhvr>
                                    </p:animEffect>
                                  </p:childTnLst>
                                </p:cTn>
                              </p:par>
                              <p:par>
                                <p:cTn id="304" nodeType="withEffect" fill="hold" presetClass="entr" presetID="9">
                                  <p:stCondLst>
                                    <p:cond delay="0"/>
                                  </p:stCondLst>
                                  <p:childTnLst>
                                    <p:set>
                                      <p:cBhvr>
                                        <p:cTn id="305" dur="1" fill="hold">
                                          <p:stCondLst>
                                            <p:cond delay="0"/>
                                          </p:stCondLst>
                                        </p:cTn>
                                        <p:tgtEl>
                                          <p:spTgt spid="460"/>
                                        </p:tgtEl>
                                        <p:attrNameLst>
                                          <p:attrName>style.visibility</p:attrName>
                                        </p:attrNameLst>
                                      </p:cBhvr>
                                      <p:to>
                                        <p:strVal val="visible"/>
                                      </p:to>
                                    </p:set>
                                    <p:animEffect filter="dissolve" transition="in">
                                      <p:cBhvr additive="repl">
                                        <p:cTn id="306" dur="500"/>
                                        <p:tgtEl>
                                          <p:spTgt spid="4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1" name="PlaceHolder 1"/>
          <p:cNvSpPr>
            <a:spLocks noGrp="1"/>
          </p:cNvSpPr>
          <p:nvPr>
            <p:ph type="title"/>
          </p:nvPr>
        </p:nvSpPr>
        <p:spPr>
          <a:xfrm>
            <a:off x="838080" y="365040"/>
            <a:ext cx="10511280" cy="132120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Levels of Participation</a:t>
            </a:r>
            <a:endParaRPr b="0" lang="en-IE" sz="4400" spc="-1" strike="noStrike">
              <a:latin typeface="Arial"/>
            </a:endParaRPr>
          </a:p>
        </p:txBody>
      </p:sp>
      <p:pic>
        <p:nvPicPr>
          <p:cNvPr id="492" name="Content Placeholder 3" descr="A picture containing screenshot&#10;&#10;Description automatically generated"/>
          <p:cNvPicPr/>
          <p:nvPr/>
        </p:nvPicPr>
        <p:blipFill>
          <a:blip r:embed="rId1"/>
          <a:stretch/>
        </p:blipFill>
        <p:spPr>
          <a:xfrm>
            <a:off x="2653560" y="1690560"/>
            <a:ext cx="6880320" cy="3894480"/>
          </a:xfrm>
          <a:prstGeom prst="rect">
            <a:avLst/>
          </a:prstGeom>
          <a:ln w="0">
            <a:noFill/>
          </a:ln>
        </p:spPr>
      </p:pic>
      <p:sp>
        <p:nvSpPr>
          <p:cNvPr id="493" name="PlaceHolder 2"/>
          <p:cNvSpPr>
            <a:spLocks noGrp="1"/>
          </p:cNvSpPr>
          <p:nvPr>
            <p:ph type="ftr"/>
          </p:nvPr>
        </p:nvSpPr>
        <p:spPr>
          <a:xfrm>
            <a:off x="3840480" y="6356520"/>
            <a:ext cx="4308480" cy="3607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29000" p14:dur="2000"/>
    </mc:Choice>
    <mc:Fallback>
      <p:transition spd="slow" advTm="29000"/>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4" name="PlaceHolder 1"/>
          <p:cNvSpPr>
            <a:spLocks noGrp="1"/>
          </p:cNvSpPr>
          <p:nvPr>
            <p:ph type="title"/>
          </p:nvPr>
        </p:nvSpPr>
        <p:spPr>
          <a:xfrm>
            <a:off x="838080" y="365040"/>
            <a:ext cx="10511280" cy="132120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Interesting note…</a:t>
            </a:r>
            <a:endParaRPr b="0" lang="en-IE" sz="4400" spc="-1" strike="noStrike">
              <a:latin typeface="Arial"/>
            </a:endParaRPr>
          </a:p>
        </p:txBody>
      </p:sp>
      <p:sp>
        <p:nvSpPr>
          <p:cNvPr id="495" name="PlaceHolder 2"/>
          <p:cNvSpPr>
            <a:spLocks noGrp="1"/>
          </p:cNvSpPr>
          <p:nvPr>
            <p:ph/>
          </p:nvPr>
        </p:nvSpPr>
        <p:spPr>
          <a:xfrm>
            <a:off x="838080" y="1825560"/>
            <a:ext cx="10511280" cy="4347000"/>
          </a:xfrm>
          <a:prstGeom prst="rect">
            <a:avLst/>
          </a:prstGeom>
          <a:noFill/>
          <a:ln w="0">
            <a:noFill/>
          </a:ln>
        </p:spPr>
        <p:txBody>
          <a:bodyPr lIns="90000" rIns="90000" tIns="45000" bIns="45000" anchor="t">
            <a:noAutofit/>
          </a:bodyPr>
          <a:p>
            <a:pPr>
              <a:lnSpc>
                <a:spcPct val="90000"/>
              </a:lnSpc>
              <a:spcBef>
                <a:spcPts val="1001"/>
              </a:spcBef>
              <a:buNone/>
              <a:tabLst>
                <a:tab algn="l" pos="0"/>
              </a:tabLst>
            </a:pPr>
            <a:r>
              <a:rPr b="0" lang="en-US" sz="2800" spc="-1" strike="noStrike">
                <a:solidFill>
                  <a:srgbClr val="000000"/>
                </a:solidFill>
                <a:latin typeface="Calibri"/>
              </a:rPr>
              <a:t>“</a:t>
            </a:r>
            <a:r>
              <a:rPr b="0" lang="en-US" sz="2800" spc="-1" strike="noStrike">
                <a:solidFill>
                  <a:srgbClr val="000000"/>
                </a:solidFill>
                <a:latin typeface="Calibri"/>
              </a:rPr>
              <a:t>SPCs need to be involved from the preliminary phases of preparation of a policy and to assist in the setting of overall parameters, identification of issues to be addressed and approaches to be taken etc. </a:t>
            </a:r>
            <a:endParaRPr b="0" lang="en-IE" sz="2800" spc="-1" strike="noStrike">
              <a:latin typeface="Arial"/>
            </a:endParaRPr>
          </a:p>
          <a:p>
            <a:pPr>
              <a:lnSpc>
                <a:spcPct val="90000"/>
              </a:lnSpc>
              <a:spcBef>
                <a:spcPts val="1001"/>
              </a:spcBef>
              <a:buNone/>
              <a:tabLst>
                <a:tab algn="l" pos="0"/>
              </a:tabLst>
            </a:pPr>
            <a:r>
              <a:rPr b="0" lang="en-US" sz="2800" spc="-1" strike="noStrike">
                <a:solidFill>
                  <a:srgbClr val="000000"/>
                </a:solidFill>
                <a:latin typeface="Calibri"/>
              </a:rPr>
              <a:t>In this way, SPC members can have a meaningful involvement in presenting to the full council for decision the values and choices which are important elements of plan preparation.”</a:t>
            </a:r>
            <a:endParaRPr b="0" lang="en-IE" sz="2800" spc="-1" strike="noStrike">
              <a:latin typeface="Arial"/>
            </a:endParaRPr>
          </a:p>
          <a:p>
            <a:pPr algn="r">
              <a:lnSpc>
                <a:spcPct val="90000"/>
              </a:lnSpc>
              <a:spcBef>
                <a:spcPts val="1001"/>
              </a:spcBef>
              <a:buNone/>
              <a:tabLst>
                <a:tab algn="l" pos="0"/>
              </a:tabLst>
            </a:pPr>
            <a:r>
              <a:rPr b="0" lang="en-US" sz="2800" spc="-1" strike="noStrike">
                <a:solidFill>
                  <a:srgbClr val="000000"/>
                </a:solidFill>
                <a:latin typeface="Calibri"/>
              </a:rPr>
              <a:t>Circular LG 07/2014 </a:t>
            </a:r>
            <a:endParaRPr b="0" lang="en-IE" sz="2800" spc="-1" strike="noStrike">
              <a:latin typeface="Arial"/>
            </a:endParaRPr>
          </a:p>
        </p:txBody>
      </p:sp>
      <p:sp>
        <p:nvSpPr>
          <p:cNvPr id="496" name="PlaceHolder 3"/>
          <p:cNvSpPr>
            <a:spLocks noGrp="1"/>
          </p:cNvSpPr>
          <p:nvPr>
            <p:ph type="ftr"/>
          </p:nvPr>
        </p:nvSpPr>
        <p:spPr>
          <a:xfrm>
            <a:off x="3840480" y="6356520"/>
            <a:ext cx="4308480" cy="36072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44000" p14:dur="2000"/>
    </mc:Choice>
    <mc:Fallback>
      <p:transition spd="slow" advTm="44000"/>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7" name="PlaceHolder 1"/>
          <p:cNvSpPr>
            <a:spLocks noGrp="1"/>
          </p:cNvSpPr>
          <p:nvPr>
            <p:ph type="title"/>
          </p:nvPr>
        </p:nvSpPr>
        <p:spPr>
          <a:xfrm>
            <a:off x="8174880" y="640080"/>
            <a:ext cx="3371400" cy="3702960"/>
          </a:xfrm>
          <a:prstGeom prst="rect">
            <a:avLst/>
          </a:prstGeom>
          <a:noFill/>
          <a:ln w="0">
            <a:noFill/>
          </a:ln>
        </p:spPr>
        <p:txBody>
          <a:bodyPr lIns="0" rIns="0" tIns="0" bIns="0" anchor="b">
            <a:normAutofit/>
          </a:bodyPr>
          <a:p>
            <a:pPr>
              <a:lnSpc>
                <a:spcPct val="90000"/>
              </a:lnSpc>
              <a:buNone/>
            </a:pPr>
            <a:r>
              <a:rPr b="0" lang="en-IE" sz="4400" spc="-1" strike="noStrike">
                <a:solidFill>
                  <a:srgbClr val="000000"/>
                </a:solidFill>
                <a:latin typeface="Calibri Light"/>
              </a:rPr>
              <a:t>Thank You</a:t>
            </a:r>
            <a:endParaRPr b="0" lang="en-IE" sz="4400" spc="-1" strike="noStrike">
              <a:latin typeface="Arial"/>
            </a:endParaRPr>
          </a:p>
        </p:txBody>
      </p:sp>
      <p:pic>
        <p:nvPicPr>
          <p:cNvPr id="498" name="Picture 4" descr="A close up of a logo&#10;&#10;Description generated with high confidence"/>
          <p:cNvPicPr/>
          <p:nvPr/>
        </p:nvPicPr>
        <p:blipFill>
          <a:blip r:embed="rId1"/>
          <a:srcRect l="0" t="5114" r="0" b="0"/>
          <a:stretch/>
        </p:blipFill>
        <p:spPr>
          <a:xfrm>
            <a:off x="1667520" y="2194920"/>
            <a:ext cx="2605680" cy="2371320"/>
          </a:xfrm>
          <a:prstGeom prst="rect">
            <a:avLst/>
          </a:prstGeom>
          <a:ln w="0">
            <a:noFill/>
          </a:ln>
        </p:spPr>
      </p:pic>
      <p:sp>
        <p:nvSpPr>
          <p:cNvPr id="499" name="PlaceHolder 2"/>
          <p:cNvSpPr>
            <a:spLocks noGrp="1"/>
          </p:cNvSpPr>
          <p:nvPr>
            <p:ph type="ftr"/>
          </p:nvPr>
        </p:nvSpPr>
        <p:spPr>
          <a:xfrm>
            <a:off x="7534800" y="6492960"/>
            <a:ext cx="4651560" cy="359280"/>
          </a:xfrm>
          <a:prstGeom prst="rect">
            <a:avLst/>
          </a:prstGeom>
          <a:noFill/>
          <a:ln w="0">
            <a:noFill/>
          </a:ln>
        </p:spPr>
        <p:txBody>
          <a:bodyPr lIns="90000" rIns="90000" tIns="45000" bIns="45000" anchor="ctr">
            <a:noAutofit/>
          </a:bodyPr>
          <a:p>
            <a:pPr algn="ctr">
              <a:lnSpc>
                <a:spcPct val="100000"/>
              </a:lnSpc>
              <a:buNone/>
            </a:pPr>
            <a:r>
              <a:rPr b="1" lang="en-GB"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1" lang="en-GB"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3000" p14:dur="2000"/>
    </mc:Choice>
    <mc:Fallback>
      <p:transition spd="slow" advTm="3000"/>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The Local Authorities</a:t>
            </a:r>
            <a:endParaRPr b="0" lang="en-IE" sz="4400" spc="-1" strike="noStrike">
              <a:latin typeface="Arial"/>
            </a:endParaRPr>
          </a:p>
        </p:txBody>
      </p:sp>
      <p:sp>
        <p:nvSpPr>
          <p:cNvPr id="249" name="PlaceHolder 2"/>
          <p:cNvSpPr>
            <a:spLocks noGrp="1"/>
          </p:cNvSpPr>
          <p:nvPr>
            <p:ph/>
          </p:nvPr>
        </p:nvSpPr>
        <p:spPr>
          <a:xfrm>
            <a:off x="838080" y="1825560"/>
            <a:ext cx="5175720" cy="4345560"/>
          </a:xfrm>
          <a:prstGeom prst="rect">
            <a:avLst/>
          </a:prstGeom>
          <a:noFill/>
          <a:ln w="0">
            <a:noFill/>
          </a:ln>
        </p:spPr>
        <p:txBody>
          <a:bodyPr lIns="0" rIns="0" tIns="0" bIns="0" anchor="t">
            <a:norm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Services provided</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Housing</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Road, Transport &amp; Safety</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Recreation and Amenity</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Planning</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Library Services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Water</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Environmental Protection</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Economic Development</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Fire Service </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Register of Electors</a:t>
            </a:r>
            <a:endParaRPr b="0" lang="en-IE" sz="2400" spc="-1" strike="noStrike">
              <a:latin typeface="Arial"/>
            </a:endParaRPr>
          </a:p>
          <a:p>
            <a:pPr>
              <a:lnSpc>
                <a:spcPct val="90000"/>
              </a:lnSpc>
              <a:spcBef>
                <a:spcPts val="1001"/>
              </a:spcBef>
              <a:buNone/>
            </a:pPr>
            <a:endParaRPr b="0" lang="en-IE" sz="2400" spc="-1" strike="noStrike">
              <a:latin typeface="Arial"/>
            </a:endParaRPr>
          </a:p>
          <a:p>
            <a:pPr>
              <a:lnSpc>
                <a:spcPct val="90000"/>
              </a:lnSpc>
              <a:spcBef>
                <a:spcPts val="1001"/>
              </a:spcBef>
              <a:buNone/>
            </a:pPr>
            <a:endParaRPr b="0" lang="en-IE" sz="2400" spc="-1" strike="noStrike">
              <a:latin typeface="Arial"/>
            </a:endParaRPr>
          </a:p>
        </p:txBody>
      </p:sp>
      <p:sp>
        <p:nvSpPr>
          <p:cNvPr id="250" name="PlaceHolder 3"/>
          <p:cNvSpPr>
            <a:spLocks noGrp="1"/>
          </p:cNvSpPr>
          <p:nvPr>
            <p:ph/>
          </p:nvPr>
        </p:nvSpPr>
        <p:spPr>
          <a:xfrm>
            <a:off x="6172200" y="1825560"/>
            <a:ext cx="5175720" cy="4345560"/>
          </a:xfrm>
          <a:prstGeom prst="rect">
            <a:avLst/>
          </a:prstGeom>
          <a:noFill/>
          <a:ln w="0">
            <a:noFill/>
          </a:ln>
        </p:spPr>
        <p:txBody>
          <a:bodyPr lIns="0" rIns="0" tIns="0" bIns="0"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Decision-makers</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Elected Council on policy. Can be made at full (plenary) level or Municipal District Level</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Chief Executive and senior management team make the operational decisions</a:t>
            </a:r>
            <a:endParaRPr b="0" lang="en-IE" sz="2400" spc="-1" strike="noStrike">
              <a:latin typeface="Arial"/>
            </a:endParaRPr>
          </a:p>
          <a:p>
            <a:pPr marL="457200">
              <a:lnSpc>
                <a:spcPct val="90000"/>
              </a:lnSpc>
              <a:spcBef>
                <a:spcPts val="499"/>
              </a:spcBef>
              <a:buNone/>
              <a:tabLst>
                <a:tab algn="l" pos="0"/>
              </a:tabLst>
            </a:pPr>
            <a:endParaRPr b="0" lang="en-IE" sz="2400" spc="-1" strike="noStrike">
              <a:latin typeface="Arial"/>
            </a:endParaRPr>
          </a:p>
        </p:txBody>
      </p:sp>
      <p:sp>
        <p:nvSpPr>
          <p:cNvPr id="251" name="PlaceHolder 4"/>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48000" p14:dur="2000"/>
    </mc:Choice>
    <mc:Fallback>
      <p:transition spd="slow" advTm="48000"/>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Self Rule Index – Local Autonomy</a:t>
            </a:r>
            <a:endParaRPr b="0" lang="en-IE" sz="4400" spc="-1" strike="noStrike">
              <a:latin typeface="Arial"/>
            </a:endParaRPr>
          </a:p>
        </p:txBody>
      </p:sp>
      <p:pic>
        <p:nvPicPr>
          <p:cNvPr id="253" name="Content Placeholder 2" descr=""/>
          <p:cNvPicPr/>
          <p:nvPr/>
        </p:nvPicPr>
        <p:blipFill>
          <a:blip r:embed="rId1"/>
          <a:stretch/>
        </p:blipFill>
        <p:spPr>
          <a:xfrm>
            <a:off x="1881360" y="1363320"/>
            <a:ext cx="8423280" cy="4884840"/>
          </a:xfrm>
          <a:prstGeom prst="rect">
            <a:avLst/>
          </a:prstGeom>
          <a:ln w="0">
            <a:noFill/>
          </a:ln>
        </p:spPr>
      </p:pic>
      <p:sp>
        <p:nvSpPr>
          <p:cNvPr id="254" name="PlaceHolder 2"/>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71000" p14:dur="2000"/>
    </mc:Choice>
    <mc:Fallback>
      <p:transition spd="slow" advTm="71000"/>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Local Authority Income</a:t>
            </a:r>
            <a:endParaRPr b="0" lang="en-IE" sz="4400" spc="-1" strike="noStrike">
              <a:latin typeface="Arial"/>
            </a:endParaRPr>
          </a:p>
        </p:txBody>
      </p:sp>
      <p:pic>
        <p:nvPicPr>
          <p:cNvPr id="256" name="Content Placeholder 5" descr=""/>
          <p:cNvPicPr/>
          <p:nvPr/>
        </p:nvPicPr>
        <p:blipFill>
          <a:blip r:embed="rId1"/>
          <a:stretch/>
        </p:blipFill>
        <p:spPr>
          <a:xfrm>
            <a:off x="2034720" y="1536840"/>
            <a:ext cx="7599600" cy="4767120"/>
          </a:xfrm>
          <a:prstGeom prst="rect">
            <a:avLst/>
          </a:prstGeom>
          <a:ln w="0">
            <a:noFill/>
          </a:ln>
        </p:spPr>
      </p:pic>
      <p:sp>
        <p:nvSpPr>
          <p:cNvPr id="257" name="PlaceHolder 2"/>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79000" p14:dur="2000"/>
    </mc:Choice>
    <mc:Fallback>
      <p:transition spd="slow" advTm="79000"/>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PlaceHolder 1"/>
          <p:cNvSpPr>
            <a:spLocks noGrp="1"/>
          </p:cNvSpPr>
          <p:nvPr>
            <p:ph type="title"/>
          </p:nvPr>
        </p:nvSpPr>
        <p:spPr>
          <a:xfrm>
            <a:off x="838080" y="365040"/>
            <a:ext cx="10509840" cy="1319760"/>
          </a:xfrm>
          <a:prstGeom prst="rect">
            <a:avLst/>
          </a:prstGeom>
          <a:noFill/>
          <a:ln w="0">
            <a:noFill/>
          </a:ln>
        </p:spPr>
        <p:txBody>
          <a:bodyPr lIns="0" rIns="0" tIns="0" bIns="0" anchor="ctr">
            <a:noAutofit/>
          </a:bodyPr>
          <a:p>
            <a:pPr>
              <a:lnSpc>
                <a:spcPct val="90000"/>
              </a:lnSpc>
              <a:buNone/>
            </a:pPr>
            <a:r>
              <a:rPr b="0" lang="en-US" sz="4400" spc="-1" strike="noStrike">
                <a:solidFill>
                  <a:srgbClr val="000000"/>
                </a:solidFill>
                <a:latin typeface="Calibri Light"/>
              </a:rPr>
              <a:t>Local Committees</a:t>
            </a:r>
            <a:endParaRPr b="0" lang="en-IE" sz="4400" spc="-1" strike="noStrike">
              <a:latin typeface="Arial"/>
            </a:endParaRPr>
          </a:p>
        </p:txBody>
      </p:sp>
      <p:sp>
        <p:nvSpPr>
          <p:cNvPr id="259" name="PlaceHolder 2"/>
          <p:cNvSpPr>
            <a:spLocks noGrp="1"/>
          </p:cNvSpPr>
          <p:nvPr>
            <p:ph/>
          </p:nvPr>
        </p:nvSpPr>
        <p:spPr>
          <a:xfrm>
            <a:off x="838080" y="1825560"/>
            <a:ext cx="5175720" cy="4345560"/>
          </a:xfrm>
          <a:prstGeom prst="rect">
            <a:avLst/>
          </a:prstGeom>
          <a:noFill/>
          <a:ln w="0">
            <a:noFill/>
          </a:ln>
        </p:spPr>
        <p:txBody>
          <a:bodyPr lIns="0" rIns="0" tIns="0" bIns="0"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Established by the Local Authority or other State body</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Bring a “community voice” to local government decision-making</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Ultimate policy decisions taken by whole Council</a:t>
            </a:r>
            <a:endParaRPr b="0" lang="en-IE" sz="2800" spc="-1" strike="noStrike">
              <a:latin typeface="Arial"/>
            </a:endParaRPr>
          </a:p>
          <a:p>
            <a:pPr>
              <a:lnSpc>
                <a:spcPct val="90000"/>
              </a:lnSpc>
              <a:spcBef>
                <a:spcPts val="1001"/>
              </a:spcBef>
              <a:buNone/>
            </a:pPr>
            <a:endParaRPr b="0" lang="en-IE" sz="2800" spc="-1" strike="noStrike">
              <a:latin typeface="Arial"/>
            </a:endParaRPr>
          </a:p>
        </p:txBody>
      </p:sp>
      <p:pic>
        <p:nvPicPr>
          <p:cNvPr id="260" name="Content Placeholder 8" descr="A drawing of a face&#10;&#10;Description automatically generated"/>
          <p:cNvPicPr/>
          <p:nvPr/>
        </p:nvPicPr>
        <p:blipFill>
          <a:blip r:embed="rId1"/>
          <a:stretch/>
        </p:blipFill>
        <p:spPr>
          <a:xfrm>
            <a:off x="7031160" y="1825560"/>
            <a:ext cx="4111920" cy="3749040"/>
          </a:xfrm>
          <a:prstGeom prst="rect">
            <a:avLst/>
          </a:prstGeom>
          <a:ln w="0">
            <a:noFill/>
          </a:ln>
        </p:spPr>
      </p:pic>
      <p:sp>
        <p:nvSpPr>
          <p:cNvPr id="261" name="PlaceHolder 3"/>
          <p:cNvSpPr>
            <a:spLocks noGrp="1"/>
          </p:cNvSpPr>
          <p:nvPr>
            <p:ph type="ftr"/>
          </p:nvPr>
        </p:nvSpPr>
        <p:spPr>
          <a:xfrm>
            <a:off x="3581280" y="6356520"/>
            <a:ext cx="45662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29000" p14:dur="2000"/>
    </mc:Choice>
    <mc:Fallback>
      <p:transition spd="slow" advTm="29000"/>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PlaceHolder 1"/>
          <p:cNvSpPr>
            <a:spLocks noGrp="1"/>
          </p:cNvSpPr>
          <p:nvPr>
            <p:ph type="title"/>
          </p:nvPr>
        </p:nvSpPr>
        <p:spPr>
          <a:xfrm>
            <a:off x="838080" y="365040"/>
            <a:ext cx="10509840" cy="1319760"/>
          </a:xfrm>
          <a:prstGeom prst="rect">
            <a:avLst/>
          </a:prstGeom>
          <a:noFill/>
          <a:ln w="0">
            <a:noFill/>
          </a:ln>
        </p:spPr>
        <p:txBody>
          <a:bodyPr lIns="90000" rIns="90000" tIns="45000" bIns="45000" anchor="ctr">
            <a:noAutofit/>
          </a:bodyPr>
          <a:p>
            <a:pPr>
              <a:lnSpc>
                <a:spcPct val="90000"/>
              </a:lnSpc>
              <a:buNone/>
            </a:pPr>
            <a:r>
              <a:rPr b="0" lang="en-US" sz="4400" spc="-1" strike="noStrike">
                <a:solidFill>
                  <a:srgbClr val="000000"/>
                </a:solidFill>
                <a:latin typeface="Calibri Light"/>
              </a:rPr>
              <a:t>Regional Assemblies</a:t>
            </a:r>
            <a:endParaRPr b="0" lang="en-IE" sz="4400" spc="-1" strike="noStrike">
              <a:latin typeface="Arial"/>
            </a:endParaRPr>
          </a:p>
        </p:txBody>
      </p:sp>
      <p:sp>
        <p:nvSpPr>
          <p:cNvPr id="263" name="PlaceHolder 2"/>
          <p:cNvSpPr>
            <a:spLocks noGrp="1"/>
          </p:cNvSpPr>
          <p:nvPr>
            <p:ph/>
          </p:nvPr>
        </p:nvSpPr>
        <p:spPr>
          <a:xfrm>
            <a:off x="838080" y="1825560"/>
            <a:ext cx="10509840" cy="4345560"/>
          </a:xfrm>
          <a:prstGeom prst="rect">
            <a:avLst/>
          </a:prstGeom>
          <a:noFill/>
          <a:ln w="0">
            <a:noFill/>
          </a:ln>
        </p:spPr>
        <p:txBody>
          <a:bodyPr lIns="90000" rIns="90000" tIns="45000" bIns="45000" anchor="t">
            <a:normAutofit fontScale="88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Came into being following the Local Government Reform Act 2014</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8 Regional Authorities became 3 Regional Assemblies</a:t>
            </a:r>
            <a:endParaRPr b="0" lang="en-IE" sz="2800" spc="-1" strike="noStrike">
              <a:latin typeface="Arial"/>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Functions</a:t>
            </a:r>
            <a:endParaRPr b="0" lang="en-IE" sz="28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Implement the appropriate Regional Planning Guidelines operational within its geographical area.</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Prepare, adopt and implement the Regional Spatial and Economic Strategies.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Ensure consistency with RPG/RESES in relation to the Local Economic and Community Plans of the constituent Local Authorities.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Participate on EU operational programme monitoring committees.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Identify, participate and co-ordinate certain EU projects.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Support the national delegation to the Committee of the regions.</a:t>
            </a:r>
            <a:endParaRPr b="0" lang="en-IE" sz="2400" spc="-1" strike="noStrike">
              <a:latin typeface="Arial"/>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Support the work of the National Oversight and Audit Commission.</a:t>
            </a:r>
            <a:endParaRPr b="0" lang="en-IE" sz="2400" spc="-1" strike="noStrike">
              <a:latin typeface="Arial"/>
            </a:endParaRPr>
          </a:p>
          <a:p>
            <a:pPr>
              <a:lnSpc>
                <a:spcPct val="100000"/>
              </a:lnSpc>
              <a:buNone/>
            </a:pPr>
            <a:endParaRPr b="0" lang="en-IE" sz="2400" spc="-1" strike="noStrike">
              <a:latin typeface="Arial"/>
            </a:endParaRPr>
          </a:p>
        </p:txBody>
      </p:sp>
      <p:sp>
        <p:nvSpPr>
          <p:cNvPr id="264" name="PlaceHolder 3"/>
          <p:cNvSpPr>
            <a:spLocks noGrp="1"/>
          </p:cNvSpPr>
          <p:nvPr>
            <p:ph type="ftr"/>
          </p:nvPr>
        </p:nvSpPr>
        <p:spPr>
          <a:xfrm>
            <a:off x="3840480" y="6356520"/>
            <a:ext cx="4307040" cy="359280"/>
          </a:xfrm>
          <a:prstGeom prst="rect">
            <a:avLst/>
          </a:prstGeom>
          <a:noFill/>
          <a:ln w="0">
            <a:noFill/>
          </a:ln>
        </p:spPr>
        <p:txBody>
          <a:bodyPr lIns="90000" rIns="90000" tIns="45000" bIns="45000" anchor="ctr">
            <a:noAutofit/>
          </a:bodyPr>
          <a:p>
            <a:pPr algn="ctr">
              <a:lnSpc>
                <a:spcPct val="100000"/>
              </a:lnSpc>
              <a:buNone/>
            </a:pPr>
            <a:r>
              <a:rPr b="0" lang="fr-FR" sz="1200" spc="-1" strike="noStrike">
                <a:solidFill>
                  <a:srgbClr val="8b8b8b"/>
                </a:solidFill>
                <a:latin typeface="Calibri"/>
              </a:rPr>
              <a:t>© Social Justice Ireland   </a:t>
            </a:r>
            <a:endParaRPr b="0" lang="en-IE" sz="1200" spc="-1" strike="noStrike">
              <a:latin typeface="Times New Roman"/>
            </a:endParaRPr>
          </a:p>
          <a:p>
            <a:pPr algn="ctr">
              <a:lnSpc>
                <a:spcPct val="100000"/>
              </a:lnSpc>
              <a:buNone/>
            </a:pPr>
            <a:r>
              <a:rPr b="0" lang="fr-FR" sz="1200" spc="-1" strike="noStrike">
                <a:solidFill>
                  <a:srgbClr val="8b8b8b"/>
                </a:solidFill>
                <a:latin typeface="Calibri"/>
              </a:rPr>
              <a:t>W: www.socialjustice.ie   T: @SocialJusticeI  F: fb.me/SocialJusticeI </a:t>
            </a:r>
            <a:endParaRPr b="0" lang="en-IE" sz="1200" spc="-1" strike="noStrike">
              <a:latin typeface="Times New Roman"/>
            </a:endParaRPr>
          </a:p>
        </p:txBody>
      </p:sp>
    </p:spTree>
  </p:cSld>
  <mc:AlternateContent>
    <mc:Choice Requires="p14">
      <p:transition spd="slow" advTm="56000" p14:dur="2000"/>
    </mc:Choice>
    <mc:Fallback>
      <p:transition spd="slow" advTm="56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482</TotalTime>
  <Application>LibreOffice/7.2.5.2.0$Linux_X86_64 LibreOffice_project/20$Build-2</Application>
  <AppVersion>15.0000</AppVersion>
  <Words>3521</Words>
  <Paragraphs>410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2018-07-17T10:01:40Z</dcterms:created>
  <dc:creator>Colette Bennett</dc:creator>
  <dc:description/>
  <dc:language>en-IE</dc:language>
  <cp:lastModifiedBy/>
  <cp:lastPrinted>2019-05-16T19:53:31Z</cp:lastPrinted>
  <dcterms:modified xsi:type="dcterms:W3CDTF">2022-03-03T11:17:56Z</dcterms:modified>
  <cp:revision>217</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MClips">
    <vt:i4>30</vt:i4>
  </property>
  <property fmtid="{D5CDD505-2E9C-101B-9397-08002B2CF9AE}" pid="3" name="Notes">
    <vt:i4>20</vt:i4>
  </property>
  <property fmtid="{D5CDD505-2E9C-101B-9397-08002B2CF9AE}" pid="4" name="PresentationFormat">
    <vt:lpwstr>Widescreen</vt:lpwstr>
  </property>
  <property fmtid="{D5CDD505-2E9C-101B-9397-08002B2CF9AE}" pid="5" name="Slides">
    <vt:i4>30</vt:i4>
  </property>
</Properties>
</file>