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_rels/notesSlide1.xml.rels" ContentType="application/vnd.openxmlformats-package.relationships+xml"/>
  <Override PartName="/ppt/notesSlides/_rels/notesSlide25.xml.rels" ContentType="application/vnd.openxmlformats-package.relationships+xml"/>
  <Override PartName="/ppt/notesSlides/_rels/notesSlide10.xml.rels" ContentType="application/vnd.openxmlformats-package.relationships+xml"/>
  <Override PartName="/ppt/notesSlides/_rels/notesSlide24.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6.xml.rels" ContentType="application/vnd.openxmlformats-package.relationships+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22.xml.rels" ContentType="application/vnd.openxmlformats-package.relationships+xml"/>
  <Override PartName="/ppt/notesSlides/_rels/notesSlide28.xml.rels" ContentType="application/vnd.openxmlformats-package.relationships+xml"/>
  <Override PartName="/ppt/notesSlides/_rels/notesSlide4.xml.rels" ContentType="application/vnd.openxmlformats-package.relationships+xml"/>
  <Override PartName="/ppt/notesSlides/_rels/notesSlide30.xml.rels" ContentType="application/vnd.openxmlformats-package.relationships+xml"/>
  <Override PartName="/ppt/notesSlides/_rels/notesSlide29.xml.rels" ContentType="application/vnd.openxmlformats-package.relationships+xml"/>
  <Override PartName="/ppt/notesSlides/_rels/notesSlide5.xml.rels" ContentType="application/vnd.openxmlformats-package.relationships+xml"/>
  <Override PartName="/ppt/notesSlides/_rels/notesSlide16.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18.xml.rels" ContentType="application/vnd.openxmlformats-package.relationships+xml"/>
  <Override PartName="/ppt/notesSlides/_rels/notesSlide12.xml.rels" ContentType="application/vnd.openxmlformats-package.relationships+xml"/>
  <Override PartName="/ppt/notesSlides/_rels/notesSlide14.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3.xml.rels" ContentType="application/vnd.openxmlformats-package.relationships+xml"/>
  <Override PartName="/ppt/notesSlides/_rels/notesSlide23.xml.rels" ContentType="application/vnd.openxmlformats-package.relationships+xml"/>
  <Override PartName="/ppt/notesSlides/_rels/notesSlide6.xml.rels" ContentType="application/vnd.openxmlformats-package.relationships+xml"/>
  <Override PartName="/ppt/notesSlides/_rels/notesSlide15.xml.rels" ContentType="application/vnd.openxmlformats-package.relationships+xml"/>
  <Override PartName="/ppt/notesSlides/_rels/notesSlide31.xml.rels" ContentType="application/vnd.openxmlformats-package.relationships+xml"/>
  <Override PartName="/ppt/notesSlides/_rels/notesSlide21.xml.rels" ContentType="application/vnd.openxmlformats-package.relationships+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30.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_rels/presentation.xml.rels" ContentType="application/vnd.openxmlformats-package.relationships+xml"/>
  <Override PartName="/ppt/media/image1.jpeg" ContentType="image/jpeg"/>
  <Override PartName="/ppt/media/image10.png" ContentType="image/pn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13.png" ContentType="image/png"/>
  <Override PartName="/ppt/media/image7.jpeg" ContentType="image/jpeg"/>
  <Override PartName="/ppt/media/image11.png" ContentType="image/png"/>
  <Override PartName="/ppt/media/image8.jpeg" ContentType="image/jpeg"/>
  <Override PartName="/ppt/media/image9.jpeg" ContentType="image/jpeg"/>
  <Override PartName="/ppt/media/image12.png" ContentType="image/png"/>
  <Override PartName="/ppt/slideLayouts/_rels/slideLayout52.xml.rels" ContentType="application/vnd.openxmlformats-package.relationships+xml"/>
  <Override PartName="/ppt/slideLayouts/_rels/slideLayout14.xml.rels" ContentType="application/vnd.openxmlformats-package.relationships+xml"/>
  <Override PartName="/ppt/slideLayouts/_rels/slideLayout30.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31.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32.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2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41.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50.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12.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8.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6.xml.rels" ContentType="application/vnd.openxmlformats-package.relationships+xml"/>
  <Override PartName="/ppt/slideLayouts/_rels/slideLayout53.xml.rels" ContentType="application/vnd.openxmlformats-package.relationships+xml"/>
  <Override PartName="/ppt/slideLayouts/slideLayout56.xml" ContentType="application/vnd.openxmlformats-officedocument.presentationml.slideLayout+xml"/>
  <Override PartName="/ppt/slideLayouts/slideLayout13.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59.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60.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slideLayouts/slideLayout6.xml" ContentType="application/vnd.openxmlformats-officedocument.presentationml.slideLayout+xml"/>
  <Override PartName="/ppt/slideLayouts/slideLayout44.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8.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_rels/slide24.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8.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22.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slide30.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3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12192000" cy="6858000"/>
  <p:notesSz cx="6797675"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en-IE" sz="4400" spc="-1" strike="noStrike">
                <a:latin typeface="Arial"/>
              </a:rPr>
              <a:t>Cli</a:t>
            </a:r>
            <a:r>
              <a:rPr b="0" lang="en-IE" sz="4400" spc="-1" strike="noStrike">
                <a:latin typeface="Arial"/>
              </a:rPr>
              <a:t>ck </a:t>
            </a:r>
            <a:r>
              <a:rPr b="0" lang="en-IE" sz="4400" spc="-1" strike="noStrike">
                <a:latin typeface="Arial"/>
              </a:rPr>
              <a:t>to </a:t>
            </a:r>
            <a:r>
              <a:rPr b="0" lang="en-IE" sz="4400" spc="-1" strike="noStrike">
                <a:latin typeface="Arial"/>
              </a:rPr>
              <a:t>m</a:t>
            </a:r>
            <a:r>
              <a:rPr b="0" lang="en-IE" sz="4400" spc="-1" strike="noStrike">
                <a:latin typeface="Arial"/>
              </a:rPr>
              <a:t>ov</a:t>
            </a:r>
            <a:r>
              <a:rPr b="0" lang="en-IE" sz="4400" spc="-1" strike="noStrike">
                <a:latin typeface="Arial"/>
              </a:rPr>
              <a:t>e </a:t>
            </a:r>
            <a:r>
              <a:rPr b="0" lang="en-IE" sz="4400" spc="-1" strike="noStrike">
                <a:latin typeface="Arial"/>
              </a:rPr>
              <a:t>th</a:t>
            </a:r>
            <a:r>
              <a:rPr b="0" lang="en-IE" sz="4400" spc="-1" strike="noStrike">
                <a:latin typeface="Arial"/>
              </a:rPr>
              <a:t>e </a:t>
            </a:r>
            <a:r>
              <a:rPr b="0" lang="en-IE" sz="4400" spc="-1" strike="noStrike">
                <a:latin typeface="Arial"/>
              </a:rPr>
              <a:t>sli</a:t>
            </a:r>
            <a:r>
              <a:rPr b="0" lang="en-IE" sz="4400" spc="-1" strike="noStrike">
                <a:latin typeface="Arial"/>
              </a:rPr>
              <a:t>de</a:t>
            </a:r>
            <a:endParaRPr b="0" lang="en-IE" sz="4400" spc="-1" strike="noStrike">
              <a:latin typeface="Arial"/>
            </a:endParaRPr>
          </a:p>
        </p:txBody>
      </p:sp>
      <p:sp>
        <p:nvSpPr>
          <p:cNvPr id="19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IE" sz="2000" spc="-1" strike="noStrike">
                <a:latin typeface="Arial"/>
              </a:rPr>
              <a:t>Click </a:t>
            </a:r>
            <a:r>
              <a:rPr b="0" lang="en-IE" sz="2000" spc="-1" strike="noStrike">
                <a:latin typeface="Arial"/>
              </a:rPr>
              <a:t>to </a:t>
            </a:r>
            <a:r>
              <a:rPr b="0" lang="en-IE" sz="2000" spc="-1" strike="noStrike">
                <a:latin typeface="Arial"/>
              </a:rPr>
              <a:t>edit </a:t>
            </a:r>
            <a:r>
              <a:rPr b="0" lang="en-IE" sz="2000" spc="-1" strike="noStrike">
                <a:latin typeface="Arial"/>
              </a:rPr>
              <a:t>the </a:t>
            </a:r>
            <a:r>
              <a:rPr b="0" lang="en-IE" sz="2000" spc="-1" strike="noStrike">
                <a:latin typeface="Arial"/>
              </a:rPr>
              <a:t>not</a:t>
            </a:r>
            <a:r>
              <a:rPr b="0" lang="en-IE" sz="2000" spc="-1" strike="noStrike">
                <a:latin typeface="Arial"/>
              </a:rPr>
              <a:t>es </a:t>
            </a:r>
            <a:r>
              <a:rPr b="0" lang="en-IE" sz="2000" spc="-1" strike="noStrike">
                <a:latin typeface="Arial"/>
              </a:rPr>
              <a:t>for</a:t>
            </a:r>
            <a:r>
              <a:rPr b="0" lang="en-IE" sz="2000" spc="-1" strike="noStrike">
                <a:latin typeface="Arial"/>
              </a:rPr>
              <a:t>mat</a:t>
            </a:r>
            <a:endParaRPr b="0" lang="en-IE" sz="2000" spc="-1" strike="noStrike">
              <a:latin typeface="Arial"/>
            </a:endParaRPr>
          </a:p>
        </p:txBody>
      </p:sp>
      <p:sp>
        <p:nvSpPr>
          <p:cNvPr id="193"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IE" sz="1400" spc="-1" strike="noStrike">
                <a:latin typeface="Times New Roman"/>
              </a:rPr>
              <a:t>&lt;header&gt;</a:t>
            </a:r>
            <a:endParaRPr b="0" lang="en-IE" sz="1400" spc="-1" strike="noStrike">
              <a:latin typeface="Times New Roman"/>
            </a:endParaRPr>
          </a:p>
        </p:txBody>
      </p:sp>
      <p:sp>
        <p:nvSpPr>
          <p:cNvPr id="194"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buNone/>
            </a:pPr>
            <a:r>
              <a:rPr b="0" lang="en-IE" sz="1400" spc="-1" strike="noStrike">
                <a:latin typeface="Times New Roman"/>
              </a:rPr>
              <a:t>&lt;date/time&gt;</a:t>
            </a:r>
            <a:endParaRPr b="0" lang="en-IE" sz="1400" spc="-1" strike="noStrike">
              <a:latin typeface="Times New Roman"/>
            </a:endParaRPr>
          </a:p>
        </p:txBody>
      </p:sp>
      <p:sp>
        <p:nvSpPr>
          <p:cNvPr id="195"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en-IE" sz="1400" spc="-1" strike="noStrike">
                <a:latin typeface="Times New Roman"/>
              </a:rPr>
              <a:t>&lt;footer&gt;</a:t>
            </a:r>
            <a:endParaRPr b="0" lang="en-IE" sz="1400" spc="-1" strike="noStrike">
              <a:latin typeface="Times New Roman"/>
            </a:endParaRPr>
          </a:p>
        </p:txBody>
      </p:sp>
      <p:sp>
        <p:nvSpPr>
          <p:cNvPr id="196"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buNone/>
            </a:pPr>
            <a:fld id="{D839DBD4-072F-4492-A6F9-8E8E3D881E8B}" type="slidenum">
              <a:rPr b="0" lang="en-IE" sz="1400" spc="-1" strike="noStrike">
                <a:latin typeface="Times New Roman"/>
              </a:rPr>
              <a:t>&lt;number&gt;</a:t>
            </a:fld>
            <a:endParaRPr b="0" lang="en-I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PlaceHolder 1"/>
          <p:cNvSpPr>
            <a:spLocks noGrp="1"/>
          </p:cNvSpPr>
          <p:nvPr>
            <p:ph type="sldImg"/>
          </p:nvPr>
        </p:nvSpPr>
        <p:spPr>
          <a:xfrm>
            <a:off x="422280" y="1241280"/>
            <a:ext cx="5950080" cy="3346920"/>
          </a:xfrm>
          <a:prstGeom prst="rect">
            <a:avLst/>
          </a:prstGeom>
          <a:ln w="0">
            <a:noFill/>
          </a:ln>
        </p:spPr>
      </p:sp>
      <p:sp>
        <p:nvSpPr>
          <p:cNvPr id="461" name="PlaceHolder 2"/>
          <p:cNvSpPr>
            <a:spLocks noGrp="1"/>
          </p:cNvSpPr>
          <p:nvPr>
            <p:ph type="body"/>
          </p:nvPr>
        </p:nvSpPr>
        <p:spPr>
          <a:xfrm>
            <a:off x="679680" y="4777920"/>
            <a:ext cx="5435280" cy="390636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Hello and welcome to today’s session, An Introduction to PPNs.  My name is Seán Healy, CEO of Social Justice Ireland.</a:t>
            </a:r>
            <a:endParaRPr b="0" lang="en-IE" sz="2000" spc="-1" strike="noStrike">
              <a:latin typeface="Arial"/>
            </a:endParaRPr>
          </a:p>
        </p:txBody>
      </p:sp>
      <p:sp>
        <p:nvSpPr>
          <p:cNvPr id="462" name="PlaceHolder 3"/>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buNone/>
            </a:pPr>
            <a:fld id="{FF61AA3E-BFFF-49E4-9442-F09A87C33239}"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PlaceHolder 1"/>
          <p:cNvSpPr>
            <a:spLocks noGrp="1"/>
          </p:cNvSpPr>
          <p:nvPr>
            <p:ph type="sldImg"/>
          </p:nvPr>
        </p:nvSpPr>
        <p:spPr>
          <a:xfrm>
            <a:off x="422280" y="1241280"/>
            <a:ext cx="5950800" cy="3347640"/>
          </a:xfrm>
          <a:prstGeom prst="rect">
            <a:avLst/>
          </a:prstGeom>
          <a:ln w="0">
            <a:noFill/>
          </a:ln>
        </p:spPr>
      </p:sp>
      <p:sp>
        <p:nvSpPr>
          <p:cNvPr id="485"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The Joint Policing Committees were established under a 2005 Act, so they predate the SPCs.  The Garda Siochána Act of 2005 states </a:t>
            </a:r>
            <a:r>
              <a:rPr b="1" lang="en-US" sz="2000" spc="-1" strike="noStrike">
                <a:latin typeface="Arial"/>
              </a:rPr>
              <a:t>The JPC’s function is to serve as a forum for consultations, discussions and recommendations on matters affecting the policing of the Local Authority administrative area </a:t>
            </a:r>
            <a:r>
              <a:rPr b="0" lang="en-US" sz="2000" spc="-1" strike="noStrike">
                <a:latin typeface="Arial"/>
              </a:rPr>
              <a:t>and lists certain areas of particular focus.  These areas have been worked into Carlow County Council’s JPC Strategic Plan as </a:t>
            </a: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r>
              <a:rPr b="0" lang="en-US" sz="2000" spc="-1" strike="noStrike">
                <a:latin typeface="Arial"/>
              </a:rPr>
              <a:t>Carlow PPN has 6 Reps on the JPC.</a:t>
            </a:r>
            <a:endParaRPr b="0" lang="en-IE" sz="2000" spc="-1" strike="noStrike">
              <a:latin typeface="Arial"/>
            </a:endParaRPr>
          </a:p>
        </p:txBody>
      </p:sp>
      <p:sp>
        <p:nvSpPr>
          <p:cNvPr id="486"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7C396A5F-8DAA-4DF9-84E7-75A1458DF4B6}"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PlaceHolder 1"/>
          <p:cNvSpPr>
            <a:spLocks noGrp="1"/>
          </p:cNvSpPr>
          <p:nvPr>
            <p:ph type="sldImg"/>
          </p:nvPr>
        </p:nvSpPr>
        <p:spPr>
          <a:xfrm>
            <a:off x="422280" y="1241280"/>
            <a:ext cx="5950800" cy="3347640"/>
          </a:xfrm>
          <a:prstGeom prst="rect">
            <a:avLst/>
          </a:prstGeom>
          <a:ln w="0">
            <a:noFill/>
          </a:ln>
        </p:spPr>
      </p:sp>
      <p:sp>
        <p:nvSpPr>
          <p:cNvPr id="488"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The Carlow Town Development Forum was established to oversee and direct the implementation of a Town Centre Action Plan during 2018. </a:t>
            </a: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r>
              <a:rPr b="0" lang="en-US" sz="2000" spc="-1" strike="noStrike">
                <a:latin typeface="Arial"/>
              </a:rPr>
              <a:t>The Vision of the Carlow Town Development Forum was to improve the prosperity of the Town Centre and enhance the well-being of the community, creating a viable and sustainable Town Centre economy. </a:t>
            </a: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r>
              <a:rPr b="0" lang="en-US" sz="2000" spc="-1" strike="noStrike">
                <a:latin typeface="Arial"/>
              </a:rPr>
              <a:t>The aim of the Forum is to revitalise the Town Centre by supporting the development of a broad mix of retail, community and leisure uses that create a distinct Town Centre, appealing to residents and visitors alike. </a:t>
            </a: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r>
              <a:rPr b="0" lang="en-US" sz="2000" spc="-1" strike="noStrike">
                <a:latin typeface="Arial"/>
              </a:rPr>
              <a:t>Carlow PPN has 1 Rep on this Forum.</a:t>
            </a:r>
            <a:endParaRPr b="0" lang="en-IE" sz="2000" spc="-1" strike="noStrike">
              <a:latin typeface="Arial"/>
            </a:endParaRPr>
          </a:p>
        </p:txBody>
      </p:sp>
      <p:sp>
        <p:nvSpPr>
          <p:cNvPr id="489"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5CCE7205-981F-4F87-885A-6CA21D20F176}"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PlaceHolder 1"/>
          <p:cNvSpPr>
            <a:spLocks noGrp="1"/>
          </p:cNvSpPr>
          <p:nvPr>
            <p:ph type="sldImg"/>
          </p:nvPr>
        </p:nvSpPr>
        <p:spPr>
          <a:xfrm>
            <a:off x="422280" y="1241280"/>
            <a:ext cx="5950800" cy="3347640"/>
          </a:xfrm>
          <a:prstGeom prst="rect">
            <a:avLst/>
          </a:prstGeom>
          <a:ln w="0">
            <a:noFill/>
          </a:ln>
        </p:spPr>
      </p:sp>
      <p:sp>
        <p:nvSpPr>
          <p:cNvPr id="491"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Carlow Tourism was established to promote Carlow as a tourist destination.  These promotions have as broad a range as Carlow has things to offer – from local accommodation, restaurants and pubs, to amenities, sports and historical attractions.  Carlow PPN has 1 Representative on this Board</a:t>
            </a:r>
            <a:endParaRPr b="0" lang="en-IE" sz="2000" spc="-1" strike="noStrike">
              <a:latin typeface="Arial"/>
            </a:endParaRPr>
          </a:p>
        </p:txBody>
      </p:sp>
      <p:sp>
        <p:nvSpPr>
          <p:cNvPr id="492"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D4B64881-E35A-4B05-854B-0D2B2E115490}"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PlaceHolder 1"/>
          <p:cNvSpPr>
            <a:spLocks noGrp="1"/>
          </p:cNvSpPr>
          <p:nvPr>
            <p:ph type="sldImg"/>
          </p:nvPr>
        </p:nvSpPr>
        <p:spPr>
          <a:xfrm>
            <a:off x="422280" y="1241280"/>
            <a:ext cx="5950800" cy="3347640"/>
          </a:xfrm>
          <a:prstGeom prst="rect">
            <a:avLst/>
          </a:prstGeom>
          <a:ln w="0">
            <a:noFill/>
          </a:ln>
        </p:spPr>
      </p:sp>
      <p:sp>
        <p:nvSpPr>
          <p:cNvPr id="494"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endParaRPr b="0" lang="en-IE" sz="2000" spc="-1" strike="noStrike">
              <a:latin typeface="Arial"/>
            </a:endParaRPr>
          </a:p>
        </p:txBody>
      </p:sp>
      <p:sp>
        <p:nvSpPr>
          <p:cNvPr id="495"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6B63DB4B-B3EC-4CE7-A3E3-527C12C5CFB0}"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PlaceHolder 1"/>
          <p:cNvSpPr>
            <a:spLocks noGrp="1"/>
          </p:cNvSpPr>
          <p:nvPr>
            <p:ph type="sldImg"/>
          </p:nvPr>
        </p:nvSpPr>
        <p:spPr>
          <a:xfrm>
            <a:off x="422280" y="1241280"/>
            <a:ext cx="5950800" cy="3347640"/>
          </a:xfrm>
          <a:prstGeom prst="rect">
            <a:avLst/>
          </a:prstGeom>
          <a:ln w="0">
            <a:noFill/>
          </a:ln>
        </p:spPr>
      </p:sp>
      <p:sp>
        <p:nvSpPr>
          <p:cNvPr id="497"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a:t>
            </a:r>
            <a:endParaRPr b="0" lang="en-IE" sz="2000" spc="-1" strike="noStrike">
              <a:latin typeface="Arial"/>
            </a:endParaRPr>
          </a:p>
        </p:txBody>
      </p:sp>
      <p:sp>
        <p:nvSpPr>
          <p:cNvPr id="498"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395B6BA4-2B25-4DB5-90D8-BFD9AF46C3FA}"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PlaceHolder 1"/>
          <p:cNvSpPr>
            <a:spLocks noGrp="1"/>
          </p:cNvSpPr>
          <p:nvPr>
            <p:ph type="sldImg"/>
          </p:nvPr>
        </p:nvSpPr>
        <p:spPr>
          <a:xfrm>
            <a:off x="422280" y="1241280"/>
            <a:ext cx="5950800" cy="3347640"/>
          </a:xfrm>
          <a:prstGeom prst="rect">
            <a:avLst/>
          </a:prstGeom>
          <a:ln w="0">
            <a:noFill/>
          </a:ln>
        </p:spPr>
      </p:sp>
      <p:sp>
        <p:nvSpPr>
          <p:cNvPr id="500"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endParaRPr b="0" lang="en-IE" sz="2000" spc="-1" strike="noStrike">
              <a:latin typeface="Arial"/>
            </a:endParaRPr>
          </a:p>
        </p:txBody>
      </p:sp>
      <p:sp>
        <p:nvSpPr>
          <p:cNvPr id="501"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D3795936-81B6-40E3-BEC2-A61316013DF0}"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PlaceHolder 1"/>
          <p:cNvSpPr>
            <a:spLocks noGrp="1"/>
          </p:cNvSpPr>
          <p:nvPr>
            <p:ph type="sldImg"/>
          </p:nvPr>
        </p:nvSpPr>
        <p:spPr>
          <a:xfrm>
            <a:off x="422280" y="1241280"/>
            <a:ext cx="5950800" cy="3347640"/>
          </a:xfrm>
          <a:prstGeom prst="rect">
            <a:avLst/>
          </a:prstGeom>
          <a:ln w="0">
            <a:noFill/>
          </a:ln>
        </p:spPr>
      </p:sp>
      <p:sp>
        <p:nvSpPr>
          <p:cNvPr id="503"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p:txBody>
      </p:sp>
      <p:sp>
        <p:nvSpPr>
          <p:cNvPr id="504"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A0CC6DF8-050C-4D7C-8D55-C69C2BAB708B}"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PlaceHolder 1"/>
          <p:cNvSpPr>
            <a:spLocks noGrp="1"/>
          </p:cNvSpPr>
          <p:nvPr>
            <p:ph type="sldImg"/>
          </p:nvPr>
        </p:nvSpPr>
        <p:spPr>
          <a:xfrm>
            <a:off x="422280" y="1241280"/>
            <a:ext cx="5950800" cy="3347640"/>
          </a:xfrm>
          <a:prstGeom prst="rect">
            <a:avLst/>
          </a:prstGeom>
          <a:ln w="0">
            <a:noFill/>
          </a:ln>
        </p:spPr>
      </p:sp>
      <p:sp>
        <p:nvSpPr>
          <p:cNvPr id="506"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p:txBody>
      </p:sp>
      <p:sp>
        <p:nvSpPr>
          <p:cNvPr id="507"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20E7649C-BD9B-412B-87FB-0FC3443ABCE1}"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PlaceHolder 1"/>
          <p:cNvSpPr>
            <a:spLocks noGrp="1"/>
          </p:cNvSpPr>
          <p:nvPr>
            <p:ph type="sldImg"/>
          </p:nvPr>
        </p:nvSpPr>
        <p:spPr>
          <a:xfrm>
            <a:off x="422280" y="1241280"/>
            <a:ext cx="5950080" cy="3346920"/>
          </a:xfrm>
          <a:prstGeom prst="rect">
            <a:avLst/>
          </a:prstGeom>
          <a:ln w="0">
            <a:noFill/>
          </a:ln>
        </p:spPr>
      </p:sp>
      <p:sp>
        <p:nvSpPr>
          <p:cNvPr id="509" name="PlaceHolder 2"/>
          <p:cNvSpPr>
            <a:spLocks noGrp="1"/>
          </p:cNvSpPr>
          <p:nvPr>
            <p:ph type="body"/>
          </p:nvPr>
        </p:nvSpPr>
        <p:spPr>
          <a:xfrm>
            <a:off x="679680" y="4777920"/>
            <a:ext cx="5435280" cy="3906360"/>
          </a:xfrm>
          <a:prstGeom prst="rect">
            <a:avLst/>
          </a:prstGeom>
          <a:noFill/>
          <a:ln w="0">
            <a:noFill/>
          </a:ln>
        </p:spPr>
        <p:txBody>
          <a:bodyPr lIns="0" rIns="0" tIns="0" bIns="0" anchor="t">
            <a:noAutofit/>
          </a:bodyPr>
          <a:p>
            <a:endParaRPr b="0" lang="en-IE" sz="2000" spc="-1" strike="noStrike">
              <a:latin typeface="Arial"/>
            </a:endParaRPr>
          </a:p>
        </p:txBody>
      </p:sp>
      <p:sp>
        <p:nvSpPr>
          <p:cNvPr id="510" name="PlaceHolder 3"/>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buNone/>
            </a:pPr>
            <a:fld id="{CD757825-FFC0-4380-890A-AE964DB75A87}"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PlaceHolder 1"/>
          <p:cNvSpPr>
            <a:spLocks noGrp="1"/>
          </p:cNvSpPr>
          <p:nvPr>
            <p:ph type="sldImg"/>
          </p:nvPr>
        </p:nvSpPr>
        <p:spPr>
          <a:xfrm>
            <a:off x="422280" y="1241280"/>
            <a:ext cx="5950800" cy="3347640"/>
          </a:xfrm>
          <a:prstGeom prst="rect">
            <a:avLst/>
          </a:prstGeom>
          <a:ln w="0">
            <a:noFill/>
          </a:ln>
        </p:spPr>
      </p:sp>
      <p:sp>
        <p:nvSpPr>
          <p:cNvPr id="512"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endParaRPr b="0" lang="en-IE" sz="2000" spc="-1" strike="noStrike">
              <a:latin typeface="Arial"/>
            </a:endParaRPr>
          </a:p>
        </p:txBody>
      </p:sp>
      <p:sp>
        <p:nvSpPr>
          <p:cNvPr id="513"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5688316C-9A4A-4BA1-9792-51704CBEAADC}"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PlaceHolder 1"/>
          <p:cNvSpPr>
            <a:spLocks noGrp="1"/>
          </p:cNvSpPr>
          <p:nvPr>
            <p:ph type="sldImg"/>
          </p:nvPr>
        </p:nvSpPr>
        <p:spPr>
          <a:xfrm>
            <a:off x="422280" y="1241280"/>
            <a:ext cx="5950080" cy="3346920"/>
          </a:xfrm>
          <a:prstGeom prst="rect">
            <a:avLst/>
          </a:prstGeom>
          <a:ln w="0">
            <a:noFill/>
          </a:ln>
        </p:spPr>
      </p:sp>
      <p:sp>
        <p:nvSpPr>
          <p:cNvPr id="464" name="PlaceHolder 2"/>
          <p:cNvSpPr>
            <a:spLocks noGrp="1"/>
          </p:cNvSpPr>
          <p:nvPr>
            <p:ph type="body"/>
          </p:nvPr>
        </p:nvSpPr>
        <p:spPr>
          <a:xfrm>
            <a:off x="679680" y="4777920"/>
            <a:ext cx="5435280" cy="390636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So, what’s going to be covered today?  The first thing we’re going to look at is what the PPN is, what it’s role is, it’s structure and a little bit about who the stakeholders are.  After this presentation, there’ll be a little quiz – but don’t worry, it should be painless enough!</a:t>
            </a: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r>
              <a:rPr b="0" lang="en-US" sz="2000" spc="-1" strike="noStrike">
                <a:latin typeface="Arial"/>
              </a:rPr>
              <a:t>The second section will be about the purpose and benefits of the PPN and how meaningful engagement between the PPNs and the Local Authorities can be really beneficial</a:t>
            </a:r>
            <a:endParaRPr b="0" lang="en-IE" sz="2000" spc="-1" strike="noStrike">
              <a:latin typeface="Arial"/>
            </a:endParaRPr>
          </a:p>
        </p:txBody>
      </p:sp>
      <p:sp>
        <p:nvSpPr>
          <p:cNvPr id="465" name="PlaceHolder 3"/>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buNone/>
            </a:pPr>
            <a:fld id="{E693F37D-38AD-4054-BC37-6681E237CEAC}"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PlaceHolder 1"/>
          <p:cNvSpPr>
            <a:spLocks noGrp="1"/>
          </p:cNvSpPr>
          <p:nvPr>
            <p:ph type="sldImg"/>
          </p:nvPr>
        </p:nvSpPr>
        <p:spPr>
          <a:xfrm>
            <a:off x="422280" y="1241280"/>
            <a:ext cx="5950800" cy="3347640"/>
          </a:xfrm>
          <a:prstGeom prst="rect">
            <a:avLst/>
          </a:prstGeom>
          <a:ln w="0">
            <a:noFill/>
          </a:ln>
        </p:spPr>
      </p:sp>
      <p:sp>
        <p:nvSpPr>
          <p:cNvPr id="515"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endParaRPr b="0" lang="en-IE" sz="2000" spc="-1" strike="noStrike">
              <a:latin typeface="Arial"/>
            </a:endParaRPr>
          </a:p>
        </p:txBody>
      </p:sp>
      <p:sp>
        <p:nvSpPr>
          <p:cNvPr id="516"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01D26F0F-2505-424A-8779-B91BBE857CE6}"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PlaceHolder 1"/>
          <p:cNvSpPr>
            <a:spLocks noGrp="1"/>
          </p:cNvSpPr>
          <p:nvPr>
            <p:ph type="sldImg"/>
          </p:nvPr>
        </p:nvSpPr>
        <p:spPr>
          <a:xfrm>
            <a:off x="422280" y="1241280"/>
            <a:ext cx="5950800" cy="3347640"/>
          </a:xfrm>
          <a:prstGeom prst="rect">
            <a:avLst/>
          </a:prstGeom>
          <a:ln w="0">
            <a:noFill/>
          </a:ln>
        </p:spPr>
      </p:sp>
      <p:sp>
        <p:nvSpPr>
          <p:cNvPr id="518"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p:txBody>
      </p:sp>
      <p:sp>
        <p:nvSpPr>
          <p:cNvPr id="519"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09606EA9-6931-4AC2-890F-F0F5135FFE10}"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PlaceHolder 1"/>
          <p:cNvSpPr>
            <a:spLocks noGrp="1"/>
          </p:cNvSpPr>
          <p:nvPr>
            <p:ph type="sldImg"/>
          </p:nvPr>
        </p:nvSpPr>
        <p:spPr>
          <a:xfrm>
            <a:off x="422280" y="1241280"/>
            <a:ext cx="5950800" cy="3347640"/>
          </a:xfrm>
          <a:prstGeom prst="rect">
            <a:avLst/>
          </a:prstGeom>
          <a:ln w="0">
            <a:noFill/>
          </a:ln>
        </p:spPr>
      </p:sp>
      <p:sp>
        <p:nvSpPr>
          <p:cNvPr id="521"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p:txBody>
      </p:sp>
      <p:sp>
        <p:nvSpPr>
          <p:cNvPr id="522"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3055E334-421E-4334-9486-5AE53CB19D02}"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PlaceHolder 1"/>
          <p:cNvSpPr>
            <a:spLocks noGrp="1"/>
          </p:cNvSpPr>
          <p:nvPr>
            <p:ph type="sldImg"/>
          </p:nvPr>
        </p:nvSpPr>
        <p:spPr>
          <a:xfrm>
            <a:off x="422280" y="1241280"/>
            <a:ext cx="5950800" cy="3347640"/>
          </a:xfrm>
          <a:prstGeom prst="rect">
            <a:avLst/>
          </a:prstGeom>
          <a:ln w="0">
            <a:noFill/>
          </a:ln>
        </p:spPr>
      </p:sp>
      <p:sp>
        <p:nvSpPr>
          <p:cNvPr id="524"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p:txBody>
      </p:sp>
      <p:sp>
        <p:nvSpPr>
          <p:cNvPr id="525"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173BA01E-E8A7-4FC4-9F04-F8D093DF2930}"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PlaceHolder 1"/>
          <p:cNvSpPr>
            <a:spLocks noGrp="1"/>
          </p:cNvSpPr>
          <p:nvPr>
            <p:ph type="sldImg"/>
          </p:nvPr>
        </p:nvSpPr>
        <p:spPr>
          <a:xfrm>
            <a:off x="422280" y="1241280"/>
            <a:ext cx="5950800" cy="3347640"/>
          </a:xfrm>
          <a:prstGeom prst="rect">
            <a:avLst/>
          </a:prstGeom>
          <a:ln w="0">
            <a:noFill/>
          </a:ln>
        </p:spPr>
      </p:sp>
      <p:sp>
        <p:nvSpPr>
          <p:cNvPr id="527"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p:txBody>
      </p:sp>
      <p:sp>
        <p:nvSpPr>
          <p:cNvPr id="528"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95BF2FB6-79A8-40BE-B832-C0D596FD8ADE}"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PlaceHolder 1"/>
          <p:cNvSpPr>
            <a:spLocks noGrp="1"/>
          </p:cNvSpPr>
          <p:nvPr>
            <p:ph type="sldImg"/>
          </p:nvPr>
        </p:nvSpPr>
        <p:spPr>
          <a:xfrm>
            <a:off x="422280" y="1241280"/>
            <a:ext cx="5950800" cy="3347640"/>
          </a:xfrm>
          <a:prstGeom prst="rect">
            <a:avLst/>
          </a:prstGeom>
          <a:ln w="0">
            <a:noFill/>
          </a:ln>
        </p:spPr>
      </p:sp>
      <p:sp>
        <p:nvSpPr>
          <p:cNvPr id="530"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p:txBody>
      </p:sp>
      <p:sp>
        <p:nvSpPr>
          <p:cNvPr id="531"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2B97FFCD-16E0-4DC0-8AF5-7090187C48D0}"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sldImg"/>
          </p:nvPr>
        </p:nvSpPr>
        <p:spPr>
          <a:xfrm>
            <a:off x="422280" y="1241280"/>
            <a:ext cx="5950800" cy="3347640"/>
          </a:xfrm>
          <a:prstGeom prst="rect">
            <a:avLst/>
          </a:prstGeom>
          <a:ln w="0">
            <a:noFill/>
          </a:ln>
        </p:spPr>
      </p:sp>
      <p:sp>
        <p:nvSpPr>
          <p:cNvPr id="533"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p:txBody>
      </p:sp>
      <p:sp>
        <p:nvSpPr>
          <p:cNvPr id="534"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E99FF31A-D06F-46CD-81F1-C225B499D46A}"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sldImg"/>
          </p:nvPr>
        </p:nvSpPr>
        <p:spPr>
          <a:xfrm>
            <a:off x="422280" y="1241280"/>
            <a:ext cx="5950800" cy="3347640"/>
          </a:xfrm>
          <a:prstGeom prst="rect">
            <a:avLst/>
          </a:prstGeom>
          <a:ln w="0">
            <a:noFill/>
          </a:ln>
        </p:spPr>
      </p:sp>
      <p:sp>
        <p:nvSpPr>
          <p:cNvPr id="536"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p:txBody>
      </p:sp>
      <p:sp>
        <p:nvSpPr>
          <p:cNvPr id="537"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3BF2456E-295D-4797-931C-6B27EBEC6318}"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PlaceHolder 1"/>
          <p:cNvSpPr>
            <a:spLocks noGrp="1"/>
          </p:cNvSpPr>
          <p:nvPr>
            <p:ph type="sldImg"/>
          </p:nvPr>
        </p:nvSpPr>
        <p:spPr>
          <a:xfrm>
            <a:off x="422280" y="1241280"/>
            <a:ext cx="5950800" cy="3347640"/>
          </a:xfrm>
          <a:prstGeom prst="rect">
            <a:avLst/>
          </a:prstGeom>
          <a:ln w="0">
            <a:noFill/>
          </a:ln>
        </p:spPr>
      </p:sp>
      <p:sp>
        <p:nvSpPr>
          <p:cNvPr id="539"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endParaRPr b="0" lang="en-IE" sz="2000" spc="-1" strike="noStrike">
              <a:latin typeface="Arial"/>
            </a:endParaRPr>
          </a:p>
        </p:txBody>
      </p:sp>
      <p:sp>
        <p:nvSpPr>
          <p:cNvPr id="540"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6E0D0FA6-8F12-4831-81CA-E0B884AB9677}"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PlaceHolder 1"/>
          <p:cNvSpPr>
            <a:spLocks noGrp="1"/>
          </p:cNvSpPr>
          <p:nvPr>
            <p:ph type="sldImg"/>
          </p:nvPr>
        </p:nvSpPr>
        <p:spPr>
          <a:xfrm>
            <a:off x="422280" y="1241280"/>
            <a:ext cx="5950080" cy="3346920"/>
          </a:xfrm>
          <a:prstGeom prst="rect">
            <a:avLst/>
          </a:prstGeom>
          <a:ln w="0">
            <a:noFill/>
          </a:ln>
        </p:spPr>
      </p:sp>
      <p:sp>
        <p:nvSpPr>
          <p:cNvPr id="467" name="PlaceHolder 2"/>
          <p:cNvSpPr>
            <a:spLocks noGrp="1"/>
          </p:cNvSpPr>
          <p:nvPr>
            <p:ph type="body"/>
          </p:nvPr>
        </p:nvSpPr>
        <p:spPr>
          <a:xfrm>
            <a:off x="679680" y="4777920"/>
            <a:ext cx="5435280" cy="390636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So let’s get started!</a:t>
            </a:r>
            <a:endParaRPr b="0" lang="en-IE" sz="2000" spc="-1" strike="noStrike">
              <a:latin typeface="Arial"/>
            </a:endParaRPr>
          </a:p>
        </p:txBody>
      </p:sp>
      <p:sp>
        <p:nvSpPr>
          <p:cNvPr id="468" name="PlaceHolder 3"/>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buNone/>
            </a:pPr>
            <a:fld id="{CA9E514B-2BE1-47F5-AC9C-662D0FC75137}"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sldImg"/>
          </p:nvPr>
        </p:nvSpPr>
        <p:spPr>
          <a:xfrm>
            <a:off x="422280" y="1241280"/>
            <a:ext cx="5950800" cy="3347640"/>
          </a:xfrm>
          <a:prstGeom prst="rect">
            <a:avLst/>
          </a:prstGeom>
          <a:ln w="0">
            <a:noFill/>
          </a:ln>
        </p:spPr>
      </p:sp>
      <p:sp>
        <p:nvSpPr>
          <p:cNvPr id="542"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p:txBody>
      </p:sp>
      <p:sp>
        <p:nvSpPr>
          <p:cNvPr id="543"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773A1C4D-9BEB-412F-BA82-35D56D6D91EB}"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PlaceHolder 1"/>
          <p:cNvSpPr>
            <a:spLocks noGrp="1"/>
          </p:cNvSpPr>
          <p:nvPr>
            <p:ph type="sldImg"/>
          </p:nvPr>
        </p:nvSpPr>
        <p:spPr>
          <a:xfrm>
            <a:off x="422280" y="1241280"/>
            <a:ext cx="5950800" cy="3347640"/>
          </a:xfrm>
          <a:prstGeom prst="rect">
            <a:avLst/>
          </a:prstGeom>
          <a:ln w="0">
            <a:noFill/>
          </a:ln>
        </p:spPr>
      </p:sp>
      <p:sp>
        <p:nvSpPr>
          <p:cNvPr id="545"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endParaRPr b="0" lang="en-IE" sz="2000" spc="-1" strike="noStrike">
              <a:latin typeface="Arial"/>
            </a:endParaRPr>
          </a:p>
        </p:txBody>
      </p:sp>
      <p:sp>
        <p:nvSpPr>
          <p:cNvPr id="546"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B6E2C96F-F30B-4392-88FB-359C8A3CDED6}"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PlaceHolder 1"/>
          <p:cNvSpPr>
            <a:spLocks noGrp="1"/>
          </p:cNvSpPr>
          <p:nvPr>
            <p:ph type="sldImg"/>
          </p:nvPr>
        </p:nvSpPr>
        <p:spPr>
          <a:xfrm>
            <a:off x="422280" y="1241280"/>
            <a:ext cx="5950800" cy="3347640"/>
          </a:xfrm>
          <a:prstGeom prst="rect">
            <a:avLst/>
          </a:prstGeom>
          <a:ln w="0">
            <a:noFill/>
          </a:ln>
        </p:spPr>
      </p:sp>
      <p:sp>
        <p:nvSpPr>
          <p:cNvPr id="470"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r>
              <a:rPr b="0" lang="en-IE" sz="2000" spc="-1" strike="noStrike">
                <a:latin typeface="Arial"/>
              </a:rPr>
              <a:t>So how do we get to Partnership in decision-making?  Well, for a start it can help to know what the Local Committees broadly are and what the Committees in Carlow actually do.</a:t>
            </a: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p:txBody>
      </p:sp>
      <p:sp>
        <p:nvSpPr>
          <p:cNvPr id="471"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3EEEC8BA-53E7-45FE-83CB-14E296A4962F}"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PlaceHolder 1"/>
          <p:cNvSpPr>
            <a:spLocks noGrp="1"/>
          </p:cNvSpPr>
          <p:nvPr>
            <p:ph type="sldImg"/>
          </p:nvPr>
        </p:nvSpPr>
        <p:spPr>
          <a:xfrm>
            <a:off x="422280" y="1241280"/>
            <a:ext cx="5950800" cy="3347640"/>
          </a:xfrm>
          <a:prstGeom prst="rect">
            <a:avLst/>
          </a:prstGeom>
          <a:ln w="0">
            <a:noFill/>
          </a:ln>
        </p:spPr>
      </p:sp>
      <p:sp>
        <p:nvSpPr>
          <p:cNvPr id="473"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The way in which the Committee conducts its business has a huge impact on the effectiveness of Tipperary PPN representation. An overformal and rigid process can make participation difficult. The following rights and responsibilities are generally within the remit of the Chair or Chief Officer (or equivalent). The majority are likely to be already in place. </a:t>
            </a:r>
            <a:endParaRPr b="0" lang="en-IE" sz="2000" spc="-1" strike="noStrike">
              <a:latin typeface="Arial"/>
            </a:endParaRPr>
          </a:p>
        </p:txBody>
      </p:sp>
      <p:sp>
        <p:nvSpPr>
          <p:cNvPr id="474"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E6618F29-B6B6-4812-AB66-C37C4E3279FF}"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PlaceHolder 1"/>
          <p:cNvSpPr>
            <a:spLocks noGrp="1"/>
          </p:cNvSpPr>
          <p:nvPr>
            <p:ph type="sldImg"/>
          </p:nvPr>
        </p:nvSpPr>
        <p:spPr>
          <a:xfrm>
            <a:off x="422280" y="1241280"/>
            <a:ext cx="5950800" cy="3347640"/>
          </a:xfrm>
          <a:prstGeom prst="rect">
            <a:avLst/>
          </a:prstGeom>
          <a:ln w="0">
            <a:noFill/>
          </a:ln>
        </p:spPr>
      </p:sp>
      <p:sp>
        <p:nvSpPr>
          <p:cNvPr id="476"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The way in which the Committee conducts its business has a huge impact on the effectiveness of Tipperary PPN representation. An overformal and rigid process can make participation difficult. The following rights and responsibilities are generally within the remit of the Chair or Chief Officer (or equivalent). The majority are likely to be already in place. </a:t>
            </a:r>
            <a:endParaRPr b="0" lang="en-IE" sz="2000" spc="-1" strike="noStrike">
              <a:latin typeface="Arial"/>
            </a:endParaRPr>
          </a:p>
        </p:txBody>
      </p:sp>
      <p:sp>
        <p:nvSpPr>
          <p:cNvPr id="477"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F7BB1CD0-EE0E-4A8C-9A23-31A77CF12AFA}"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PlaceHolder 1"/>
          <p:cNvSpPr>
            <a:spLocks noGrp="1"/>
          </p:cNvSpPr>
          <p:nvPr>
            <p:ph type="sldImg"/>
          </p:nvPr>
        </p:nvSpPr>
        <p:spPr>
          <a:xfrm>
            <a:off x="422280" y="1241280"/>
            <a:ext cx="5950080" cy="3346920"/>
          </a:xfrm>
          <a:prstGeom prst="rect">
            <a:avLst/>
          </a:prstGeom>
          <a:ln w="0">
            <a:noFill/>
          </a:ln>
        </p:spPr>
      </p:sp>
      <p:sp>
        <p:nvSpPr>
          <p:cNvPr id="479" name="PlaceHolder 2"/>
          <p:cNvSpPr>
            <a:spLocks noGrp="1"/>
          </p:cNvSpPr>
          <p:nvPr>
            <p:ph type="body"/>
          </p:nvPr>
        </p:nvSpPr>
        <p:spPr>
          <a:xfrm>
            <a:off x="679680" y="4777920"/>
            <a:ext cx="5435280" cy="390636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So, these are the Boards and Committees on which Carlow PPN have Representatives.  You have:</a:t>
            </a: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r>
              <a:rPr b="0" lang="en-US" sz="2000" spc="-1" strike="noStrike">
                <a:latin typeface="Arial"/>
              </a:rPr>
              <a:t>Local Community Development Committee</a:t>
            </a:r>
            <a:endParaRPr b="0" lang="en-IE" sz="2000" spc="-1" strike="noStrike">
              <a:latin typeface="Arial"/>
            </a:endParaRPr>
          </a:p>
          <a:p>
            <a:pPr marL="216000" indent="-216000">
              <a:lnSpc>
                <a:spcPct val="100000"/>
              </a:lnSpc>
              <a:buNone/>
              <a:tabLst>
                <a:tab algn="l" pos="0"/>
              </a:tabLst>
            </a:pPr>
            <a:r>
              <a:rPr b="0" lang="en-US" sz="2000" spc="-1" strike="noStrike">
                <a:latin typeface="Arial"/>
              </a:rPr>
              <a:t>Planning, Environmental, Climate and Biodiversity Action, Energy and Agriculture SPC</a:t>
            </a:r>
            <a:endParaRPr b="0" lang="en-IE" sz="2000" spc="-1" strike="noStrike">
              <a:latin typeface="Arial"/>
            </a:endParaRPr>
          </a:p>
          <a:p>
            <a:pPr marL="216000" indent="-216000">
              <a:lnSpc>
                <a:spcPct val="100000"/>
              </a:lnSpc>
              <a:buNone/>
              <a:tabLst>
                <a:tab algn="l" pos="0"/>
              </a:tabLst>
            </a:pPr>
            <a:r>
              <a:rPr b="0" lang="en-IE" sz="2000" spc="-1" strike="noStrike">
                <a:latin typeface="Arial"/>
              </a:rPr>
              <a:t>Culture, Libraries and Digital Development, Tourism, Enterprise and Economic Development SPC</a:t>
            </a:r>
            <a:endParaRPr b="0" lang="en-IE" sz="2000" spc="-1" strike="noStrike">
              <a:latin typeface="Arial"/>
            </a:endParaRPr>
          </a:p>
          <a:p>
            <a:pPr marL="216000" indent="-216000">
              <a:lnSpc>
                <a:spcPct val="100000"/>
              </a:lnSpc>
              <a:buNone/>
              <a:tabLst>
                <a:tab algn="l" pos="0"/>
              </a:tabLst>
            </a:pPr>
            <a:r>
              <a:rPr b="0" lang="en-US" sz="2000" spc="-1" strike="noStrike">
                <a:latin typeface="Arial"/>
              </a:rPr>
              <a:t>Transportation and Infrastructure SPC</a:t>
            </a:r>
            <a:endParaRPr b="0" lang="en-IE" sz="2000" spc="-1" strike="noStrike">
              <a:latin typeface="Arial"/>
            </a:endParaRPr>
          </a:p>
          <a:p>
            <a:pPr marL="216000" indent="-216000">
              <a:lnSpc>
                <a:spcPct val="100000"/>
              </a:lnSpc>
              <a:buNone/>
              <a:tabLst>
                <a:tab algn="l" pos="0"/>
              </a:tabLst>
            </a:pPr>
            <a:r>
              <a:rPr b="0" lang="en-US" sz="2000" spc="-1" strike="noStrike">
                <a:latin typeface="Arial"/>
              </a:rPr>
              <a:t>Housing, Community and Wellbeing SPC</a:t>
            </a:r>
            <a:endParaRPr b="0" lang="en-IE" sz="2000" spc="-1" strike="noStrike">
              <a:latin typeface="Arial"/>
            </a:endParaRPr>
          </a:p>
          <a:p>
            <a:pPr marL="216000" indent="-216000">
              <a:lnSpc>
                <a:spcPct val="100000"/>
              </a:lnSpc>
              <a:buNone/>
              <a:tabLst>
                <a:tab algn="l" pos="0"/>
              </a:tabLst>
            </a:pPr>
            <a:r>
              <a:rPr b="0" lang="en-US" sz="2000" spc="-1" strike="noStrike">
                <a:latin typeface="Arial"/>
              </a:rPr>
              <a:t>Joint Policing Committee</a:t>
            </a:r>
            <a:endParaRPr b="0" lang="en-IE" sz="2000" spc="-1" strike="noStrike">
              <a:latin typeface="Arial"/>
            </a:endParaRPr>
          </a:p>
          <a:p>
            <a:pPr marL="216000" indent="-216000">
              <a:lnSpc>
                <a:spcPct val="100000"/>
              </a:lnSpc>
              <a:buNone/>
              <a:tabLst>
                <a:tab algn="l" pos="0"/>
              </a:tabLst>
            </a:pPr>
            <a:r>
              <a:rPr b="0" lang="en-US" sz="2000" spc="-1" strike="noStrike">
                <a:latin typeface="Arial"/>
              </a:rPr>
              <a:t>Carlow Town Development</a:t>
            </a:r>
            <a:endParaRPr b="0" lang="en-IE" sz="2000" spc="-1" strike="noStrike">
              <a:latin typeface="Arial"/>
            </a:endParaRPr>
          </a:p>
          <a:p>
            <a:pPr marL="216000" indent="-216000">
              <a:lnSpc>
                <a:spcPct val="100000"/>
              </a:lnSpc>
              <a:buNone/>
              <a:tabLst>
                <a:tab algn="l" pos="0"/>
              </a:tabLst>
            </a:pPr>
            <a:r>
              <a:rPr b="0" lang="en-US" sz="2000" spc="-1" strike="noStrike">
                <a:latin typeface="Arial"/>
              </a:rPr>
              <a:t>Carlow Tourism</a:t>
            </a:r>
            <a:endParaRPr b="0" lang="en-IE" sz="2000" spc="-1" strike="noStrike">
              <a:latin typeface="Arial"/>
            </a:endParaRPr>
          </a:p>
          <a:p>
            <a:pPr marL="216000" indent="-216000">
              <a:lnSpc>
                <a:spcPct val="100000"/>
              </a:lnSpc>
              <a:buNone/>
              <a:tabLst>
                <a:tab algn="l" pos="0"/>
              </a:tabLst>
            </a:pPr>
            <a:r>
              <a:rPr b="0" lang="en-US" sz="2000" spc="-1" strike="noStrike">
                <a:latin typeface="Arial"/>
              </a:rPr>
              <a:t>South East Region Drugs and Alcohol Task Force</a:t>
            </a: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a:p>
            <a:pPr marL="216000" indent="-216000">
              <a:lnSpc>
                <a:spcPct val="100000"/>
              </a:lnSpc>
              <a:buNone/>
              <a:tabLst>
                <a:tab algn="l" pos="0"/>
              </a:tabLst>
            </a:pPr>
            <a:r>
              <a:rPr b="0" lang="en-US" sz="2000" spc="-1" strike="noStrike">
                <a:latin typeface="Arial"/>
              </a:rPr>
              <a:t>You can tell just from the names that these committees cover a very broad range of policy areas, Representatives elected to these Committees will have a wide brief and sometimes a difficult job in trying to get the PPN issues on the agenda, and so it’s important that they’re supported as much as possible by the Linkage Groups.  The more knowledge they have of the issues emerging for PPN Member Groups, the more they can speak with authority, the greater chance they have of being heard.</a:t>
            </a:r>
            <a:endParaRPr b="0" lang="en-IE" sz="2000" spc="-1" strike="noStrike">
              <a:latin typeface="Arial"/>
            </a:endParaRPr>
          </a:p>
          <a:p>
            <a:pPr marL="216000" indent="-216000">
              <a:lnSpc>
                <a:spcPct val="100000"/>
              </a:lnSpc>
              <a:buNone/>
              <a:tabLst>
                <a:tab algn="l" pos="0"/>
              </a:tabLst>
            </a:pPr>
            <a:endParaRPr b="0" lang="en-IE" sz="2000" spc="-1" strike="noStrike">
              <a:latin typeface="Arial"/>
            </a:endParaRPr>
          </a:p>
        </p:txBody>
      </p:sp>
      <p:sp>
        <p:nvSpPr>
          <p:cNvPr id="480" name="PlaceHolder 3"/>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buNone/>
            </a:pPr>
            <a:fld id="{ADDD2958-9AB6-47A6-BE77-EE3948333181}"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PlaceHolder 1"/>
          <p:cNvSpPr>
            <a:spLocks noGrp="1"/>
          </p:cNvSpPr>
          <p:nvPr>
            <p:ph type="sldImg"/>
          </p:nvPr>
        </p:nvSpPr>
        <p:spPr>
          <a:xfrm>
            <a:off x="422280" y="1241280"/>
            <a:ext cx="5950800" cy="3347640"/>
          </a:xfrm>
          <a:prstGeom prst="rect">
            <a:avLst/>
          </a:prstGeom>
          <a:ln w="0">
            <a:noFill/>
          </a:ln>
        </p:spPr>
      </p:sp>
      <p:sp>
        <p:nvSpPr>
          <p:cNvPr id="482"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Overall, the Local Community Development Committee, or LCDC for short, is </a:t>
            </a:r>
            <a:r>
              <a:rPr b="0" lang="en-IE" sz="1200" spc="-1" strike="noStrike">
                <a:solidFill>
                  <a:srgbClr val="000000"/>
                </a:solidFill>
                <a:latin typeface="+mn-lt"/>
                <a:ea typeface="+mn-ea"/>
              </a:rPr>
              <a:t>a Local Authority Committee with public and private members which oversees community development programmes in an area including LEADER and SICAP.  An LCDC must have at least 5 members elected through the PPNs – 2 Social Inclusion, 2 Community and Voluntary; and 1 Environmental.  There should also be a majority of one non-public members compared to public members. The aim of LCDCs is to develop, coordinate and implement coherent and integrated approaches to local and community development.</a:t>
            </a:r>
            <a:endParaRPr b="0" lang="en-IE" sz="1200" spc="-1" strike="noStrike">
              <a:latin typeface="Arial"/>
            </a:endParaRPr>
          </a:p>
        </p:txBody>
      </p:sp>
      <p:sp>
        <p:nvSpPr>
          <p:cNvPr id="483"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buNone/>
            </a:pPr>
            <a:fld id="{27B6C1DE-5A1B-4ABC-831A-768A01D07777}" type="slidenum">
              <a:rPr b="0" lang="en-IE" sz="1200" spc="-1" strike="noStrike">
                <a:latin typeface="Times New Roman"/>
              </a:rPr>
              <a:t>&lt;number&gt;</a:t>
            </a:fld>
            <a:endParaRPr b="0" lang="en-IE"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I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4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I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5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5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I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5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5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6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6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6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6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7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7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7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7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7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7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IE"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IE"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IE"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IE"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IE"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IE"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IE"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IE" sz="4400" spc="-1" strike="noStrike">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38000"/>
          </a:blip>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IE" sz="4400" spc="-1" strike="noStrike">
                <a:latin typeface="Arial"/>
              </a:rPr>
              <a:t>Click to edit the </a:t>
            </a:r>
            <a:r>
              <a:rPr b="0" lang="en-IE" sz="4400" spc="-1" strike="noStrike">
                <a:latin typeface="Arial"/>
              </a:rPr>
              <a:t>title text format</a:t>
            </a:r>
            <a:endParaRPr b="0" lang="en-IE"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3200" spc="-1" strike="noStrike">
                <a:latin typeface="Arial"/>
              </a:rPr>
              <a:t>Click to edit the outline </a:t>
            </a:r>
            <a:r>
              <a:rPr b="0" lang="en-IE" sz="3200" spc="-1" strike="noStrike">
                <a:latin typeface="Arial"/>
              </a:rPr>
              <a:t>text format</a:t>
            </a:r>
            <a:endParaRPr b="0" lang="en-IE" sz="3200" spc="-1" strike="noStrike">
              <a:latin typeface="Arial"/>
            </a:endParaRPr>
          </a:p>
          <a:p>
            <a:pPr lvl="1" marL="864000" indent="-324000">
              <a:spcBef>
                <a:spcPts val="1134"/>
              </a:spcBef>
              <a:buClr>
                <a:srgbClr val="000000"/>
              </a:buClr>
              <a:buSzPct val="75000"/>
              <a:buFont typeface="Symbol" charset="2"/>
              <a:buChar char=""/>
            </a:pPr>
            <a:r>
              <a:rPr b="0" lang="en-IE" sz="2800" spc="-1" strike="noStrike">
                <a:latin typeface="Arial"/>
              </a:rPr>
              <a:t>Second Outline Level</a:t>
            </a:r>
            <a:endParaRPr b="0" lang="en-IE" sz="2800" spc="-1" strike="noStrike">
              <a:latin typeface="Arial"/>
            </a:endParaRPr>
          </a:p>
          <a:p>
            <a:pPr lvl="2" marL="1296000" indent="-288000">
              <a:spcBef>
                <a:spcPts val="850"/>
              </a:spcBef>
              <a:buClr>
                <a:srgbClr val="000000"/>
              </a:buClr>
              <a:buSzPct val="45000"/>
              <a:buFont typeface="Wingdings" charset="2"/>
              <a:buChar char=""/>
            </a:pPr>
            <a:r>
              <a:rPr b="0" lang="en-IE" sz="2400" spc="-1" strike="noStrike">
                <a:latin typeface="Arial"/>
              </a:rPr>
              <a:t>Third Outline Level</a:t>
            </a:r>
            <a:endParaRPr b="0" lang="en-IE" sz="2400" spc="-1" strike="noStrike">
              <a:latin typeface="Arial"/>
            </a:endParaRPr>
          </a:p>
          <a:p>
            <a:pPr lvl="3" marL="1728000" indent="-216000">
              <a:spcBef>
                <a:spcPts val="567"/>
              </a:spcBef>
              <a:buClr>
                <a:srgbClr val="000000"/>
              </a:buClr>
              <a:buSzPct val="75000"/>
              <a:buFont typeface="Symbol" charset="2"/>
              <a:buChar char=""/>
            </a:pPr>
            <a:r>
              <a:rPr b="0" lang="en-IE" sz="2000" spc="-1" strike="noStrike">
                <a:latin typeface="Arial"/>
              </a:rPr>
              <a:t>Fourth Outline Level</a:t>
            </a:r>
            <a:endParaRPr b="0" lang="en-IE" sz="2000" spc="-1" strike="noStrike">
              <a:latin typeface="Arial"/>
            </a:endParaRPr>
          </a:p>
          <a:p>
            <a:pPr lvl="4" marL="2160000" indent="-216000">
              <a:spcBef>
                <a:spcPts val="283"/>
              </a:spcBef>
              <a:buClr>
                <a:srgbClr val="000000"/>
              </a:buClr>
              <a:buSzPct val="45000"/>
              <a:buFont typeface="Wingdings" charset="2"/>
              <a:buChar char=""/>
            </a:pPr>
            <a:r>
              <a:rPr b="0" lang="en-IE" sz="2000" spc="-1" strike="noStrike">
                <a:latin typeface="Arial"/>
              </a:rPr>
              <a:t>Fifth Outline Level</a:t>
            </a:r>
            <a:endParaRPr b="0" lang="en-IE" sz="2000" spc="-1" strike="noStrike">
              <a:latin typeface="Arial"/>
            </a:endParaRPr>
          </a:p>
          <a:p>
            <a:pPr lvl="5" marL="2592000" indent="-216000">
              <a:spcBef>
                <a:spcPts val="283"/>
              </a:spcBef>
              <a:buClr>
                <a:srgbClr val="000000"/>
              </a:buClr>
              <a:buSzPct val="45000"/>
              <a:buFont typeface="Wingdings" charset="2"/>
              <a:buChar char=""/>
            </a:pPr>
            <a:r>
              <a:rPr b="0" lang="en-IE" sz="2000" spc="-1" strike="noStrike">
                <a:latin typeface="Arial"/>
              </a:rPr>
              <a:t>Sixth Outline Level</a:t>
            </a:r>
            <a:endParaRPr b="0" lang="en-IE" sz="2000" spc="-1" strike="noStrike">
              <a:latin typeface="Arial"/>
            </a:endParaRPr>
          </a:p>
          <a:p>
            <a:pPr lvl="6" marL="3024000" indent="-216000">
              <a:spcBef>
                <a:spcPts val="283"/>
              </a:spcBef>
              <a:buClr>
                <a:srgbClr val="000000"/>
              </a:buClr>
              <a:buSzPct val="45000"/>
              <a:buFont typeface="Wingdings" charset="2"/>
              <a:buChar char=""/>
            </a:pPr>
            <a:r>
              <a:rPr b="0" lang="en-IE" sz="2000" spc="-1" strike="noStrike">
                <a:latin typeface="Arial"/>
              </a:rPr>
              <a:t>Seventh Outline </a:t>
            </a:r>
            <a:r>
              <a:rPr b="0" lang="en-IE" sz="2000" spc="-1" strike="noStrike">
                <a:latin typeface="Arial"/>
              </a:rPr>
              <a:t>Level</a:t>
            </a:r>
            <a:endParaRPr b="0" lang="en-I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38000"/>
          </a:blip>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IE" sz="4400" spc="-1" strike="noStrike">
                <a:latin typeface="Arial"/>
              </a:rPr>
              <a:t>Click to edit the title text format</a:t>
            </a:r>
            <a:endParaRPr b="0" lang="en-IE"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3200" spc="-1" strike="noStrike">
                <a:latin typeface="Arial"/>
              </a:rPr>
              <a:t>Click to edit the outline text format</a:t>
            </a:r>
            <a:endParaRPr b="0" lang="en-IE" sz="3200" spc="-1" strike="noStrike">
              <a:latin typeface="Arial"/>
            </a:endParaRPr>
          </a:p>
          <a:p>
            <a:pPr lvl="1" marL="864000" indent="-324000">
              <a:spcBef>
                <a:spcPts val="1134"/>
              </a:spcBef>
              <a:buClr>
                <a:srgbClr val="000000"/>
              </a:buClr>
              <a:buSzPct val="75000"/>
              <a:buFont typeface="Symbol" charset="2"/>
              <a:buChar char=""/>
            </a:pPr>
            <a:r>
              <a:rPr b="0" lang="en-IE" sz="2800" spc="-1" strike="noStrike">
                <a:latin typeface="Arial"/>
              </a:rPr>
              <a:t>Second Outline Level</a:t>
            </a:r>
            <a:endParaRPr b="0" lang="en-IE" sz="2800" spc="-1" strike="noStrike">
              <a:latin typeface="Arial"/>
            </a:endParaRPr>
          </a:p>
          <a:p>
            <a:pPr lvl="2" marL="1296000" indent="-288000">
              <a:spcBef>
                <a:spcPts val="850"/>
              </a:spcBef>
              <a:buClr>
                <a:srgbClr val="000000"/>
              </a:buClr>
              <a:buSzPct val="45000"/>
              <a:buFont typeface="Wingdings" charset="2"/>
              <a:buChar char=""/>
            </a:pPr>
            <a:r>
              <a:rPr b="0" lang="en-IE" sz="2400" spc="-1" strike="noStrike">
                <a:latin typeface="Arial"/>
              </a:rPr>
              <a:t>Third Outline Level</a:t>
            </a:r>
            <a:endParaRPr b="0" lang="en-IE" sz="2400" spc="-1" strike="noStrike">
              <a:latin typeface="Arial"/>
            </a:endParaRPr>
          </a:p>
          <a:p>
            <a:pPr lvl="3" marL="1728000" indent="-216000">
              <a:spcBef>
                <a:spcPts val="567"/>
              </a:spcBef>
              <a:buClr>
                <a:srgbClr val="000000"/>
              </a:buClr>
              <a:buSzPct val="75000"/>
              <a:buFont typeface="Symbol" charset="2"/>
              <a:buChar char=""/>
            </a:pPr>
            <a:r>
              <a:rPr b="0" lang="en-IE" sz="2000" spc="-1" strike="noStrike">
                <a:latin typeface="Arial"/>
              </a:rPr>
              <a:t>Fourth Outline Level</a:t>
            </a:r>
            <a:endParaRPr b="0" lang="en-IE" sz="2000" spc="-1" strike="noStrike">
              <a:latin typeface="Arial"/>
            </a:endParaRPr>
          </a:p>
          <a:p>
            <a:pPr lvl="4" marL="2160000" indent="-216000">
              <a:spcBef>
                <a:spcPts val="283"/>
              </a:spcBef>
              <a:buClr>
                <a:srgbClr val="000000"/>
              </a:buClr>
              <a:buSzPct val="45000"/>
              <a:buFont typeface="Wingdings" charset="2"/>
              <a:buChar char=""/>
            </a:pPr>
            <a:r>
              <a:rPr b="0" lang="en-IE" sz="2000" spc="-1" strike="noStrike">
                <a:latin typeface="Arial"/>
              </a:rPr>
              <a:t>Fifth Outline Level</a:t>
            </a:r>
            <a:endParaRPr b="0" lang="en-IE" sz="2000" spc="-1" strike="noStrike">
              <a:latin typeface="Arial"/>
            </a:endParaRPr>
          </a:p>
          <a:p>
            <a:pPr lvl="5" marL="2592000" indent="-216000">
              <a:spcBef>
                <a:spcPts val="283"/>
              </a:spcBef>
              <a:buClr>
                <a:srgbClr val="000000"/>
              </a:buClr>
              <a:buSzPct val="45000"/>
              <a:buFont typeface="Wingdings" charset="2"/>
              <a:buChar char=""/>
            </a:pPr>
            <a:r>
              <a:rPr b="0" lang="en-IE" sz="2000" spc="-1" strike="noStrike">
                <a:latin typeface="Arial"/>
              </a:rPr>
              <a:t>Sixth Outline Level</a:t>
            </a:r>
            <a:endParaRPr b="0" lang="en-IE" sz="2000" spc="-1" strike="noStrike">
              <a:latin typeface="Arial"/>
            </a:endParaRPr>
          </a:p>
          <a:p>
            <a:pPr lvl="6" marL="3024000" indent="-216000">
              <a:spcBef>
                <a:spcPts val="283"/>
              </a:spcBef>
              <a:buClr>
                <a:srgbClr val="000000"/>
              </a:buClr>
              <a:buSzPct val="45000"/>
              <a:buFont typeface="Wingdings" charset="2"/>
              <a:buChar char=""/>
            </a:pPr>
            <a:r>
              <a:rPr b="0" lang="en-IE" sz="2000" spc="-1" strike="noStrike">
                <a:latin typeface="Arial"/>
              </a:rPr>
              <a:t>Seventh Outline Level</a:t>
            </a:r>
            <a:endParaRPr b="0" lang="en-I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38000"/>
          </a:blip>
          <a:stretch/>
        </a:blip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IE" sz="4400" spc="-1" strike="noStrike">
                <a:latin typeface="Arial"/>
              </a:rPr>
              <a:t>Cli</a:t>
            </a:r>
            <a:r>
              <a:rPr b="0" lang="en-IE" sz="4400" spc="-1" strike="noStrike">
                <a:latin typeface="Arial"/>
              </a:rPr>
              <a:t>ck </a:t>
            </a:r>
            <a:r>
              <a:rPr b="0" lang="en-IE" sz="4400" spc="-1" strike="noStrike">
                <a:latin typeface="Arial"/>
              </a:rPr>
              <a:t>to </a:t>
            </a:r>
            <a:r>
              <a:rPr b="0" lang="en-IE" sz="4400" spc="-1" strike="noStrike">
                <a:latin typeface="Arial"/>
              </a:rPr>
              <a:t>ed</a:t>
            </a:r>
            <a:r>
              <a:rPr b="0" lang="en-IE" sz="4400" spc="-1" strike="noStrike">
                <a:latin typeface="Arial"/>
              </a:rPr>
              <a:t>it </a:t>
            </a:r>
            <a:r>
              <a:rPr b="0" lang="en-IE" sz="4400" spc="-1" strike="noStrike">
                <a:latin typeface="Arial"/>
              </a:rPr>
              <a:t>th</a:t>
            </a:r>
            <a:r>
              <a:rPr b="0" lang="en-IE" sz="4400" spc="-1" strike="noStrike">
                <a:latin typeface="Arial"/>
              </a:rPr>
              <a:t>e </a:t>
            </a:r>
            <a:r>
              <a:rPr b="0" lang="en-IE" sz="4400" spc="-1" strike="noStrike">
                <a:latin typeface="Arial"/>
              </a:rPr>
              <a:t>titl</a:t>
            </a:r>
            <a:r>
              <a:rPr b="0" lang="en-IE" sz="4400" spc="-1" strike="noStrike">
                <a:latin typeface="Arial"/>
              </a:rPr>
              <a:t>e </a:t>
            </a:r>
            <a:r>
              <a:rPr b="0" lang="en-IE" sz="4400" spc="-1" strike="noStrike">
                <a:latin typeface="Arial"/>
              </a:rPr>
              <a:t>te</a:t>
            </a:r>
            <a:r>
              <a:rPr b="0" lang="en-IE" sz="4400" spc="-1" strike="noStrike">
                <a:latin typeface="Arial"/>
              </a:rPr>
              <a:t>xt </a:t>
            </a:r>
            <a:r>
              <a:rPr b="0" lang="en-IE" sz="4400" spc="-1" strike="noStrike">
                <a:latin typeface="Arial"/>
              </a:rPr>
              <a:t>for</a:t>
            </a:r>
            <a:r>
              <a:rPr b="0" lang="en-IE" sz="4400" spc="-1" strike="noStrike">
                <a:latin typeface="Arial"/>
              </a:rPr>
              <a:t>m</a:t>
            </a:r>
            <a:r>
              <a:rPr b="0" lang="en-IE" sz="4400" spc="-1" strike="noStrike">
                <a:latin typeface="Arial"/>
              </a:rPr>
              <a:t>at</a:t>
            </a:r>
            <a:endParaRPr b="0" lang="en-IE" sz="4400" spc="-1" strike="noStrike">
              <a:latin typeface="Arial"/>
            </a:endParaRPr>
          </a:p>
        </p:txBody>
      </p:sp>
      <p:sp>
        <p:nvSpPr>
          <p:cNvPr id="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3200" spc="-1" strike="noStrike">
                <a:latin typeface="Arial"/>
              </a:rPr>
              <a:t>Click to edit the outline text format</a:t>
            </a:r>
            <a:endParaRPr b="0" lang="en-IE" sz="3200" spc="-1" strike="noStrike">
              <a:latin typeface="Arial"/>
            </a:endParaRPr>
          </a:p>
          <a:p>
            <a:pPr lvl="1" marL="864000" indent="-324000">
              <a:spcBef>
                <a:spcPts val="1134"/>
              </a:spcBef>
              <a:buClr>
                <a:srgbClr val="000000"/>
              </a:buClr>
              <a:buSzPct val="75000"/>
              <a:buFont typeface="Symbol" charset="2"/>
              <a:buChar char=""/>
            </a:pPr>
            <a:r>
              <a:rPr b="0" lang="en-IE" sz="2800" spc="-1" strike="noStrike">
                <a:latin typeface="Arial"/>
              </a:rPr>
              <a:t>Second Outline Level</a:t>
            </a:r>
            <a:endParaRPr b="0" lang="en-IE" sz="2800" spc="-1" strike="noStrike">
              <a:latin typeface="Arial"/>
            </a:endParaRPr>
          </a:p>
          <a:p>
            <a:pPr lvl="2" marL="1296000" indent="-288000">
              <a:spcBef>
                <a:spcPts val="850"/>
              </a:spcBef>
              <a:buClr>
                <a:srgbClr val="000000"/>
              </a:buClr>
              <a:buSzPct val="45000"/>
              <a:buFont typeface="Wingdings" charset="2"/>
              <a:buChar char=""/>
            </a:pPr>
            <a:r>
              <a:rPr b="0" lang="en-IE" sz="2400" spc="-1" strike="noStrike">
                <a:latin typeface="Arial"/>
              </a:rPr>
              <a:t>Third Outline Level</a:t>
            </a:r>
            <a:endParaRPr b="0" lang="en-IE" sz="2400" spc="-1" strike="noStrike">
              <a:latin typeface="Arial"/>
            </a:endParaRPr>
          </a:p>
          <a:p>
            <a:pPr lvl="3" marL="1728000" indent="-216000">
              <a:spcBef>
                <a:spcPts val="567"/>
              </a:spcBef>
              <a:buClr>
                <a:srgbClr val="000000"/>
              </a:buClr>
              <a:buSzPct val="75000"/>
              <a:buFont typeface="Symbol" charset="2"/>
              <a:buChar char=""/>
            </a:pPr>
            <a:r>
              <a:rPr b="0" lang="en-IE" sz="2000" spc="-1" strike="noStrike">
                <a:latin typeface="Arial"/>
              </a:rPr>
              <a:t>Fourth Outline Level</a:t>
            </a:r>
            <a:endParaRPr b="0" lang="en-IE" sz="2000" spc="-1" strike="noStrike">
              <a:latin typeface="Arial"/>
            </a:endParaRPr>
          </a:p>
          <a:p>
            <a:pPr lvl="4" marL="2160000" indent="-216000">
              <a:spcBef>
                <a:spcPts val="283"/>
              </a:spcBef>
              <a:buClr>
                <a:srgbClr val="000000"/>
              </a:buClr>
              <a:buSzPct val="45000"/>
              <a:buFont typeface="Wingdings" charset="2"/>
              <a:buChar char=""/>
            </a:pPr>
            <a:r>
              <a:rPr b="0" lang="en-IE" sz="2000" spc="-1" strike="noStrike">
                <a:latin typeface="Arial"/>
              </a:rPr>
              <a:t>Fifth Outline Level</a:t>
            </a:r>
            <a:endParaRPr b="0" lang="en-IE" sz="2000" spc="-1" strike="noStrike">
              <a:latin typeface="Arial"/>
            </a:endParaRPr>
          </a:p>
          <a:p>
            <a:pPr lvl="5" marL="2592000" indent="-216000">
              <a:spcBef>
                <a:spcPts val="283"/>
              </a:spcBef>
              <a:buClr>
                <a:srgbClr val="000000"/>
              </a:buClr>
              <a:buSzPct val="45000"/>
              <a:buFont typeface="Wingdings" charset="2"/>
              <a:buChar char=""/>
            </a:pPr>
            <a:r>
              <a:rPr b="0" lang="en-IE" sz="2000" spc="-1" strike="noStrike">
                <a:latin typeface="Arial"/>
              </a:rPr>
              <a:t>Sixth Outline Level</a:t>
            </a:r>
            <a:endParaRPr b="0" lang="en-IE" sz="2000" spc="-1" strike="noStrike">
              <a:latin typeface="Arial"/>
            </a:endParaRPr>
          </a:p>
          <a:p>
            <a:pPr lvl="6" marL="3024000" indent="-216000">
              <a:spcBef>
                <a:spcPts val="283"/>
              </a:spcBef>
              <a:buClr>
                <a:srgbClr val="000000"/>
              </a:buClr>
              <a:buSzPct val="45000"/>
              <a:buFont typeface="Wingdings" charset="2"/>
              <a:buChar char=""/>
            </a:pPr>
            <a:r>
              <a:rPr b="0" lang="en-IE" sz="2000" spc="-1" strike="noStrike">
                <a:latin typeface="Arial"/>
              </a:rPr>
              <a:t>Seventh Outline Level</a:t>
            </a:r>
            <a:endParaRPr b="0" lang="en-I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38000"/>
          </a:blip>
          <a:stretch/>
        </a:blip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IE" sz="1800" spc="-1" strike="noStrike">
                <a:latin typeface="Arial"/>
              </a:rPr>
              <a:t>Click </a:t>
            </a:r>
            <a:r>
              <a:rPr b="0" lang="en-IE" sz="1800" spc="-1" strike="noStrike">
                <a:latin typeface="Arial"/>
              </a:rPr>
              <a:t>to edit </a:t>
            </a:r>
            <a:r>
              <a:rPr b="0" lang="en-IE" sz="1800" spc="-1" strike="noStrike">
                <a:latin typeface="Arial"/>
              </a:rPr>
              <a:t>the </a:t>
            </a:r>
            <a:r>
              <a:rPr b="0" lang="en-IE" sz="1800" spc="-1" strike="noStrike">
                <a:latin typeface="Arial"/>
              </a:rPr>
              <a:t>title </a:t>
            </a:r>
            <a:r>
              <a:rPr b="0" lang="en-IE" sz="1800" spc="-1" strike="noStrike">
                <a:latin typeface="Arial"/>
              </a:rPr>
              <a:t>text </a:t>
            </a:r>
            <a:r>
              <a:rPr b="0" lang="en-IE" sz="1800" spc="-1" strike="noStrike">
                <a:latin typeface="Arial"/>
              </a:rPr>
              <a:t>format</a:t>
            </a:r>
            <a:endParaRPr b="0" lang="en-IE" sz="1800" spc="-1" strike="noStrike">
              <a:latin typeface="Arial"/>
            </a:endParaRPr>
          </a:p>
        </p:txBody>
      </p:sp>
      <p:sp>
        <p:nvSpPr>
          <p:cNvPr id="115"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1800" spc="-1" strike="noStrike">
                <a:latin typeface="Arial"/>
              </a:rPr>
              <a:t>Click to edit the outline text format</a:t>
            </a:r>
            <a:endParaRPr b="0" lang="en-IE" sz="1800" spc="-1" strike="noStrike">
              <a:latin typeface="Arial"/>
            </a:endParaRPr>
          </a:p>
          <a:p>
            <a:pPr lvl="1" marL="864000" indent="-324000">
              <a:spcBef>
                <a:spcPts val="1134"/>
              </a:spcBef>
              <a:buClr>
                <a:srgbClr val="000000"/>
              </a:buClr>
              <a:buSzPct val="75000"/>
              <a:buFont typeface="Symbol" charset="2"/>
              <a:buChar char=""/>
            </a:pPr>
            <a:r>
              <a:rPr b="0" lang="en-IE" sz="1800" spc="-1" strike="noStrike">
                <a:latin typeface="Arial"/>
              </a:rPr>
              <a:t>Second Outline Level</a:t>
            </a:r>
            <a:endParaRPr b="0" lang="en-IE" sz="1800" spc="-1" strike="noStrike">
              <a:latin typeface="Arial"/>
            </a:endParaRPr>
          </a:p>
          <a:p>
            <a:pPr lvl="2" marL="1296000" indent="-288000">
              <a:spcBef>
                <a:spcPts val="850"/>
              </a:spcBef>
              <a:buClr>
                <a:srgbClr val="000000"/>
              </a:buClr>
              <a:buSzPct val="45000"/>
              <a:buFont typeface="Wingdings" charset="2"/>
              <a:buChar char=""/>
            </a:pPr>
            <a:r>
              <a:rPr b="0" lang="en-IE" sz="1800" spc="-1" strike="noStrike">
                <a:latin typeface="Arial"/>
              </a:rPr>
              <a:t>Third Outline Level</a:t>
            </a:r>
            <a:endParaRPr b="0" lang="en-IE" sz="1800" spc="-1" strike="noStrike">
              <a:latin typeface="Arial"/>
            </a:endParaRPr>
          </a:p>
          <a:p>
            <a:pPr lvl="3" marL="1728000" indent="-216000">
              <a:spcBef>
                <a:spcPts val="567"/>
              </a:spcBef>
              <a:buClr>
                <a:srgbClr val="000000"/>
              </a:buClr>
              <a:buSzPct val="75000"/>
              <a:buFont typeface="Symbol" charset="2"/>
              <a:buChar char=""/>
            </a:pPr>
            <a:r>
              <a:rPr b="0" lang="en-IE" sz="1800" spc="-1" strike="noStrike">
                <a:latin typeface="Arial"/>
              </a:rPr>
              <a:t>Fourth Outline Level</a:t>
            </a:r>
            <a:endParaRPr b="0" lang="en-IE" sz="1800" spc="-1" strike="noStrike">
              <a:latin typeface="Arial"/>
            </a:endParaRPr>
          </a:p>
          <a:p>
            <a:pPr lvl="4" marL="2160000" indent="-216000">
              <a:spcBef>
                <a:spcPts val="283"/>
              </a:spcBef>
              <a:buClr>
                <a:srgbClr val="000000"/>
              </a:buClr>
              <a:buSzPct val="45000"/>
              <a:buFont typeface="Wingdings" charset="2"/>
              <a:buChar char=""/>
            </a:pPr>
            <a:r>
              <a:rPr b="0" lang="en-IE" sz="1800" spc="-1" strike="noStrike">
                <a:latin typeface="Arial"/>
              </a:rPr>
              <a:t>Fifth Outline Level</a:t>
            </a:r>
            <a:endParaRPr b="0" lang="en-IE" sz="1800" spc="-1" strike="noStrike">
              <a:latin typeface="Arial"/>
            </a:endParaRPr>
          </a:p>
          <a:p>
            <a:pPr lvl="5" marL="2592000" indent="-216000">
              <a:spcBef>
                <a:spcPts val="283"/>
              </a:spcBef>
              <a:buClr>
                <a:srgbClr val="000000"/>
              </a:buClr>
              <a:buSzPct val="45000"/>
              <a:buFont typeface="Wingdings" charset="2"/>
              <a:buChar char=""/>
            </a:pPr>
            <a:r>
              <a:rPr b="0" lang="en-IE" sz="1800" spc="-1" strike="noStrike">
                <a:latin typeface="Arial"/>
              </a:rPr>
              <a:t>Sixth Outline Level</a:t>
            </a:r>
            <a:endParaRPr b="0" lang="en-IE" sz="1800" spc="-1" strike="noStrike">
              <a:latin typeface="Arial"/>
            </a:endParaRPr>
          </a:p>
          <a:p>
            <a:pPr lvl="6" marL="3024000" indent="-216000">
              <a:spcBef>
                <a:spcPts val="283"/>
              </a:spcBef>
              <a:buClr>
                <a:srgbClr val="000000"/>
              </a:buClr>
              <a:buSzPct val="45000"/>
              <a:buFont typeface="Wingdings" charset="2"/>
              <a:buChar char=""/>
            </a:pPr>
            <a:r>
              <a:rPr b="0" lang="en-IE" sz="1800" spc="-1" strike="noStrike">
                <a:latin typeface="Arial"/>
              </a:rPr>
              <a:t>Seventh Outline Level</a:t>
            </a:r>
            <a:endParaRPr b="0" lang="en-IE" sz="1800" spc="-1" strike="noStrike">
              <a:latin typeface="Arial"/>
            </a:endParaRPr>
          </a:p>
        </p:txBody>
      </p:sp>
      <p:sp>
        <p:nvSpPr>
          <p:cNvPr id="116"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1800" spc="-1" strike="noStrike">
                <a:latin typeface="Arial"/>
              </a:rPr>
              <a:t>Click to edit the outline text format</a:t>
            </a:r>
            <a:endParaRPr b="0" lang="en-IE" sz="1800" spc="-1" strike="noStrike">
              <a:latin typeface="Arial"/>
            </a:endParaRPr>
          </a:p>
          <a:p>
            <a:pPr lvl="1" marL="864000" indent="-324000">
              <a:spcBef>
                <a:spcPts val="1134"/>
              </a:spcBef>
              <a:buClr>
                <a:srgbClr val="000000"/>
              </a:buClr>
              <a:buSzPct val="75000"/>
              <a:buFont typeface="Symbol" charset="2"/>
              <a:buChar char=""/>
            </a:pPr>
            <a:r>
              <a:rPr b="0" lang="en-IE" sz="1800" spc="-1" strike="noStrike">
                <a:latin typeface="Arial"/>
              </a:rPr>
              <a:t>Second Outline Level</a:t>
            </a:r>
            <a:endParaRPr b="0" lang="en-IE" sz="1800" spc="-1" strike="noStrike">
              <a:latin typeface="Arial"/>
            </a:endParaRPr>
          </a:p>
          <a:p>
            <a:pPr lvl="2" marL="1296000" indent="-288000">
              <a:spcBef>
                <a:spcPts val="850"/>
              </a:spcBef>
              <a:buClr>
                <a:srgbClr val="000000"/>
              </a:buClr>
              <a:buSzPct val="45000"/>
              <a:buFont typeface="Wingdings" charset="2"/>
              <a:buChar char=""/>
            </a:pPr>
            <a:r>
              <a:rPr b="0" lang="en-IE" sz="1800" spc="-1" strike="noStrike">
                <a:latin typeface="Arial"/>
              </a:rPr>
              <a:t>Third Outline Level</a:t>
            </a:r>
            <a:endParaRPr b="0" lang="en-IE" sz="1800" spc="-1" strike="noStrike">
              <a:latin typeface="Arial"/>
            </a:endParaRPr>
          </a:p>
          <a:p>
            <a:pPr lvl="3" marL="1728000" indent="-216000">
              <a:spcBef>
                <a:spcPts val="567"/>
              </a:spcBef>
              <a:buClr>
                <a:srgbClr val="000000"/>
              </a:buClr>
              <a:buSzPct val="75000"/>
              <a:buFont typeface="Symbol" charset="2"/>
              <a:buChar char=""/>
            </a:pPr>
            <a:r>
              <a:rPr b="0" lang="en-IE" sz="1800" spc="-1" strike="noStrike">
                <a:latin typeface="Arial"/>
              </a:rPr>
              <a:t>Fourth Outline Level</a:t>
            </a:r>
            <a:endParaRPr b="0" lang="en-IE" sz="1800" spc="-1" strike="noStrike">
              <a:latin typeface="Arial"/>
            </a:endParaRPr>
          </a:p>
          <a:p>
            <a:pPr lvl="4" marL="2160000" indent="-216000">
              <a:spcBef>
                <a:spcPts val="283"/>
              </a:spcBef>
              <a:buClr>
                <a:srgbClr val="000000"/>
              </a:buClr>
              <a:buSzPct val="45000"/>
              <a:buFont typeface="Wingdings" charset="2"/>
              <a:buChar char=""/>
            </a:pPr>
            <a:r>
              <a:rPr b="0" lang="en-IE" sz="1800" spc="-1" strike="noStrike">
                <a:latin typeface="Arial"/>
              </a:rPr>
              <a:t>Fifth Outline Level</a:t>
            </a:r>
            <a:endParaRPr b="0" lang="en-IE" sz="1800" spc="-1" strike="noStrike">
              <a:latin typeface="Arial"/>
            </a:endParaRPr>
          </a:p>
          <a:p>
            <a:pPr lvl="5" marL="2592000" indent="-216000">
              <a:spcBef>
                <a:spcPts val="283"/>
              </a:spcBef>
              <a:buClr>
                <a:srgbClr val="000000"/>
              </a:buClr>
              <a:buSzPct val="45000"/>
              <a:buFont typeface="Wingdings" charset="2"/>
              <a:buChar char=""/>
            </a:pPr>
            <a:r>
              <a:rPr b="0" lang="en-IE" sz="1800" spc="-1" strike="noStrike">
                <a:latin typeface="Arial"/>
              </a:rPr>
              <a:t>Sixth Outline Level</a:t>
            </a:r>
            <a:endParaRPr b="0" lang="en-IE" sz="1800" spc="-1" strike="noStrike">
              <a:latin typeface="Arial"/>
            </a:endParaRPr>
          </a:p>
          <a:p>
            <a:pPr lvl="6" marL="3024000" indent="-216000">
              <a:spcBef>
                <a:spcPts val="283"/>
              </a:spcBef>
              <a:buClr>
                <a:srgbClr val="000000"/>
              </a:buClr>
              <a:buSzPct val="45000"/>
              <a:buFont typeface="Wingdings" charset="2"/>
              <a:buChar char=""/>
            </a:pPr>
            <a:r>
              <a:rPr b="0" lang="en-IE" sz="1800" spc="-1" strike="noStrike">
                <a:latin typeface="Arial"/>
              </a:rPr>
              <a:t>Seventh Outline Level</a:t>
            </a:r>
            <a:endParaRPr b="0" lang="en-IE"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38000"/>
          </a:blip>
          <a:stretch/>
        </a:blip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IE" sz="4400" spc="-1" strike="noStrike">
                <a:latin typeface="Arial"/>
              </a:rPr>
              <a:t>Cli</a:t>
            </a:r>
            <a:r>
              <a:rPr b="0" lang="en-IE" sz="4400" spc="-1" strike="noStrike">
                <a:latin typeface="Arial"/>
              </a:rPr>
              <a:t>ck </a:t>
            </a:r>
            <a:r>
              <a:rPr b="0" lang="en-IE" sz="4400" spc="-1" strike="noStrike">
                <a:latin typeface="Arial"/>
              </a:rPr>
              <a:t>to </a:t>
            </a:r>
            <a:r>
              <a:rPr b="0" lang="en-IE" sz="4400" spc="-1" strike="noStrike">
                <a:latin typeface="Arial"/>
              </a:rPr>
              <a:t>ed</a:t>
            </a:r>
            <a:r>
              <a:rPr b="0" lang="en-IE" sz="4400" spc="-1" strike="noStrike">
                <a:latin typeface="Arial"/>
              </a:rPr>
              <a:t>it </a:t>
            </a:r>
            <a:r>
              <a:rPr b="0" lang="en-IE" sz="4400" spc="-1" strike="noStrike">
                <a:latin typeface="Arial"/>
              </a:rPr>
              <a:t>th</a:t>
            </a:r>
            <a:r>
              <a:rPr b="0" lang="en-IE" sz="4400" spc="-1" strike="noStrike">
                <a:latin typeface="Arial"/>
              </a:rPr>
              <a:t>e </a:t>
            </a:r>
            <a:r>
              <a:rPr b="0" lang="en-IE" sz="4400" spc="-1" strike="noStrike">
                <a:latin typeface="Arial"/>
              </a:rPr>
              <a:t>titl</a:t>
            </a:r>
            <a:r>
              <a:rPr b="0" lang="en-IE" sz="4400" spc="-1" strike="noStrike">
                <a:latin typeface="Arial"/>
              </a:rPr>
              <a:t>e </a:t>
            </a:r>
            <a:r>
              <a:rPr b="0" lang="en-IE" sz="4400" spc="-1" strike="noStrike">
                <a:latin typeface="Arial"/>
              </a:rPr>
              <a:t>te</a:t>
            </a:r>
            <a:r>
              <a:rPr b="0" lang="en-IE" sz="4400" spc="-1" strike="noStrike">
                <a:latin typeface="Arial"/>
              </a:rPr>
              <a:t>xt </a:t>
            </a:r>
            <a:r>
              <a:rPr b="0" lang="en-IE" sz="4400" spc="-1" strike="noStrike">
                <a:latin typeface="Arial"/>
              </a:rPr>
              <a:t>for</a:t>
            </a:r>
            <a:r>
              <a:rPr b="0" lang="en-IE" sz="4400" spc="-1" strike="noStrike">
                <a:latin typeface="Arial"/>
              </a:rPr>
              <a:t>m</a:t>
            </a:r>
            <a:r>
              <a:rPr b="0" lang="en-IE" sz="4400" spc="-1" strike="noStrike">
                <a:latin typeface="Arial"/>
              </a:rPr>
              <a:t>at</a:t>
            </a:r>
            <a:endParaRPr b="0" lang="en-IE" sz="4400" spc="-1" strike="noStrike">
              <a:latin typeface="Arial"/>
            </a:endParaRPr>
          </a:p>
        </p:txBody>
      </p:sp>
      <p:sp>
        <p:nvSpPr>
          <p:cNvPr id="15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3200" spc="-1" strike="noStrike">
                <a:latin typeface="Arial"/>
              </a:rPr>
              <a:t>Click to edit the outline text format</a:t>
            </a:r>
            <a:endParaRPr b="0" lang="en-IE" sz="3200" spc="-1" strike="noStrike">
              <a:latin typeface="Arial"/>
            </a:endParaRPr>
          </a:p>
          <a:p>
            <a:pPr lvl="1" marL="864000" indent="-324000">
              <a:spcBef>
                <a:spcPts val="1134"/>
              </a:spcBef>
              <a:buClr>
                <a:srgbClr val="000000"/>
              </a:buClr>
              <a:buSzPct val="75000"/>
              <a:buFont typeface="Symbol" charset="2"/>
              <a:buChar char=""/>
            </a:pPr>
            <a:r>
              <a:rPr b="0" lang="en-IE" sz="2800" spc="-1" strike="noStrike">
                <a:latin typeface="Arial"/>
              </a:rPr>
              <a:t>Second Outline Level</a:t>
            </a:r>
            <a:endParaRPr b="0" lang="en-IE" sz="2800" spc="-1" strike="noStrike">
              <a:latin typeface="Arial"/>
            </a:endParaRPr>
          </a:p>
          <a:p>
            <a:pPr lvl="2" marL="1296000" indent="-288000">
              <a:spcBef>
                <a:spcPts val="850"/>
              </a:spcBef>
              <a:buClr>
                <a:srgbClr val="000000"/>
              </a:buClr>
              <a:buSzPct val="45000"/>
              <a:buFont typeface="Wingdings" charset="2"/>
              <a:buChar char=""/>
            </a:pPr>
            <a:r>
              <a:rPr b="0" lang="en-IE" sz="2400" spc="-1" strike="noStrike">
                <a:latin typeface="Arial"/>
              </a:rPr>
              <a:t>Third Outline Level</a:t>
            </a:r>
            <a:endParaRPr b="0" lang="en-IE" sz="2400" spc="-1" strike="noStrike">
              <a:latin typeface="Arial"/>
            </a:endParaRPr>
          </a:p>
          <a:p>
            <a:pPr lvl="3" marL="1728000" indent="-216000">
              <a:spcBef>
                <a:spcPts val="567"/>
              </a:spcBef>
              <a:buClr>
                <a:srgbClr val="000000"/>
              </a:buClr>
              <a:buSzPct val="75000"/>
              <a:buFont typeface="Symbol" charset="2"/>
              <a:buChar char=""/>
            </a:pPr>
            <a:r>
              <a:rPr b="0" lang="en-IE" sz="2000" spc="-1" strike="noStrike">
                <a:latin typeface="Arial"/>
              </a:rPr>
              <a:t>Fourth Outline Level</a:t>
            </a:r>
            <a:endParaRPr b="0" lang="en-IE" sz="2000" spc="-1" strike="noStrike">
              <a:latin typeface="Arial"/>
            </a:endParaRPr>
          </a:p>
          <a:p>
            <a:pPr lvl="4" marL="2160000" indent="-216000">
              <a:spcBef>
                <a:spcPts val="283"/>
              </a:spcBef>
              <a:buClr>
                <a:srgbClr val="000000"/>
              </a:buClr>
              <a:buSzPct val="45000"/>
              <a:buFont typeface="Wingdings" charset="2"/>
              <a:buChar char=""/>
            </a:pPr>
            <a:r>
              <a:rPr b="0" lang="en-IE" sz="2000" spc="-1" strike="noStrike">
                <a:latin typeface="Arial"/>
              </a:rPr>
              <a:t>Fifth Outline Level</a:t>
            </a:r>
            <a:endParaRPr b="0" lang="en-IE" sz="2000" spc="-1" strike="noStrike">
              <a:latin typeface="Arial"/>
            </a:endParaRPr>
          </a:p>
          <a:p>
            <a:pPr lvl="5" marL="2592000" indent="-216000">
              <a:spcBef>
                <a:spcPts val="283"/>
              </a:spcBef>
              <a:buClr>
                <a:srgbClr val="000000"/>
              </a:buClr>
              <a:buSzPct val="45000"/>
              <a:buFont typeface="Wingdings" charset="2"/>
              <a:buChar char=""/>
            </a:pPr>
            <a:r>
              <a:rPr b="0" lang="en-IE" sz="2000" spc="-1" strike="noStrike">
                <a:latin typeface="Arial"/>
              </a:rPr>
              <a:t>Sixth Outline Level</a:t>
            </a:r>
            <a:endParaRPr b="0" lang="en-IE" sz="2000" spc="-1" strike="noStrike">
              <a:latin typeface="Arial"/>
            </a:endParaRPr>
          </a:p>
          <a:p>
            <a:pPr lvl="6" marL="3024000" indent="-216000">
              <a:spcBef>
                <a:spcPts val="283"/>
              </a:spcBef>
              <a:buClr>
                <a:srgbClr val="000000"/>
              </a:buClr>
              <a:buSzPct val="45000"/>
              <a:buFont typeface="Wingdings" charset="2"/>
              <a:buChar char=""/>
            </a:pPr>
            <a:r>
              <a:rPr b="0" lang="en-IE" sz="2000" spc="-1" strike="noStrike">
                <a:latin typeface="Arial"/>
              </a:rPr>
              <a:t>Seventh Outline Level</a:t>
            </a:r>
            <a:endParaRPr b="0" lang="en-I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5.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0.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5.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40.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7534800" y="1137600"/>
            <a:ext cx="4014360" cy="3705840"/>
          </a:xfrm>
          <a:prstGeom prst="rect">
            <a:avLst/>
          </a:prstGeom>
          <a:noFill/>
          <a:ln w="0">
            <a:noFill/>
          </a:ln>
        </p:spPr>
        <p:txBody>
          <a:bodyPr lIns="0" rIns="0" tIns="0" bIns="0" anchor="b">
            <a:normAutofit/>
          </a:bodyPr>
          <a:p>
            <a:pPr>
              <a:lnSpc>
                <a:spcPct val="90000"/>
              </a:lnSpc>
              <a:buNone/>
            </a:pPr>
            <a:r>
              <a:rPr b="0" lang="en-IE" sz="4400" spc="-1" strike="noStrike">
                <a:solidFill>
                  <a:srgbClr val="000000"/>
                </a:solidFill>
                <a:latin typeface="Calibri Light"/>
                <a:ea typeface="Noto Sans CJK SC"/>
              </a:rPr>
              <a:t>Se</a:t>
            </a:r>
            <a:r>
              <a:rPr b="0" lang="en-IE" sz="4400" spc="-1" strike="noStrike">
                <a:solidFill>
                  <a:srgbClr val="000000"/>
                </a:solidFill>
                <a:latin typeface="Calibri Light"/>
                <a:ea typeface="Noto Sans CJK SC"/>
              </a:rPr>
              <a:t>ss</a:t>
            </a:r>
            <a:r>
              <a:rPr b="0" lang="en-IE" sz="4400" spc="-1" strike="noStrike">
                <a:solidFill>
                  <a:srgbClr val="000000"/>
                </a:solidFill>
                <a:latin typeface="Calibri Light"/>
                <a:ea typeface="Noto Sans CJK SC"/>
              </a:rPr>
              <a:t>io</a:t>
            </a:r>
            <a:r>
              <a:rPr b="0" lang="en-IE" sz="4400" spc="-1" strike="noStrike">
                <a:solidFill>
                  <a:srgbClr val="000000"/>
                </a:solidFill>
                <a:latin typeface="Calibri Light"/>
                <a:ea typeface="Noto Sans CJK SC"/>
              </a:rPr>
              <a:t>n </a:t>
            </a:r>
            <a:r>
              <a:rPr b="0" lang="en-IE" sz="4400" spc="-1" strike="noStrike">
                <a:solidFill>
                  <a:srgbClr val="000000"/>
                </a:solidFill>
                <a:latin typeface="Calibri Light"/>
                <a:ea typeface="Noto Sans CJK SC"/>
              </a:rPr>
              <a:t>2: </a:t>
            </a:r>
            <a:br/>
            <a:r>
              <a:rPr b="0" lang="en-IE" sz="4400" spc="-1" strike="noStrike">
                <a:solidFill>
                  <a:srgbClr val="000000"/>
                </a:solidFill>
                <a:latin typeface="Calibri Light"/>
                <a:ea typeface="Noto Sans CJK SC"/>
              </a:rPr>
              <a:t>In</a:t>
            </a:r>
            <a:r>
              <a:rPr b="0" lang="en-IE" sz="4400" spc="-1" strike="noStrike">
                <a:solidFill>
                  <a:srgbClr val="000000"/>
                </a:solidFill>
                <a:latin typeface="Calibri Light"/>
                <a:ea typeface="Noto Sans CJK SC"/>
              </a:rPr>
              <a:t>di</a:t>
            </a:r>
            <a:r>
              <a:rPr b="0" lang="en-IE" sz="4400" spc="-1" strike="noStrike">
                <a:solidFill>
                  <a:srgbClr val="000000"/>
                </a:solidFill>
                <a:latin typeface="Calibri Light"/>
                <a:ea typeface="Noto Sans CJK SC"/>
              </a:rPr>
              <a:t>vi</a:t>
            </a:r>
            <a:r>
              <a:rPr b="0" lang="en-IE" sz="4400" spc="-1" strike="noStrike">
                <a:solidFill>
                  <a:srgbClr val="000000"/>
                </a:solidFill>
                <a:latin typeface="Calibri Light"/>
                <a:ea typeface="Noto Sans CJK SC"/>
              </a:rPr>
              <a:t>d</a:t>
            </a:r>
            <a:r>
              <a:rPr b="0" lang="en-IE" sz="4400" spc="-1" strike="noStrike">
                <a:solidFill>
                  <a:srgbClr val="000000"/>
                </a:solidFill>
                <a:latin typeface="Calibri Light"/>
                <a:ea typeface="Noto Sans CJK SC"/>
              </a:rPr>
              <a:t>ua</a:t>
            </a:r>
            <a:r>
              <a:rPr b="0" lang="en-IE" sz="4400" spc="-1" strike="noStrike">
                <a:solidFill>
                  <a:srgbClr val="000000"/>
                </a:solidFill>
                <a:latin typeface="Calibri Light"/>
                <a:ea typeface="Noto Sans CJK SC"/>
              </a:rPr>
              <a:t>l </a:t>
            </a:r>
            <a:r>
              <a:rPr b="0" lang="en-IE" sz="4400" spc="-1" strike="noStrike">
                <a:solidFill>
                  <a:srgbClr val="000000"/>
                </a:solidFill>
                <a:latin typeface="Calibri Light"/>
                <a:ea typeface="Noto Sans CJK SC"/>
              </a:rPr>
              <a:t>C</a:t>
            </a:r>
            <a:r>
              <a:rPr b="0" lang="en-IE" sz="4400" spc="-1" strike="noStrike">
                <a:solidFill>
                  <a:srgbClr val="000000"/>
                </a:solidFill>
                <a:latin typeface="Calibri Light"/>
                <a:ea typeface="Noto Sans CJK SC"/>
              </a:rPr>
              <a:t>o</a:t>
            </a:r>
            <a:r>
              <a:rPr b="0" lang="en-IE" sz="4400" spc="-1" strike="noStrike">
                <a:solidFill>
                  <a:srgbClr val="000000"/>
                </a:solidFill>
                <a:latin typeface="Calibri Light"/>
                <a:ea typeface="Noto Sans CJK SC"/>
              </a:rPr>
              <a:t>m</a:t>
            </a:r>
            <a:r>
              <a:rPr b="0" lang="en-IE" sz="4400" spc="-1" strike="noStrike">
                <a:solidFill>
                  <a:srgbClr val="000000"/>
                </a:solidFill>
                <a:latin typeface="Calibri Light"/>
                <a:ea typeface="Noto Sans CJK SC"/>
              </a:rPr>
              <a:t>mi</a:t>
            </a:r>
            <a:r>
              <a:rPr b="0" lang="en-IE" sz="4400" spc="-1" strike="noStrike">
                <a:solidFill>
                  <a:srgbClr val="000000"/>
                </a:solidFill>
                <a:latin typeface="Calibri Light"/>
                <a:ea typeface="Noto Sans CJK SC"/>
              </a:rPr>
              <a:t>tt</a:t>
            </a:r>
            <a:r>
              <a:rPr b="0" lang="en-IE" sz="4400" spc="-1" strike="noStrike">
                <a:solidFill>
                  <a:srgbClr val="000000"/>
                </a:solidFill>
                <a:latin typeface="Calibri Light"/>
                <a:ea typeface="Noto Sans CJK SC"/>
              </a:rPr>
              <a:t>ee</a:t>
            </a:r>
            <a:r>
              <a:rPr b="0" lang="en-IE" sz="4400" spc="-1" strike="noStrike">
                <a:solidFill>
                  <a:srgbClr val="000000"/>
                </a:solidFill>
                <a:latin typeface="Calibri Light"/>
                <a:ea typeface="Noto Sans CJK SC"/>
              </a:rPr>
              <a:t>s</a:t>
            </a:r>
            <a:br/>
            <a:br/>
            <a:br/>
            <a:endParaRPr b="0" lang="en-IE" sz="4400" spc="-1" strike="noStrike">
              <a:latin typeface="Arial"/>
            </a:endParaRPr>
          </a:p>
        </p:txBody>
      </p:sp>
      <p:sp>
        <p:nvSpPr>
          <p:cNvPr id="198" name="PlaceHolder 2"/>
          <p:cNvSpPr>
            <a:spLocks noGrp="1"/>
          </p:cNvSpPr>
          <p:nvPr>
            <p:ph type="subTitle"/>
          </p:nvPr>
        </p:nvSpPr>
        <p:spPr>
          <a:xfrm>
            <a:off x="8174880" y="5280120"/>
            <a:ext cx="3374280" cy="1643040"/>
          </a:xfrm>
          <a:prstGeom prst="rect">
            <a:avLst/>
          </a:prstGeom>
          <a:noFill/>
          <a:ln w="0">
            <a:noFill/>
          </a:ln>
        </p:spPr>
        <p:txBody>
          <a:bodyPr lIns="0" rIns="0" tIns="0" bIns="0" anchor="t">
            <a:normAutofit/>
          </a:bodyPr>
          <a:p>
            <a:pPr>
              <a:lnSpc>
                <a:spcPct val="90000"/>
              </a:lnSpc>
              <a:buNone/>
              <a:tabLst>
                <a:tab algn="l" pos="0"/>
              </a:tabLst>
            </a:pPr>
            <a:r>
              <a:rPr b="0" lang="en-US" sz="2000" spc="-1" strike="noStrike">
                <a:solidFill>
                  <a:srgbClr val="000000"/>
                </a:solidFill>
                <a:latin typeface="Calibri"/>
              </a:rPr>
              <a:t>Susan</a:t>
            </a:r>
            <a:r>
              <a:rPr b="0" lang="en-US" sz="2000" spc="-1" strike="noStrike">
                <a:solidFill>
                  <a:srgbClr val="000000"/>
                </a:solidFill>
                <a:latin typeface="Calibri"/>
              </a:rPr>
              <a:t>ne </a:t>
            </a:r>
            <a:r>
              <a:rPr b="0" lang="en-US" sz="2000" spc="-1" strike="noStrike">
                <a:solidFill>
                  <a:srgbClr val="000000"/>
                </a:solidFill>
                <a:latin typeface="Calibri"/>
              </a:rPr>
              <a:t>Rogers</a:t>
            </a:r>
            <a:endParaRPr b="0" lang="en-IE" sz="2000" spc="-1" strike="noStrike">
              <a:latin typeface="Arial"/>
            </a:endParaRPr>
          </a:p>
          <a:p>
            <a:pPr>
              <a:lnSpc>
                <a:spcPct val="90000"/>
              </a:lnSpc>
              <a:buNone/>
              <a:tabLst>
                <a:tab algn="l" pos="0"/>
              </a:tabLst>
            </a:pPr>
            <a:r>
              <a:rPr b="0" lang="en-US" sz="2000" spc="-1" strike="noStrike">
                <a:solidFill>
                  <a:srgbClr val="000000"/>
                </a:solidFill>
                <a:latin typeface="Calibri"/>
              </a:rPr>
              <a:t>Resear</a:t>
            </a:r>
            <a:r>
              <a:rPr b="0" lang="en-US" sz="2000" spc="-1" strike="noStrike">
                <a:solidFill>
                  <a:srgbClr val="000000"/>
                </a:solidFill>
                <a:latin typeface="Calibri"/>
              </a:rPr>
              <a:t>ch and </a:t>
            </a:r>
            <a:r>
              <a:rPr b="0" lang="en-US" sz="2000" spc="-1" strike="noStrike">
                <a:solidFill>
                  <a:srgbClr val="000000"/>
                </a:solidFill>
                <a:latin typeface="Calibri"/>
              </a:rPr>
              <a:t>Policy </a:t>
            </a:r>
            <a:r>
              <a:rPr b="0" lang="en-US" sz="2000" spc="-1" strike="noStrike">
                <a:solidFill>
                  <a:srgbClr val="000000"/>
                </a:solidFill>
                <a:latin typeface="Calibri"/>
              </a:rPr>
              <a:t>Analys</a:t>
            </a:r>
            <a:r>
              <a:rPr b="0" lang="en-US" sz="2000" spc="-1" strike="noStrike">
                <a:solidFill>
                  <a:srgbClr val="000000"/>
                </a:solidFill>
                <a:latin typeface="Calibri"/>
              </a:rPr>
              <a:t>t</a:t>
            </a:r>
            <a:endParaRPr b="0" lang="en-IE" sz="2000" spc="-1" strike="noStrike">
              <a:latin typeface="Arial"/>
            </a:endParaRPr>
          </a:p>
          <a:p>
            <a:pPr>
              <a:lnSpc>
                <a:spcPct val="90000"/>
              </a:lnSpc>
              <a:buNone/>
              <a:tabLst>
                <a:tab algn="l" pos="0"/>
              </a:tabLst>
            </a:pPr>
            <a:r>
              <a:rPr b="0" i="1" lang="en-IE" sz="2000" spc="-1" strike="noStrike">
                <a:solidFill>
                  <a:srgbClr val="000000"/>
                </a:solidFill>
                <a:latin typeface="Calibri"/>
              </a:rPr>
              <a:t>Social </a:t>
            </a:r>
            <a:r>
              <a:rPr b="0" i="1" lang="en-IE" sz="2000" spc="-1" strike="noStrike">
                <a:solidFill>
                  <a:srgbClr val="000000"/>
                </a:solidFill>
                <a:latin typeface="Calibri"/>
              </a:rPr>
              <a:t>Justice </a:t>
            </a:r>
            <a:r>
              <a:rPr b="0" i="1" lang="en-IE" sz="2000" spc="-1" strike="noStrike">
                <a:solidFill>
                  <a:srgbClr val="000000"/>
                </a:solidFill>
                <a:latin typeface="Calibri"/>
              </a:rPr>
              <a:t>Irelan</a:t>
            </a:r>
            <a:r>
              <a:rPr b="0" i="1" lang="en-IE" sz="2000" spc="-1" strike="noStrike">
                <a:solidFill>
                  <a:srgbClr val="000000"/>
                </a:solidFill>
                <a:latin typeface="Calibri"/>
              </a:rPr>
              <a:t>d</a:t>
            </a:r>
            <a:endParaRPr b="0" lang="en-IE" sz="2000" spc="-1" strike="noStrike">
              <a:latin typeface="Arial"/>
            </a:endParaRPr>
          </a:p>
        </p:txBody>
      </p:sp>
      <p:pic>
        <p:nvPicPr>
          <p:cNvPr id="199" name="Picture 4" descr="A close up of a logo&#10;&#10;Description generated with high confidence"/>
          <p:cNvPicPr/>
          <p:nvPr/>
        </p:nvPicPr>
        <p:blipFill>
          <a:blip r:embed="rId1"/>
          <a:srcRect l="0" t="5114" r="0" b="0"/>
          <a:stretch/>
        </p:blipFill>
        <p:spPr>
          <a:xfrm>
            <a:off x="1696320" y="2231640"/>
            <a:ext cx="2628360" cy="2392200"/>
          </a:xfrm>
          <a:prstGeom prst="rect">
            <a:avLst/>
          </a:prstGeom>
          <a:ln w="0">
            <a:noFill/>
          </a:ln>
        </p:spPr>
      </p:pic>
      <p:sp>
        <p:nvSpPr>
          <p:cNvPr id="200" name="PlaceHolder 3"/>
          <p:cNvSpPr>
            <a:spLocks noGrp="1"/>
          </p:cNvSpPr>
          <p:nvPr>
            <p:ph type="ftr"/>
          </p:nvPr>
        </p:nvSpPr>
        <p:spPr>
          <a:xfrm>
            <a:off x="7534800" y="6492960"/>
            <a:ext cx="4654440" cy="362160"/>
          </a:xfrm>
          <a:prstGeom prst="rect">
            <a:avLst/>
          </a:prstGeom>
          <a:noFill/>
          <a:ln w="0">
            <a:noFill/>
          </a:ln>
        </p:spPr>
        <p:txBody>
          <a:bodyPr lIns="90000" rIns="90000" tIns="45000" bIns="45000" anchor="ctr">
            <a:noAutofit/>
          </a:bodyPr>
          <a:p>
            <a:pPr algn="ctr">
              <a:lnSpc>
                <a:spcPct val="100000"/>
              </a:lnSpc>
              <a:buNone/>
            </a:pPr>
            <a:r>
              <a:rPr b="1" lang="en-GB" sz="1200" spc="-1" strike="noStrike">
                <a:solidFill>
                  <a:srgbClr val="8b8b8b"/>
                </a:solidFill>
                <a:latin typeface="Calibri"/>
              </a:rPr>
              <a:t>© Social </a:t>
            </a:r>
            <a:r>
              <a:rPr b="1" lang="en-GB" sz="1200" spc="-1" strike="noStrike">
                <a:solidFill>
                  <a:srgbClr val="8b8b8b"/>
                </a:solidFill>
                <a:latin typeface="Calibri"/>
              </a:rPr>
              <a:t>Justice </a:t>
            </a:r>
            <a:r>
              <a:rPr b="1" lang="en-GB" sz="1200" spc="-1" strike="noStrike">
                <a:solidFill>
                  <a:srgbClr val="8b8b8b"/>
                </a:solidFill>
                <a:latin typeface="Calibri"/>
              </a:rPr>
              <a:t>Ireland  </a:t>
            </a:r>
            <a:endParaRPr b="0" lang="en-IE" sz="1200" spc="-1" strike="noStrike">
              <a:latin typeface="Times New Roman"/>
            </a:endParaRPr>
          </a:p>
          <a:p>
            <a:pPr algn="ctr">
              <a:lnSpc>
                <a:spcPct val="100000"/>
              </a:lnSpc>
              <a:buNone/>
            </a:pPr>
            <a:r>
              <a:rPr b="1" lang="en-GB" sz="1200" spc="-1" strike="noStrike">
                <a:solidFill>
                  <a:srgbClr val="8b8b8b"/>
                </a:solidFill>
                <a:latin typeface="Calibri"/>
              </a:rPr>
              <a:t>W: </a:t>
            </a:r>
            <a:r>
              <a:rPr b="1" lang="en-GB" sz="1200" spc="-1" strike="noStrike">
                <a:solidFill>
                  <a:srgbClr val="8b8b8b"/>
                </a:solidFill>
                <a:latin typeface="Calibri"/>
              </a:rPr>
              <a:t>www.socia</a:t>
            </a:r>
            <a:r>
              <a:rPr b="1" lang="en-GB" sz="1200" spc="-1" strike="noStrike">
                <a:solidFill>
                  <a:srgbClr val="8b8b8b"/>
                </a:solidFill>
                <a:latin typeface="Calibri"/>
              </a:rPr>
              <a:t>ljustice.ie   </a:t>
            </a:r>
            <a:r>
              <a:rPr b="1" lang="en-GB" sz="1200" spc="-1" strike="noStrike">
                <a:solidFill>
                  <a:srgbClr val="8b8b8b"/>
                </a:solidFill>
                <a:latin typeface="Calibri"/>
              </a:rPr>
              <a:t>T: </a:t>
            </a:r>
            <a:r>
              <a:rPr b="1" lang="en-GB" sz="1200" spc="-1" strike="noStrike">
                <a:solidFill>
                  <a:srgbClr val="8b8b8b"/>
                </a:solidFill>
                <a:latin typeface="Calibri"/>
              </a:rPr>
              <a:t>@SocialJu</a:t>
            </a:r>
            <a:r>
              <a:rPr b="1" lang="en-GB" sz="1200" spc="-1" strike="noStrike">
                <a:solidFill>
                  <a:srgbClr val="8b8b8b"/>
                </a:solidFill>
                <a:latin typeface="Calibri"/>
              </a:rPr>
              <a:t>sticeI  F: </a:t>
            </a:r>
            <a:r>
              <a:rPr b="1" lang="en-GB" sz="1200" spc="-1" strike="noStrike">
                <a:solidFill>
                  <a:srgbClr val="8b8b8b"/>
                </a:solidFill>
                <a:latin typeface="Calibri"/>
              </a:rPr>
              <a:t>fb.me/Soc</a:t>
            </a:r>
            <a:r>
              <a:rPr b="1" lang="en-GB" sz="1200" spc="-1" strike="noStrike">
                <a:solidFill>
                  <a:srgbClr val="8b8b8b"/>
                </a:solidFill>
                <a:latin typeface="Calibri"/>
              </a:rPr>
              <a:t>ialJusticeI </a:t>
            </a:r>
            <a:endParaRPr b="0" lang="en-IE" sz="1200" spc="-1" strike="noStrike">
              <a:latin typeface="Times New Roman"/>
            </a:endParaRPr>
          </a:p>
        </p:txBody>
      </p:sp>
    </p:spTree>
  </p:cSld>
  <mc:AlternateContent>
    <mc:Choice Requires="p14">
      <p:transition spd="slow" advTm="19000" p14:dur="2000"/>
    </mc:Choice>
    <mc:Fallback>
      <p:transition spd="slow" advTm="19000"/>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Joint Policing Committee</a:t>
            </a:r>
            <a:endParaRPr b="0" lang="en-IE" sz="4400" spc="-1" strike="noStrike">
              <a:latin typeface="Arial"/>
            </a:endParaRPr>
          </a:p>
        </p:txBody>
      </p:sp>
      <p:sp>
        <p:nvSpPr>
          <p:cNvPr id="277" name="PlaceHolder 2"/>
          <p:cNvSpPr>
            <a:spLocks noGrp="1"/>
          </p:cNvSpPr>
          <p:nvPr>
            <p:ph/>
          </p:nvPr>
        </p:nvSpPr>
        <p:spPr>
          <a:xfrm>
            <a:off x="6172200" y="1825560"/>
            <a:ext cx="5179320" cy="4349160"/>
          </a:xfrm>
          <a:prstGeom prst="rect">
            <a:avLst/>
          </a:prstGeom>
          <a:noFill/>
          <a:ln w="0">
            <a:noFill/>
          </a:ln>
        </p:spPr>
        <p:txBody>
          <a:bodyPr lIns="0" rIns="0" tIns="0" bIns="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Joint Policing Committee</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Communications and Effective Engagement </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Community Policing &amp; Rural Isolation </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Crime Prevention and Education </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Road Safety</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Public Safety</a:t>
            </a:r>
            <a:endParaRPr b="0" lang="en-IE" sz="2400" spc="-1" strike="noStrike">
              <a:latin typeface="Arial"/>
            </a:endParaRPr>
          </a:p>
        </p:txBody>
      </p:sp>
      <p:sp>
        <p:nvSpPr>
          <p:cNvPr id="278" name="PlaceHolder 3"/>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279" name="Flowchart: Connector 4"/>
          <p:cNvSpPr/>
          <p:nvPr/>
        </p:nvSpPr>
        <p:spPr>
          <a:xfrm>
            <a:off x="1976760" y="2487600"/>
            <a:ext cx="2862000" cy="2835000"/>
          </a:xfrm>
          <a:prstGeom prst="flowChartConnector">
            <a:avLst/>
          </a:prstGeom>
          <a:solidFill>
            <a:schemeClr val="accent5">
              <a:hueOff val="-6758543"/>
              <a:satOff val="-17419"/>
              <a:lumOff val="-11765"/>
              <a:alphaOff val="0"/>
            </a:schemeClr>
          </a:solidFill>
          <a:ln>
            <a:solidFill>
              <a:srgbClr val="ffffff"/>
            </a:solidFill>
          </a:ln>
        </p:spPr>
        <p:style>
          <a:lnRef idx="2">
            <a:schemeClr val="accent6">
              <a:shade val="50000"/>
            </a:schemeClr>
          </a:lnRef>
          <a:fillRef idx="1">
            <a:schemeClr val="accent6"/>
          </a:fillRef>
          <a:effectRef idx="0">
            <a:schemeClr val="accent6"/>
          </a:effectRef>
          <a:fontRef idx="minor"/>
        </p:style>
        <p:txBody>
          <a:bodyPr numCol="1" spcCol="1440" lIns="90000" rIns="90000" tIns="45000" bIns="45000" anchor="ctr">
            <a:noAutofit/>
          </a:bodyPr>
          <a:p>
            <a:pPr algn="ctr">
              <a:lnSpc>
                <a:spcPct val="100000"/>
              </a:lnSpc>
              <a:buNone/>
            </a:pPr>
            <a:r>
              <a:rPr b="0" lang="en-US" sz="1800" spc="-1" strike="noStrike">
                <a:solidFill>
                  <a:srgbClr val="ffffff"/>
                </a:solidFill>
                <a:latin typeface="Calibri"/>
                <a:ea typeface="DejaVu Sans"/>
              </a:rPr>
              <a:t>Joint Policing Committee</a:t>
            </a:r>
            <a:endParaRPr b="0" lang="en-IE" sz="1800" spc="-1" strike="noStrike">
              <a:latin typeface="Arial"/>
            </a:endParaRPr>
          </a:p>
        </p:txBody>
      </p:sp>
    </p:spTree>
  </p:cSld>
  <mc:AlternateContent>
    <mc:Choice Requires="p14">
      <p:transition spd="slow" advTm="91000" p14:dur="2000"/>
    </mc:Choice>
    <mc:Fallback>
      <p:transition spd="slow" advTm="91000"/>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Heritage Forum</a:t>
            </a:r>
            <a:endParaRPr b="0" lang="en-IE" sz="4400" spc="-1" strike="noStrike">
              <a:latin typeface="Arial"/>
            </a:endParaRPr>
          </a:p>
        </p:txBody>
      </p:sp>
      <p:sp>
        <p:nvSpPr>
          <p:cNvPr id="281" name="PlaceHolder 2"/>
          <p:cNvSpPr>
            <a:spLocks noGrp="1"/>
          </p:cNvSpPr>
          <p:nvPr>
            <p:ph/>
          </p:nvPr>
        </p:nvSpPr>
        <p:spPr>
          <a:xfrm>
            <a:off x="6172200" y="1825560"/>
            <a:ext cx="5179320" cy="4349160"/>
          </a:xfrm>
          <a:prstGeom prst="rect">
            <a:avLst/>
          </a:prstGeom>
          <a:noFill/>
          <a:ln w="0">
            <a:noFill/>
          </a:ln>
        </p:spPr>
        <p:txBody>
          <a:bodyPr lIns="0" rIns="0" tIns="0" bIns="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Heritage Forum</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Encompasses all aspects of heritage in the county, both built and natural.</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Feeds into the County Heritage Plan</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To create awareness and appreciation of Sligo’s Heritage</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To care for and enjoy Sligo’s Heritage</a:t>
            </a:r>
            <a:endParaRPr b="0" lang="en-IE" sz="2400" spc="-1" strike="noStrike">
              <a:latin typeface="Arial"/>
            </a:endParaRPr>
          </a:p>
        </p:txBody>
      </p:sp>
      <p:sp>
        <p:nvSpPr>
          <p:cNvPr id="282" name="PlaceHolder 3"/>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283" name="Flowchart: Connector 5"/>
          <p:cNvSpPr/>
          <p:nvPr/>
        </p:nvSpPr>
        <p:spPr>
          <a:xfrm>
            <a:off x="1976760" y="2487600"/>
            <a:ext cx="2862000" cy="2835000"/>
          </a:xfrm>
          <a:prstGeom prst="flowChartConnector">
            <a:avLst/>
          </a:prstGeom>
          <a:solidFill>
            <a:srgbClr val="5fa64e"/>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algn="ctr">
              <a:lnSpc>
                <a:spcPct val="100000"/>
              </a:lnSpc>
              <a:buNone/>
            </a:pPr>
            <a:r>
              <a:rPr b="0" lang="en-US" sz="1800" spc="-1" strike="noStrike">
                <a:solidFill>
                  <a:srgbClr val="ffffff"/>
                </a:solidFill>
                <a:latin typeface="Calibri"/>
                <a:ea typeface="DejaVu Sans"/>
              </a:rPr>
              <a:t>Heritage  Forum</a:t>
            </a:r>
            <a:endParaRPr b="0" lang="en-IE" sz="1800" spc="-1" strike="noStrike">
              <a:latin typeface="Arial"/>
            </a:endParaRPr>
          </a:p>
        </p:txBody>
      </p:sp>
    </p:spTree>
  </p:cSld>
  <mc:AlternateContent>
    <mc:Choice Requires="p14">
      <p:transition spd="slow" advTm="85000" p14:dur="2000"/>
    </mc:Choice>
    <mc:Fallback>
      <p:transition spd="slow" advTm="85000"/>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Place Names Committee</a:t>
            </a:r>
            <a:endParaRPr b="0" lang="en-IE" sz="4400" spc="-1" strike="noStrike">
              <a:latin typeface="Arial"/>
            </a:endParaRPr>
          </a:p>
        </p:txBody>
      </p:sp>
      <p:sp>
        <p:nvSpPr>
          <p:cNvPr id="285" name="PlaceHolder 2"/>
          <p:cNvSpPr>
            <a:spLocks noGrp="1"/>
          </p:cNvSpPr>
          <p:nvPr>
            <p:ph/>
          </p:nvPr>
        </p:nvSpPr>
        <p:spPr>
          <a:xfrm>
            <a:off x="6185880" y="1825560"/>
            <a:ext cx="5179320" cy="4349160"/>
          </a:xfrm>
          <a:prstGeom prst="rect">
            <a:avLst/>
          </a:prstGeom>
          <a:noFill/>
          <a:ln w="0">
            <a:noFill/>
          </a:ln>
        </p:spPr>
        <p:txBody>
          <a:bodyPr lIns="0" rIns="0" tIns="0" bIns="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Place Names Committee</a:t>
            </a:r>
            <a:r>
              <a:rPr b="0" lang="en-US" sz="2800" spc="-1" strike="noStrike">
                <a:solidFill>
                  <a:srgbClr val="000000"/>
                </a:solidFill>
                <a:latin typeface="Calibri"/>
              </a:rPr>
              <a:t>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Creating an awareness and appreciation for the traditional names of over 1,300 townlands</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Naming of new developments </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Interpretation of existing place names</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Advising on the changing and display of area names as per Part 18 of the Local Govt. Act, 2001</a:t>
            </a:r>
            <a:endParaRPr b="0" lang="en-IE" sz="2400" spc="-1" strike="noStrike">
              <a:latin typeface="Arial"/>
            </a:endParaRPr>
          </a:p>
        </p:txBody>
      </p:sp>
      <p:sp>
        <p:nvSpPr>
          <p:cNvPr id="286" name="PlaceHolder 3"/>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287" name="Flowchart: Connector 6"/>
          <p:cNvSpPr/>
          <p:nvPr/>
        </p:nvSpPr>
        <p:spPr>
          <a:xfrm>
            <a:off x="1976760" y="2487600"/>
            <a:ext cx="2862000" cy="2835000"/>
          </a:xfrm>
          <a:prstGeom prst="flowChartConnector">
            <a:avLst/>
          </a:prstGeom>
          <a:solidFill>
            <a:srgbClr val="39bb3c"/>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algn="ctr">
              <a:lnSpc>
                <a:spcPct val="100000"/>
              </a:lnSpc>
              <a:buNone/>
            </a:pPr>
            <a:r>
              <a:rPr b="0" lang="en-US" sz="1800" spc="-1" strike="noStrike">
                <a:solidFill>
                  <a:srgbClr val="ffffff"/>
                </a:solidFill>
                <a:latin typeface="Calibri"/>
                <a:ea typeface="DejaVu Sans"/>
              </a:rPr>
              <a:t>Place Names Committee</a:t>
            </a:r>
            <a:endParaRPr b="0" lang="en-IE" sz="1800" spc="-1" strike="noStrike">
              <a:latin typeface="Arial"/>
            </a:endParaRPr>
          </a:p>
        </p:txBody>
      </p:sp>
    </p:spTree>
  </p:cSld>
  <mc:AlternateContent>
    <mc:Choice Requires="p14">
      <p:transition spd="slow" advTm="35000" p14:dur="2000"/>
    </mc:Choice>
    <mc:Fallback>
      <p:transition spd="slow" advTm="35000"/>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Sligo Sport and Recreation Partnership</a:t>
            </a:r>
            <a:endParaRPr b="0" lang="en-IE" sz="4400" spc="-1" strike="noStrike">
              <a:latin typeface="Arial"/>
            </a:endParaRPr>
          </a:p>
        </p:txBody>
      </p:sp>
      <p:sp>
        <p:nvSpPr>
          <p:cNvPr id="289" name="PlaceHolder 2"/>
          <p:cNvSpPr>
            <a:spLocks noGrp="1"/>
          </p:cNvSpPr>
          <p:nvPr>
            <p:ph/>
          </p:nvPr>
        </p:nvSpPr>
        <p:spPr>
          <a:xfrm>
            <a:off x="6172200" y="1825560"/>
            <a:ext cx="5179320" cy="4349160"/>
          </a:xfrm>
          <a:prstGeom prst="rect">
            <a:avLst/>
          </a:prstGeom>
          <a:noFill/>
          <a:ln w="0">
            <a:noFill/>
          </a:ln>
        </p:spPr>
        <p:txBody>
          <a:bodyPr lIns="0" rIns="0" tIns="0" bIns="0" anchor="t">
            <a:normAutofit fontScale="89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Aims to support increased participation in sport and active recreation by ensuring there is a broad range of opportunities for everyone</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Provide assistance in the areas of sports development, education and training and general information on sporting activities.</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Work in partnership with sporting clubs, community organisations and local agencies</a:t>
            </a:r>
            <a:endParaRPr b="0" lang="en-IE" sz="2800" spc="-1" strike="noStrike">
              <a:latin typeface="Arial"/>
            </a:endParaRPr>
          </a:p>
          <a:p>
            <a:pPr>
              <a:lnSpc>
                <a:spcPct val="90000"/>
              </a:lnSpc>
              <a:spcBef>
                <a:spcPts val="1001"/>
              </a:spcBef>
              <a:buNone/>
            </a:pPr>
            <a:endParaRPr b="0" lang="en-IE" sz="2800" spc="-1" strike="noStrike">
              <a:latin typeface="Arial"/>
            </a:endParaRPr>
          </a:p>
        </p:txBody>
      </p:sp>
      <p:sp>
        <p:nvSpPr>
          <p:cNvPr id="290" name="PlaceHolder 3"/>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291" name="Flowchart: Connector 3"/>
          <p:cNvSpPr/>
          <p:nvPr/>
        </p:nvSpPr>
        <p:spPr>
          <a:xfrm>
            <a:off x="1976760" y="2487600"/>
            <a:ext cx="2862000" cy="2835000"/>
          </a:xfrm>
          <a:prstGeom prst="flowChartConnector">
            <a:avLst/>
          </a:prstGeom>
          <a:solidFill>
            <a:srgbClr val="5b9bd5"/>
          </a:solidFill>
          <a:ln>
            <a:solidFill>
              <a:srgbClr val="43729d"/>
            </a:solidFill>
          </a:ln>
        </p:spPr>
        <p:style>
          <a:lnRef idx="2">
            <a:schemeClr val="accent5">
              <a:shade val="50000"/>
            </a:schemeClr>
          </a:lnRef>
          <a:fillRef idx="1">
            <a:schemeClr val="accent5"/>
          </a:fillRef>
          <a:effectRef idx="0">
            <a:schemeClr val="accent5"/>
          </a:effectRef>
          <a:fontRef idx="minor"/>
        </p:style>
        <p:txBody>
          <a:bodyPr lIns="90000" rIns="90000" tIns="45000" bIns="45000" anchor="ctr">
            <a:noAutofit/>
          </a:bodyPr>
          <a:p>
            <a:pPr algn="ctr">
              <a:lnSpc>
                <a:spcPct val="100000"/>
              </a:lnSpc>
              <a:buNone/>
            </a:pPr>
            <a:r>
              <a:rPr b="0" lang="en-US" sz="1800" spc="-1" strike="noStrike">
                <a:solidFill>
                  <a:srgbClr val="ffffff"/>
                </a:solidFill>
                <a:latin typeface="Calibri"/>
                <a:ea typeface="DejaVu Sans"/>
              </a:rPr>
              <a:t>Sligo Sport &amp; Recreation Partnership</a:t>
            </a:r>
            <a:endParaRPr b="0" lang="en-IE" sz="1800" spc="-1" strike="noStrike">
              <a:latin typeface="Arial"/>
            </a:endParaRPr>
          </a:p>
        </p:txBody>
      </p:sp>
    </p:spTree>
  </p:cSld>
  <mc:AlternateContent>
    <mc:Choice Requires="p14">
      <p:transition spd="slow" advTm="91000" p14:dur="2000"/>
    </mc:Choice>
    <mc:Fallback>
      <p:transition spd="slow" advTm="91000"/>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Disability Consultative Committee</a:t>
            </a:r>
            <a:endParaRPr b="0" lang="en-IE" sz="4400" spc="-1" strike="noStrike">
              <a:latin typeface="Arial"/>
            </a:endParaRPr>
          </a:p>
        </p:txBody>
      </p:sp>
      <p:sp>
        <p:nvSpPr>
          <p:cNvPr id="293" name="PlaceHolder 2"/>
          <p:cNvSpPr>
            <a:spLocks noGrp="1"/>
          </p:cNvSpPr>
          <p:nvPr>
            <p:ph/>
          </p:nvPr>
        </p:nvSpPr>
        <p:spPr>
          <a:xfrm>
            <a:off x="6172200" y="1825560"/>
            <a:ext cx="5179320" cy="4349160"/>
          </a:xfrm>
          <a:prstGeom prst="rect">
            <a:avLst/>
          </a:prstGeom>
          <a:noFill/>
          <a:ln w="0">
            <a:noFill/>
          </a:ln>
        </p:spPr>
        <p:txBody>
          <a:bodyPr lIns="0" rIns="0" tIns="0" bIns="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Disability Consultative Committee</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Disability proofing </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Advocacy on behalf of people with disability</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Raising Awareness – Information Provision</a:t>
            </a:r>
            <a:endParaRPr b="0" lang="en-IE" sz="2400" spc="-1" strike="noStrike">
              <a:latin typeface="Arial"/>
            </a:endParaRPr>
          </a:p>
        </p:txBody>
      </p:sp>
      <p:sp>
        <p:nvSpPr>
          <p:cNvPr id="294" name="PlaceHolder 3"/>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295" name="Flowchart: Connector 8"/>
          <p:cNvSpPr/>
          <p:nvPr/>
        </p:nvSpPr>
        <p:spPr>
          <a:xfrm>
            <a:off x="1976760" y="2487600"/>
            <a:ext cx="2862000" cy="2835000"/>
          </a:xfrm>
          <a:prstGeom prst="flowChartConnector">
            <a:avLst/>
          </a:prstGeom>
          <a:solidFill>
            <a:srgbClr val="5fa64e"/>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algn="ctr">
              <a:lnSpc>
                <a:spcPct val="100000"/>
              </a:lnSpc>
              <a:buNone/>
            </a:pPr>
            <a:r>
              <a:rPr b="0" lang="en-US" sz="1800" spc="-1" strike="noStrike">
                <a:solidFill>
                  <a:srgbClr val="ffffff"/>
                </a:solidFill>
                <a:latin typeface="Calibri"/>
                <a:ea typeface="DejaVu Sans"/>
              </a:rPr>
              <a:t>Disability Consultative Committee</a:t>
            </a:r>
            <a:endParaRPr b="0" lang="en-IE" sz="1800" spc="-1" strike="noStrike">
              <a:latin typeface="Arial"/>
            </a:endParaRPr>
          </a:p>
        </p:txBody>
      </p:sp>
    </p:spTree>
  </p:cSld>
  <mc:AlternateContent>
    <mc:Choice Requires="p14">
      <p:transition spd="slow" advTm="85000" p14:dur="2000"/>
    </mc:Choice>
    <mc:Fallback>
      <p:transition spd="slow" advTm="85000"/>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Independent Evaluation Committee</a:t>
            </a:r>
            <a:endParaRPr b="0" lang="en-IE" sz="4400" spc="-1" strike="noStrike">
              <a:latin typeface="Arial"/>
            </a:endParaRPr>
          </a:p>
        </p:txBody>
      </p:sp>
      <p:sp>
        <p:nvSpPr>
          <p:cNvPr id="297" name="PlaceHolder 2"/>
          <p:cNvSpPr>
            <a:spLocks noGrp="1"/>
          </p:cNvSpPr>
          <p:nvPr>
            <p:ph/>
          </p:nvPr>
        </p:nvSpPr>
        <p:spPr>
          <a:xfrm>
            <a:off x="6172200" y="1825560"/>
            <a:ext cx="5179320" cy="4349160"/>
          </a:xfrm>
          <a:prstGeom prst="rect">
            <a:avLst/>
          </a:prstGeom>
          <a:noFill/>
          <a:ln w="0">
            <a:noFill/>
          </a:ln>
        </p:spPr>
        <p:txBody>
          <a:bodyPr lIns="0" rIns="0" tIns="0" bIns="0" anchor="t">
            <a:normAutofit/>
          </a:bodyPr>
          <a:p>
            <a:pPr marL="216000" indent="-216000">
              <a:lnSpc>
                <a:spcPct val="150000"/>
              </a:lnSpc>
              <a:buNone/>
              <a:tabLst>
                <a:tab algn="l" pos="0"/>
              </a:tabLst>
            </a:pPr>
            <a:endParaRPr b="0" lang="en-IE" sz="3200" spc="-1" strike="noStrike">
              <a:latin typeface="Arial"/>
            </a:endParaRPr>
          </a:p>
          <a:p>
            <a:pPr marL="216000" indent="-216000">
              <a:lnSpc>
                <a:spcPct val="150000"/>
              </a:lnSpc>
              <a:buNone/>
              <a:tabLst>
                <a:tab algn="l" pos="0"/>
              </a:tabLst>
            </a:pPr>
            <a:r>
              <a:rPr b="0" lang="en-IE" sz="1800" spc="-1" strike="noStrike">
                <a:solidFill>
                  <a:srgbClr val="000000"/>
                </a:solidFill>
                <a:latin typeface="Arial"/>
                <a:ea typeface="Noto Sans CJK SC"/>
              </a:rPr>
              <a:t>The Independent Evaluation committee (IEC)  assesses and evaluates proposals and projects for funding and comprises a panel of individuals offering expertise from appropriate sectors in accordance with the LDS and the LEADER Operating Rules.</a:t>
            </a:r>
            <a:endParaRPr b="0" lang="en-IE" sz="1800" spc="-1" strike="noStrike">
              <a:latin typeface="Arial"/>
            </a:endParaRPr>
          </a:p>
        </p:txBody>
      </p:sp>
      <p:sp>
        <p:nvSpPr>
          <p:cNvPr id="298" name="PlaceHolder 3"/>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299" name="Flowchart: Connector 9"/>
          <p:cNvSpPr/>
          <p:nvPr/>
        </p:nvSpPr>
        <p:spPr>
          <a:xfrm>
            <a:off x="1976760" y="2487600"/>
            <a:ext cx="2862000" cy="2835000"/>
          </a:xfrm>
          <a:prstGeom prst="flowChartConnector">
            <a:avLst/>
          </a:prstGeom>
          <a:solidFill>
            <a:srgbClr val="5b9bd5"/>
          </a:solidFill>
          <a:ln>
            <a:solidFill>
              <a:srgbClr val="43729d"/>
            </a:solidFill>
          </a:ln>
        </p:spPr>
        <p:style>
          <a:lnRef idx="2">
            <a:schemeClr val="accent5">
              <a:shade val="50000"/>
            </a:schemeClr>
          </a:lnRef>
          <a:fillRef idx="1">
            <a:schemeClr val="accent5"/>
          </a:fillRef>
          <a:effectRef idx="0">
            <a:schemeClr val="accent5"/>
          </a:effectRef>
          <a:fontRef idx="minor"/>
        </p:style>
        <p:txBody>
          <a:bodyPr lIns="90000" rIns="90000" tIns="45000" bIns="45000" anchor="ctr">
            <a:noAutofit/>
          </a:bodyPr>
          <a:p>
            <a:pPr algn="ctr">
              <a:lnSpc>
                <a:spcPct val="100000"/>
              </a:lnSpc>
              <a:buNone/>
            </a:pPr>
            <a:r>
              <a:rPr b="0" lang="en-US" sz="1800" spc="-1" strike="noStrike">
                <a:solidFill>
                  <a:srgbClr val="ffffff"/>
                </a:solidFill>
                <a:latin typeface="Calibri"/>
                <a:ea typeface="DejaVu Sans"/>
              </a:rPr>
              <a:t>Independent Evaluation Committee</a:t>
            </a:r>
            <a:endParaRPr b="0" lang="en-IE" sz="1800" spc="-1" strike="noStrike">
              <a:latin typeface="Arial"/>
            </a:endParaRPr>
          </a:p>
        </p:txBody>
      </p:sp>
    </p:spTree>
  </p:cSld>
  <mc:AlternateContent>
    <mc:Choice Requires="p14">
      <p:transition spd="slow" advTm="91000" p14:dur="2000"/>
    </mc:Choice>
    <mc:Fallback>
      <p:transition spd="slow" advTm="91000"/>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North West Fisheries Local Action Group</a:t>
            </a:r>
            <a:endParaRPr b="0" lang="en-IE" sz="4400" spc="-1" strike="noStrike">
              <a:latin typeface="Arial"/>
            </a:endParaRPr>
          </a:p>
        </p:txBody>
      </p:sp>
      <p:sp>
        <p:nvSpPr>
          <p:cNvPr id="301" name="PlaceHolder 2"/>
          <p:cNvSpPr>
            <a:spLocks noGrp="1"/>
          </p:cNvSpPr>
          <p:nvPr>
            <p:ph/>
          </p:nvPr>
        </p:nvSpPr>
        <p:spPr>
          <a:xfrm>
            <a:off x="6172200" y="1546560"/>
            <a:ext cx="5497560" cy="4944240"/>
          </a:xfrm>
          <a:prstGeom prst="rect">
            <a:avLst/>
          </a:prstGeom>
          <a:noFill/>
          <a:ln w="0">
            <a:noFill/>
          </a:ln>
        </p:spPr>
        <p:txBody>
          <a:bodyPr lIns="0" rIns="0" tIns="0" bIns="0" anchor="t">
            <a:norm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North West Fisheries Local Action Group</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Caters for Counties Mayo and Sligo – from Killybegs to Mullaghmore – 9km out from the coast.</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It was allocated €1.5m for 2016 -2020 from the European Maritime &amp; Fisheries Fund for projects in the Coastal region of the North West</a:t>
            </a:r>
            <a:endParaRPr b="0" lang="en-IE" sz="2400" spc="-1" strike="noStrike">
              <a:latin typeface="Arial"/>
            </a:endParaRPr>
          </a:p>
        </p:txBody>
      </p:sp>
      <p:sp>
        <p:nvSpPr>
          <p:cNvPr id="302" name="PlaceHolder 3"/>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303" name="Flowchart: Connector 7"/>
          <p:cNvSpPr/>
          <p:nvPr/>
        </p:nvSpPr>
        <p:spPr>
          <a:xfrm>
            <a:off x="1976760" y="2487600"/>
            <a:ext cx="2862000" cy="2835000"/>
          </a:xfrm>
          <a:prstGeom prst="flowChartConnector">
            <a:avLst/>
          </a:prstGeom>
          <a:solidFill>
            <a:srgbClr val="00b050"/>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algn="ctr">
              <a:lnSpc>
                <a:spcPct val="100000"/>
              </a:lnSpc>
              <a:buNone/>
            </a:pPr>
            <a:r>
              <a:rPr b="0" lang="en-US" sz="1800" spc="-1" strike="noStrike">
                <a:solidFill>
                  <a:srgbClr val="ffffff"/>
                </a:solidFill>
                <a:latin typeface="Calibri"/>
                <a:ea typeface="DejaVu Sans"/>
              </a:rPr>
              <a:t>North West Fisheries Local Action Group</a:t>
            </a:r>
            <a:endParaRPr b="0" lang="en-IE" sz="1800" spc="-1" strike="noStrike">
              <a:latin typeface="Arial"/>
            </a:endParaRPr>
          </a:p>
        </p:txBody>
      </p:sp>
    </p:spTree>
  </p:cSld>
  <mc:AlternateContent>
    <mc:Choice Requires="p14">
      <p:transition spd="slow" advTm="172000" p14:dur="2000"/>
    </mc:Choice>
    <mc:Fallback>
      <p:transition spd="slow" advTm="172000"/>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Public Arts Steering Committee</a:t>
            </a:r>
            <a:endParaRPr b="0" lang="en-IE" sz="4400" spc="-1" strike="noStrike">
              <a:latin typeface="Arial"/>
            </a:endParaRPr>
          </a:p>
        </p:txBody>
      </p:sp>
      <p:sp>
        <p:nvSpPr>
          <p:cNvPr id="305" name="PlaceHolder 2"/>
          <p:cNvSpPr>
            <a:spLocks noGrp="1"/>
          </p:cNvSpPr>
          <p:nvPr>
            <p:ph/>
          </p:nvPr>
        </p:nvSpPr>
        <p:spPr>
          <a:xfrm>
            <a:off x="6172200" y="1546560"/>
            <a:ext cx="5497560" cy="4944240"/>
          </a:xfrm>
          <a:prstGeom prst="rect">
            <a:avLst/>
          </a:prstGeom>
          <a:noFill/>
          <a:ln w="0">
            <a:noFill/>
          </a:ln>
        </p:spPr>
        <p:txBody>
          <a:bodyPr lIns="0" rIns="0" tIns="0" bIns="0" anchor="t">
            <a:norm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Public Arts Steering Committee</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 </a:t>
            </a:r>
            <a:endParaRPr b="0" lang="en-IE" sz="2400" spc="-1" strike="noStrike">
              <a:latin typeface="Arial"/>
            </a:endParaRPr>
          </a:p>
        </p:txBody>
      </p:sp>
      <p:sp>
        <p:nvSpPr>
          <p:cNvPr id="306" name="PlaceHolder 3"/>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307" name="Flowchart: Connector 10"/>
          <p:cNvSpPr/>
          <p:nvPr/>
        </p:nvSpPr>
        <p:spPr>
          <a:xfrm>
            <a:off x="1976760" y="2487600"/>
            <a:ext cx="2862000" cy="2835000"/>
          </a:xfrm>
          <a:prstGeom prst="flowChartConnector">
            <a:avLst/>
          </a:prstGeom>
          <a:solidFill>
            <a:srgbClr val="00b050"/>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algn="ctr">
              <a:lnSpc>
                <a:spcPct val="100000"/>
              </a:lnSpc>
              <a:buNone/>
            </a:pPr>
            <a:r>
              <a:rPr b="0" lang="en-US" sz="1800" spc="-1" strike="noStrike">
                <a:solidFill>
                  <a:srgbClr val="ffffff"/>
                </a:solidFill>
                <a:latin typeface="Calibri"/>
                <a:ea typeface="DejaVu Sans"/>
              </a:rPr>
              <a:t>Public Arts Steering Committee</a:t>
            </a:r>
            <a:endParaRPr b="0" lang="en-IE" sz="1800" spc="-1" strike="noStrike">
              <a:latin typeface="Arial"/>
            </a:endParaRPr>
          </a:p>
        </p:txBody>
      </p:sp>
    </p:spTree>
  </p:cSld>
  <mc:AlternateContent>
    <mc:Choice Requires="p14">
      <p:transition spd="slow" advTm="172000" p14:dur="2000"/>
    </mc:Choice>
    <mc:Fallback>
      <p:transition spd="slow" advTm="172000"/>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PlaceHolder 1"/>
          <p:cNvSpPr>
            <a:spLocks noGrp="1"/>
          </p:cNvSpPr>
          <p:nvPr>
            <p:ph type="title"/>
          </p:nvPr>
        </p:nvSpPr>
        <p:spPr>
          <a:xfrm>
            <a:off x="831960" y="1709640"/>
            <a:ext cx="10512720" cy="2849760"/>
          </a:xfrm>
          <a:prstGeom prst="rect">
            <a:avLst/>
          </a:prstGeom>
          <a:noFill/>
          <a:ln w="0">
            <a:noFill/>
          </a:ln>
        </p:spPr>
        <p:txBody>
          <a:bodyPr lIns="90000" rIns="90000" tIns="45000" bIns="45000" anchor="b">
            <a:normAutofit/>
          </a:bodyPr>
          <a:p>
            <a:pPr>
              <a:lnSpc>
                <a:spcPct val="90000"/>
              </a:lnSpc>
              <a:buNone/>
            </a:pPr>
            <a:r>
              <a:rPr b="0" lang="en-US" sz="6000" spc="-1" strike="noStrike">
                <a:solidFill>
                  <a:srgbClr val="000000"/>
                </a:solidFill>
                <a:latin typeface="Calibri Light"/>
              </a:rPr>
              <a:t>Section 2:</a:t>
            </a:r>
            <a:br/>
            <a:r>
              <a:rPr b="0" lang="en-US" sz="6000" spc="-1" strike="noStrike">
                <a:solidFill>
                  <a:srgbClr val="000000"/>
                </a:solidFill>
                <a:latin typeface="Calibri Light"/>
              </a:rPr>
              <a:t>Effective Representation</a:t>
            </a:r>
            <a:endParaRPr b="0" lang="en-IE" sz="6000" spc="-1" strike="noStrike">
              <a:latin typeface="Arial"/>
            </a:endParaRPr>
          </a:p>
        </p:txBody>
      </p:sp>
      <p:sp>
        <p:nvSpPr>
          <p:cNvPr id="309" name="PlaceHolder 2"/>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pic>
        <p:nvPicPr>
          <p:cNvPr id="310" name="" descr=""/>
          <p:cNvPicPr/>
          <p:nvPr/>
        </p:nvPicPr>
        <p:blipFill>
          <a:blip r:embed="rId1"/>
          <a:stretch/>
        </p:blipFill>
        <p:spPr>
          <a:xfrm>
            <a:off x="9000000" y="180000"/>
            <a:ext cx="2878200" cy="2703960"/>
          </a:xfrm>
          <a:prstGeom prst="rect">
            <a:avLst/>
          </a:prstGeom>
          <a:ln w="0">
            <a:noFill/>
          </a:ln>
        </p:spPr>
      </p:pic>
    </p:spTree>
  </p:cSld>
  <mc:AlternateContent>
    <mc:Choice Requires="p14">
      <p:transition spd="slow" advTm="23000" p14:dur="2000"/>
    </mc:Choice>
    <mc:Fallback>
      <p:transition spd="slow" advTm="23000"/>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Effective Representation = Making Connections</a:t>
            </a:r>
            <a:endParaRPr b="0" lang="en-IE" sz="4400" spc="-1" strike="noStrike">
              <a:latin typeface="Arial"/>
            </a:endParaRPr>
          </a:p>
        </p:txBody>
      </p:sp>
      <p:sp>
        <p:nvSpPr>
          <p:cNvPr id="312" name="PlaceHolder 2"/>
          <p:cNvSpPr>
            <a:spLocks noGrp="1"/>
          </p:cNvSpPr>
          <p:nvPr>
            <p:ph/>
          </p:nvPr>
        </p:nvSpPr>
        <p:spPr>
          <a:xfrm>
            <a:off x="838080" y="1825560"/>
            <a:ext cx="4309920" cy="4349160"/>
          </a:xfrm>
          <a:prstGeom prst="rect">
            <a:avLst/>
          </a:prstGeom>
          <a:noFill/>
          <a:ln w="0">
            <a:noFill/>
          </a:ln>
        </p:spPr>
        <p:txBody>
          <a:bodyPr lIns="0" rIns="0" tIns="0" bIns="0" anchor="t">
            <a:normAutofit fontScale="61000"/>
          </a:bodyPr>
          <a:p>
            <a:pPr>
              <a:lnSpc>
                <a:spcPct val="90000"/>
              </a:lnSpc>
              <a:spcBef>
                <a:spcPts val="1001"/>
              </a:spcBef>
              <a:buNone/>
              <a:tabLst>
                <a:tab algn="l" pos="0"/>
              </a:tabLst>
            </a:pPr>
            <a:r>
              <a:rPr b="1" lang="en-US" sz="2400" spc="-1" strike="noStrike">
                <a:solidFill>
                  <a:srgbClr val="000000"/>
                </a:solidFill>
                <a:latin typeface="Calibri"/>
              </a:rPr>
              <a:t>Committee / Board</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400" spc="-1" strike="noStrike">
                <a:solidFill>
                  <a:srgbClr val="000000"/>
                </a:solidFill>
                <a:latin typeface="Calibri"/>
              </a:rPr>
              <a:t>LCDC</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400" spc="-1" strike="noStrike">
                <a:solidFill>
                  <a:srgbClr val="000000"/>
                </a:solidFill>
                <a:latin typeface="Calibri"/>
              </a:rPr>
              <a:t>Environment and Infrastructure </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400" spc="-1" strike="noStrike">
                <a:solidFill>
                  <a:srgbClr val="000000"/>
                </a:solidFill>
                <a:latin typeface="Calibri"/>
              </a:rPr>
              <a:t>Planning, Community, Economic Development, Arts &amp; Culture</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400" spc="-1" strike="noStrike">
                <a:solidFill>
                  <a:srgbClr val="000000"/>
                </a:solidFill>
                <a:latin typeface="Calibri"/>
              </a:rPr>
              <a:t>Climate Change</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400" spc="-1" strike="noStrike">
                <a:solidFill>
                  <a:srgbClr val="000000"/>
                </a:solidFill>
                <a:latin typeface="Calibri"/>
              </a:rPr>
              <a:t>Housing and Corporate</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400" spc="-1" strike="noStrike">
                <a:solidFill>
                  <a:srgbClr val="000000"/>
                </a:solidFill>
                <a:latin typeface="Calibri"/>
              </a:rPr>
              <a:t>Joint Policing Committee</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400" spc="-1" strike="noStrike">
                <a:solidFill>
                  <a:srgbClr val="000000"/>
                </a:solidFill>
                <a:latin typeface="Calibri"/>
              </a:rPr>
              <a:t>Sligo Sports &amp; Recreation Partnership</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400" spc="-1" strike="noStrike">
                <a:solidFill>
                  <a:srgbClr val="000000"/>
                </a:solidFill>
                <a:latin typeface="Calibri"/>
              </a:rPr>
              <a:t>Disability Consultative Committee</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400" spc="-1" strike="noStrike">
                <a:solidFill>
                  <a:srgbClr val="000000"/>
                </a:solidFill>
                <a:latin typeface="Calibri"/>
              </a:rPr>
              <a:t>North West Fisheries LAG</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400" spc="-1" strike="noStrike">
                <a:solidFill>
                  <a:srgbClr val="000000"/>
                </a:solidFill>
                <a:latin typeface="Calibri"/>
              </a:rPr>
              <a:t>Heritage Forum</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400" spc="-1" strike="noStrike">
                <a:solidFill>
                  <a:srgbClr val="000000"/>
                </a:solidFill>
                <a:latin typeface="Calibri"/>
              </a:rPr>
              <a:t>Place Names Committee</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400" spc="-1" strike="noStrike">
                <a:solidFill>
                  <a:srgbClr val="000000"/>
                </a:solidFill>
                <a:latin typeface="Calibri"/>
              </a:rPr>
              <a:t>Sligo Leader Partnership Company</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400" spc="-1" strike="noStrike">
                <a:solidFill>
                  <a:srgbClr val="000000"/>
                </a:solidFill>
                <a:latin typeface="Calibri"/>
              </a:rPr>
              <a:t>Public Arts Steering Committee</a:t>
            </a: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400" spc="-1" strike="noStrike">
                <a:solidFill>
                  <a:srgbClr val="000000"/>
                </a:solidFill>
                <a:latin typeface="Calibri"/>
              </a:rPr>
              <a:t>Independent Evaluation Committee</a:t>
            </a:r>
            <a:endParaRPr b="0" lang="en-IE" sz="2400" spc="-1" strike="noStrike">
              <a:latin typeface="Arial"/>
            </a:endParaRPr>
          </a:p>
          <a:p>
            <a:pPr>
              <a:lnSpc>
                <a:spcPct val="90000"/>
              </a:lnSpc>
              <a:spcBef>
                <a:spcPts val="1001"/>
              </a:spcBef>
              <a:buNone/>
              <a:tabLst>
                <a:tab algn="l" pos="0"/>
              </a:tabLst>
            </a:pPr>
            <a:endParaRPr b="0" lang="en-IE" sz="2400" spc="-1" strike="noStrike">
              <a:latin typeface="Arial"/>
            </a:endParaRPr>
          </a:p>
          <a:p>
            <a:pPr>
              <a:lnSpc>
                <a:spcPct val="90000"/>
              </a:lnSpc>
              <a:spcBef>
                <a:spcPts val="1001"/>
              </a:spcBef>
              <a:buNone/>
              <a:tabLst>
                <a:tab algn="l" pos="0"/>
              </a:tabLst>
            </a:pPr>
            <a:endParaRPr b="0" lang="en-IE" sz="2400" spc="-1" strike="noStrike">
              <a:latin typeface="Arial"/>
            </a:endParaRPr>
          </a:p>
          <a:p>
            <a:pPr>
              <a:lnSpc>
                <a:spcPct val="90000"/>
              </a:lnSpc>
              <a:spcBef>
                <a:spcPts val="1001"/>
              </a:spcBef>
              <a:buNone/>
              <a:tabLst>
                <a:tab algn="l" pos="0"/>
              </a:tabLst>
            </a:pPr>
            <a:endParaRPr b="0" lang="en-IE" sz="2400" spc="-1" strike="noStrike">
              <a:latin typeface="Arial"/>
            </a:endParaRPr>
          </a:p>
          <a:p>
            <a:pPr>
              <a:lnSpc>
                <a:spcPct val="90000"/>
              </a:lnSpc>
              <a:spcBef>
                <a:spcPts val="1001"/>
              </a:spcBef>
              <a:buNone/>
              <a:tabLst>
                <a:tab algn="l" pos="0"/>
              </a:tabLst>
            </a:pPr>
            <a:endParaRPr b="0" lang="en-IE" sz="2400" spc="-1" strike="noStrike">
              <a:latin typeface="Arial"/>
            </a:endParaRPr>
          </a:p>
          <a:p>
            <a:pPr>
              <a:lnSpc>
                <a:spcPct val="90000"/>
              </a:lnSpc>
              <a:spcBef>
                <a:spcPts val="1001"/>
              </a:spcBef>
              <a:buNone/>
              <a:tabLst>
                <a:tab algn="l" pos="0"/>
              </a:tabLst>
            </a:pPr>
            <a:endParaRPr b="0" lang="en-IE" sz="2400" spc="-1" strike="noStrike">
              <a:latin typeface="Arial"/>
            </a:endParaRPr>
          </a:p>
        </p:txBody>
      </p:sp>
      <p:sp>
        <p:nvSpPr>
          <p:cNvPr id="313" name="PlaceHolder 3"/>
          <p:cNvSpPr>
            <a:spLocks noGrp="1"/>
          </p:cNvSpPr>
          <p:nvPr>
            <p:ph/>
          </p:nvPr>
        </p:nvSpPr>
        <p:spPr>
          <a:xfrm>
            <a:off x="6172200" y="1116000"/>
            <a:ext cx="5390280" cy="5238000"/>
          </a:xfrm>
          <a:prstGeom prst="rect">
            <a:avLst/>
          </a:prstGeom>
          <a:noFill/>
          <a:ln w="0">
            <a:noFill/>
          </a:ln>
        </p:spPr>
        <p:txBody>
          <a:bodyPr lIns="0" rIns="0" tIns="0" bIns="0" anchor="t">
            <a:normAutofit fontScale="65000"/>
          </a:bodyPr>
          <a:p>
            <a:pPr>
              <a:lnSpc>
                <a:spcPct val="90000"/>
              </a:lnSpc>
              <a:spcBef>
                <a:spcPts val="1001"/>
              </a:spcBef>
              <a:buNone/>
              <a:tabLst>
                <a:tab algn="l" pos="0"/>
              </a:tabLst>
            </a:pPr>
            <a:r>
              <a:rPr b="1" lang="en-US" sz="2800" spc="-1" strike="noStrike">
                <a:solidFill>
                  <a:srgbClr val="000000"/>
                </a:solidFill>
                <a:latin typeface="Calibri"/>
              </a:rPr>
              <a:t>Area of Interest / Concern / Issue</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Local Area Development</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Civic Engagement</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Planning and Infrastructure</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Environmental Protection</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Heritage</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Tourism</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Community Safety</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Community Support</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Vulnerable Groups</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Local Economy</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Rural Development</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Housing</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Recreation / Sports</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Education and Training</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LA Budget</a:t>
            </a: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p:txBody>
      </p:sp>
      <p:sp>
        <p:nvSpPr>
          <p:cNvPr id="314" name="PlaceHolder 4"/>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83000" p14:dur="2000"/>
    </mc:Choice>
    <mc:Fallback>
      <p:transition spd="slow" advTm="83000"/>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838080" y="365040"/>
            <a:ext cx="10512720" cy="1322640"/>
          </a:xfrm>
          <a:prstGeom prst="rect">
            <a:avLst/>
          </a:prstGeom>
          <a:noFill/>
          <a:ln w="0">
            <a:noFill/>
          </a:ln>
        </p:spPr>
        <p:txBody>
          <a:bodyPr lIns="90000" rIns="90000" tIns="45000" bIns="45000" anchor="ctr">
            <a:noAutofit/>
          </a:bodyPr>
          <a:p>
            <a:pPr>
              <a:lnSpc>
                <a:spcPct val="90000"/>
              </a:lnSpc>
              <a:buNone/>
            </a:pPr>
            <a:r>
              <a:rPr b="0" lang="en-US" sz="4400" spc="-1" strike="noStrike">
                <a:solidFill>
                  <a:srgbClr val="000000"/>
                </a:solidFill>
                <a:latin typeface="Calibri Light"/>
              </a:rPr>
              <a:t>So </a:t>
            </a:r>
            <a:r>
              <a:rPr b="0" lang="en-US" sz="4400" spc="-1" strike="noStrike">
                <a:solidFill>
                  <a:srgbClr val="000000"/>
                </a:solidFill>
                <a:latin typeface="Calibri Light"/>
              </a:rPr>
              <a:t>– </a:t>
            </a:r>
            <a:r>
              <a:rPr b="0" lang="en-US" sz="4400" spc="-1" strike="noStrike">
                <a:solidFill>
                  <a:srgbClr val="000000"/>
                </a:solidFill>
                <a:latin typeface="Calibri Light"/>
              </a:rPr>
              <a:t>w</a:t>
            </a:r>
            <a:r>
              <a:rPr b="0" lang="en-US" sz="4400" spc="-1" strike="noStrike">
                <a:solidFill>
                  <a:srgbClr val="000000"/>
                </a:solidFill>
                <a:latin typeface="Calibri Light"/>
              </a:rPr>
              <a:t>ha</a:t>
            </a:r>
            <a:r>
              <a:rPr b="0" lang="en-US" sz="4400" spc="-1" strike="noStrike">
                <a:solidFill>
                  <a:srgbClr val="000000"/>
                </a:solidFill>
                <a:latin typeface="Calibri Light"/>
              </a:rPr>
              <a:t>t’s </a:t>
            </a:r>
            <a:r>
              <a:rPr b="0" lang="en-US" sz="4400" spc="-1" strike="noStrike">
                <a:solidFill>
                  <a:srgbClr val="000000"/>
                </a:solidFill>
                <a:latin typeface="Calibri Light"/>
              </a:rPr>
              <a:t>go</a:t>
            </a:r>
            <a:r>
              <a:rPr b="0" lang="en-US" sz="4400" spc="-1" strike="noStrike">
                <a:solidFill>
                  <a:srgbClr val="000000"/>
                </a:solidFill>
                <a:latin typeface="Calibri Light"/>
              </a:rPr>
              <a:t>in</a:t>
            </a:r>
            <a:r>
              <a:rPr b="0" lang="en-US" sz="4400" spc="-1" strike="noStrike">
                <a:solidFill>
                  <a:srgbClr val="000000"/>
                </a:solidFill>
                <a:latin typeface="Calibri Light"/>
              </a:rPr>
              <a:t>g </a:t>
            </a:r>
            <a:r>
              <a:rPr b="0" lang="en-US" sz="4400" spc="-1" strike="noStrike">
                <a:solidFill>
                  <a:srgbClr val="000000"/>
                </a:solidFill>
                <a:latin typeface="Calibri Light"/>
              </a:rPr>
              <a:t>to </a:t>
            </a:r>
            <a:r>
              <a:rPr b="0" lang="en-US" sz="4400" spc="-1" strike="noStrike">
                <a:solidFill>
                  <a:srgbClr val="000000"/>
                </a:solidFill>
                <a:latin typeface="Calibri Light"/>
              </a:rPr>
              <a:t>be </a:t>
            </a:r>
            <a:r>
              <a:rPr b="0" lang="en-US" sz="4400" spc="-1" strike="noStrike">
                <a:solidFill>
                  <a:srgbClr val="000000"/>
                </a:solidFill>
                <a:latin typeface="Calibri Light"/>
              </a:rPr>
              <a:t>co</a:t>
            </a:r>
            <a:r>
              <a:rPr b="0" lang="en-US" sz="4400" spc="-1" strike="noStrike">
                <a:solidFill>
                  <a:srgbClr val="000000"/>
                </a:solidFill>
                <a:latin typeface="Calibri Light"/>
              </a:rPr>
              <a:t>ve</a:t>
            </a:r>
            <a:r>
              <a:rPr b="0" lang="en-US" sz="4400" spc="-1" strike="noStrike">
                <a:solidFill>
                  <a:srgbClr val="000000"/>
                </a:solidFill>
                <a:latin typeface="Calibri Light"/>
              </a:rPr>
              <a:t>re</a:t>
            </a:r>
            <a:r>
              <a:rPr b="0" lang="en-US" sz="4400" spc="-1" strike="noStrike">
                <a:solidFill>
                  <a:srgbClr val="000000"/>
                </a:solidFill>
                <a:latin typeface="Calibri Light"/>
              </a:rPr>
              <a:t>d?</a:t>
            </a:r>
            <a:endParaRPr b="0" lang="en-IE" sz="4400" spc="-1" strike="noStrike">
              <a:latin typeface="Arial"/>
            </a:endParaRPr>
          </a:p>
        </p:txBody>
      </p:sp>
      <p:sp>
        <p:nvSpPr>
          <p:cNvPr id="202" name="PlaceHolder 2"/>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Section 1: Committees</a:t>
            </a:r>
            <a:endParaRPr b="0" lang="en-IE" sz="2800" spc="-1" strike="noStrike">
              <a:latin typeface="Arial"/>
            </a:endParaRPr>
          </a:p>
          <a:p>
            <a:pPr>
              <a:lnSpc>
                <a:spcPct val="90000"/>
              </a:lnSpc>
              <a:spcBef>
                <a:spcPts val="1001"/>
              </a:spcBef>
              <a:buNone/>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Section 2: Effective Representation</a:t>
            </a:r>
            <a:endParaRPr b="0" lang="en-IE" sz="2800" spc="-1" strike="noStrike">
              <a:latin typeface="Arial"/>
            </a:endParaRPr>
          </a:p>
        </p:txBody>
      </p:sp>
      <p:sp>
        <p:nvSpPr>
          <p:cNvPr id="203" name="PlaceHolder 3"/>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a:t>
            </a:r>
            <a:r>
              <a:rPr b="0" lang="fr-FR" sz="1200" spc="-1" strike="noStrike">
                <a:solidFill>
                  <a:srgbClr val="8b8b8b"/>
                </a:solidFill>
                <a:latin typeface="Calibri"/>
              </a:rPr>
              <a:t>Justice </a:t>
            </a:r>
            <a:r>
              <a:rPr b="0" lang="fr-FR" sz="1200" spc="-1" strike="noStrike">
                <a:solidFill>
                  <a:srgbClr val="8b8b8b"/>
                </a:solidFill>
                <a:latin typeface="Calibri"/>
              </a:rPr>
              <a:t>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a:t>
            </a:r>
            <a:r>
              <a:rPr b="0" lang="fr-FR" sz="1200" spc="-1" strike="noStrike">
                <a:solidFill>
                  <a:srgbClr val="8b8b8b"/>
                </a:solidFill>
                <a:latin typeface="Calibri"/>
              </a:rPr>
              <a:t>www.socia</a:t>
            </a:r>
            <a:r>
              <a:rPr b="0" lang="fr-FR" sz="1200" spc="-1" strike="noStrike">
                <a:solidFill>
                  <a:srgbClr val="8b8b8b"/>
                </a:solidFill>
                <a:latin typeface="Calibri"/>
              </a:rPr>
              <a:t>ljustice.ie   </a:t>
            </a:r>
            <a:r>
              <a:rPr b="0" lang="fr-FR" sz="1200" spc="-1" strike="noStrike">
                <a:solidFill>
                  <a:srgbClr val="8b8b8b"/>
                </a:solidFill>
                <a:latin typeface="Calibri"/>
              </a:rPr>
              <a:t>T: </a:t>
            </a:r>
            <a:r>
              <a:rPr b="0" lang="fr-FR" sz="1200" spc="-1" strike="noStrike">
                <a:solidFill>
                  <a:srgbClr val="8b8b8b"/>
                </a:solidFill>
                <a:latin typeface="Calibri"/>
              </a:rPr>
              <a:t>@SocialJus</a:t>
            </a:r>
            <a:r>
              <a:rPr b="0" lang="fr-FR" sz="1200" spc="-1" strike="noStrike">
                <a:solidFill>
                  <a:srgbClr val="8b8b8b"/>
                </a:solidFill>
                <a:latin typeface="Calibri"/>
              </a:rPr>
              <a:t>ticeI  F: </a:t>
            </a:r>
            <a:r>
              <a:rPr b="0" lang="fr-FR" sz="1200" spc="-1" strike="noStrike">
                <a:solidFill>
                  <a:srgbClr val="8b8b8b"/>
                </a:solidFill>
                <a:latin typeface="Calibri"/>
              </a:rPr>
              <a:t>fb.me/Soci</a:t>
            </a:r>
            <a:r>
              <a:rPr b="0" lang="fr-FR" sz="1200" spc="-1" strike="noStrike">
                <a:solidFill>
                  <a:srgbClr val="8b8b8b"/>
                </a:solidFill>
                <a:latin typeface="Calibri"/>
              </a:rPr>
              <a:t>alJusticeI </a:t>
            </a:r>
            <a:endParaRPr b="0" lang="en-IE" sz="1200" spc="-1" strike="noStrike">
              <a:latin typeface="Times New Roman"/>
            </a:endParaRPr>
          </a:p>
        </p:txBody>
      </p:sp>
    </p:spTree>
  </p:cSld>
  <mc:AlternateContent>
    <mc:Choice Requires="p14">
      <p:transition spd="slow" advTm="0" p14:dur="2000"/>
    </mc:Choice>
    <mc:Fallback>
      <p:transition spd="slow" advTm="0"/>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Effective Representation = Making Connections</a:t>
            </a:r>
            <a:endParaRPr b="0" lang="en-IE" sz="4400" spc="-1" strike="noStrike">
              <a:latin typeface="Arial"/>
            </a:endParaRPr>
          </a:p>
        </p:txBody>
      </p:sp>
      <p:sp>
        <p:nvSpPr>
          <p:cNvPr id="316" name="PlaceHolder 2"/>
          <p:cNvSpPr>
            <a:spLocks noGrp="1"/>
          </p:cNvSpPr>
          <p:nvPr>
            <p:ph/>
          </p:nvPr>
        </p:nvSpPr>
        <p:spPr>
          <a:xfrm>
            <a:off x="729720" y="1800000"/>
            <a:ext cx="4309920" cy="4349160"/>
          </a:xfrm>
          <a:prstGeom prst="rect">
            <a:avLst/>
          </a:prstGeom>
          <a:noFill/>
          <a:ln w="0">
            <a:noFill/>
          </a:ln>
        </p:spPr>
        <p:txBody>
          <a:bodyPr lIns="0" rIns="0" tIns="0" bIns="0" anchor="t">
            <a:normAutofit fontScale="61000"/>
          </a:bodyPr>
          <a:p>
            <a:pPr>
              <a:lnSpc>
                <a:spcPct val="90000"/>
              </a:lnSpc>
              <a:spcBef>
                <a:spcPts val="1001"/>
              </a:spcBef>
              <a:buNone/>
              <a:tabLst>
                <a:tab algn="l" pos="0"/>
              </a:tabLst>
            </a:pPr>
            <a:r>
              <a:rPr b="1" lang="en-US" sz="2800" spc="-1" strike="noStrike">
                <a:solidFill>
                  <a:srgbClr val="000000"/>
                </a:solidFill>
                <a:latin typeface="Calibri"/>
              </a:rPr>
              <a:t>Committee / Board</a:t>
            </a:r>
            <a:endParaRPr b="0" lang="en-IE" sz="2800" spc="-1" strike="noStrike">
              <a:latin typeface="Arial"/>
            </a:endParaRPr>
          </a:p>
          <a:p>
            <a:pPr>
              <a:lnSpc>
                <a:spcPct val="90000"/>
              </a:lnSpc>
              <a:spcBef>
                <a:spcPts val="1001"/>
              </a:spcBef>
              <a:buNone/>
              <a:tabLst>
                <a:tab algn="l" pos="0"/>
              </a:tabLst>
            </a:pPr>
            <a:r>
              <a:rPr b="0" lang="en-IE" sz="2400" spc="-1" strike="noStrike">
                <a:solidFill>
                  <a:srgbClr val="000000"/>
                </a:solidFill>
                <a:latin typeface="Calibri"/>
              </a:rPr>
              <a:t>LCDC</a:t>
            </a:r>
            <a:endParaRPr b="0" lang="en-IE" sz="2400" spc="-1" strike="noStrike">
              <a:latin typeface="Arial"/>
            </a:endParaRPr>
          </a:p>
          <a:p>
            <a:pPr>
              <a:lnSpc>
                <a:spcPct val="90000"/>
              </a:lnSpc>
              <a:spcBef>
                <a:spcPts val="1001"/>
              </a:spcBef>
              <a:buNone/>
              <a:tabLst>
                <a:tab algn="l" pos="0"/>
              </a:tabLst>
            </a:pPr>
            <a:r>
              <a:rPr b="0" lang="en-US" sz="2400" spc="-1" strike="noStrike">
                <a:solidFill>
                  <a:srgbClr val="000000"/>
                </a:solidFill>
                <a:latin typeface="Calibri"/>
              </a:rPr>
              <a:t>Environment and Infrastructure </a:t>
            </a:r>
            <a:endParaRPr b="0" lang="en-IE" sz="2400" spc="-1" strike="noStrike">
              <a:latin typeface="Arial"/>
            </a:endParaRPr>
          </a:p>
          <a:p>
            <a:pPr>
              <a:lnSpc>
                <a:spcPct val="90000"/>
              </a:lnSpc>
              <a:spcBef>
                <a:spcPts val="1001"/>
              </a:spcBef>
              <a:buNone/>
              <a:tabLst>
                <a:tab algn="l" pos="0"/>
              </a:tabLst>
            </a:pPr>
            <a:r>
              <a:rPr b="0" lang="en-IE" sz="2400" spc="-1" strike="noStrike">
                <a:solidFill>
                  <a:srgbClr val="000000"/>
                </a:solidFill>
                <a:latin typeface="Calibri"/>
              </a:rPr>
              <a:t>Planning, Community, Economic Development, Arts &amp; Culture</a:t>
            </a:r>
            <a:endParaRPr b="0" lang="en-IE" sz="2400" spc="-1" strike="noStrike">
              <a:latin typeface="Arial"/>
            </a:endParaRPr>
          </a:p>
          <a:p>
            <a:pPr>
              <a:lnSpc>
                <a:spcPct val="90000"/>
              </a:lnSpc>
              <a:spcBef>
                <a:spcPts val="1001"/>
              </a:spcBef>
              <a:buNone/>
              <a:tabLst>
                <a:tab algn="l" pos="0"/>
              </a:tabLst>
            </a:pPr>
            <a:r>
              <a:rPr b="0" lang="en-US" sz="2400" spc="-1" strike="noStrike">
                <a:solidFill>
                  <a:srgbClr val="000000"/>
                </a:solidFill>
                <a:latin typeface="Calibri"/>
              </a:rPr>
              <a:t>Climate Change</a:t>
            </a:r>
            <a:endParaRPr b="0" lang="en-IE" sz="2400" spc="-1" strike="noStrike">
              <a:latin typeface="Arial"/>
            </a:endParaRPr>
          </a:p>
          <a:p>
            <a:pPr>
              <a:lnSpc>
                <a:spcPct val="90000"/>
              </a:lnSpc>
              <a:spcBef>
                <a:spcPts val="1001"/>
              </a:spcBef>
              <a:buNone/>
              <a:tabLst>
                <a:tab algn="l" pos="0"/>
              </a:tabLst>
            </a:pPr>
            <a:r>
              <a:rPr b="0" lang="en-US" sz="2400" spc="-1" strike="noStrike">
                <a:solidFill>
                  <a:srgbClr val="000000"/>
                </a:solidFill>
                <a:latin typeface="Calibri"/>
              </a:rPr>
              <a:t>Housing and Corporate</a:t>
            </a:r>
            <a:endParaRPr b="0" lang="en-IE" sz="2400" spc="-1" strike="noStrike">
              <a:latin typeface="Arial"/>
            </a:endParaRPr>
          </a:p>
          <a:p>
            <a:pPr>
              <a:lnSpc>
                <a:spcPct val="90000"/>
              </a:lnSpc>
              <a:spcBef>
                <a:spcPts val="1001"/>
              </a:spcBef>
              <a:buNone/>
              <a:tabLst>
                <a:tab algn="l" pos="0"/>
              </a:tabLst>
            </a:pPr>
            <a:r>
              <a:rPr b="0" lang="en-US" sz="2400" spc="-1" strike="noStrike">
                <a:solidFill>
                  <a:srgbClr val="000000"/>
                </a:solidFill>
                <a:latin typeface="Calibri"/>
              </a:rPr>
              <a:t>Joint Policing Committee</a:t>
            </a:r>
            <a:endParaRPr b="0" lang="en-IE" sz="2400" spc="-1" strike="noStrike">
              <a:latin typeface="Arial"/>
            </a:endParaRPr>
          </a:p>
          <a:p>
            <a:pPr>
              <a:lnSpc>
                <a:spcPct val="90000"/>
              </a:lnSpc>
              <a:spcBef>
                <a:spcPts val="1001"/>
              </a:spcBef>
              <a:buNone/>
              <a:tabLst>
                <a:tab algn="l" pos="0"/>
              </a:tabLst>
            </a:pPr>
            <a:r>
              <a:rPr b="0" lang="en-US" sz="2400" spc="-1" strike="noStrike">
                <a:solidFill>
                  <a:srgbClr val="000000"/>
                </a:solidFill>
                <a:latin typeface="Calibri"/>
              </a:rPr>
              <a:t>Sligo Sports &amp; Recreation Partnership</a:t>
            </a:r>
            <a:endParaRPr b="0" lang="en-IE" sz="2400" spc="-1" strike="noStrike">
              <a:latin typeface="Arial"/>
            </a:endParaRPr>
          </a:p>
          <a:p>
            <a:pPr>
              <a:lnSpc>
                <a:spcPct val="90000"/>
              </a:lnSpc>
              <a:spcBef>
                <a:spcPts val="1001"/>
              </a:spcBef>
              <a:buNone/>
              <a:tabLst>
                <a:tab algn="l" pos="0"/>
              </a:tabLst>
            </a:pPr>
            <a:r>
              <a:rPr b="0" lang="en-US" sz="2400" spc="-1" strike="noStrike">
                <a:solidFill>
                  <a:srgbClr val="000000"/>
                </a:solidFill>
                <a:latin typeface="Calibri"/>
              </a:rPr>
              <a:t>Disability Consultative Committee</a:t>
            </a:r>
            <a:endParaRPr b="0" lang="en-IE" sz="2400" spc="-1" strike="noStrike">
              <a:latin typeface="Arial"/>
            </a:endParaRPr>
          </a:p>
          <a:p>
            <a:pPr>
              <a:lnSpc>
                <a:spcPct val="90000"/>
              </a:lnSpc>
              <a:spcBef>
                <a:spcPts val="1001"/>
              </a:spcBef>
              <a:buNone/>
              <a:tabLst>
                <a:tab algn="l" pos="0"/>
              </a:tabLst>
            </a:pPr>
            <a:r>
              <a:rPr b="0" lang="en-US" sz="2400" spc="-1" strike="noStrike">
                <a:solidFill>
                  <a:srgbClr val="000000"/>
                </a:solidFill>
                <a:latin typeface="Calibri"/>
              </a:rPr>
              <a:t>North West Fisheries LAG</a:t>
            </a:r>
            <a:endParaRPr b="0" lang="en-IE" sz="2400" spc="-1" strike="noStrike">
              <a:latin typeface="Arial"/>
            </a:endParaRPr>
          </a:p>
          <a:p>
            <a:pPr>
              <a:lnSpc>
                <a:spcPct val="90000"/>
              </a:lnSpc>
              <a:spcBef>
                <a:spcPts val="1001"/>
              </a:spcBef>
              <a:buNone/>
              <a:tabLst>
                <a:tab algn="l" pos="0"/>
              </a:tabLst>
            </a:pPr>
            <a:r>
              <a:rPr b="0" lang="en-US" sz="2400" spc="-1" strike="noStrike">
                <a:solidFill>
                  <a:srgbClr val="000000"/>
                </a:solidFill>
                <a:latin typeface="Calibri"/>
              </a:rPr>
              <a:t>Heritage Forum</a:t>
            </a:r>
            <a:endParaRPr b="0" lang="en-IE" sz="2400" spc="-1" strike="noStrike">
              <a:latin typeface="Arial"/>
            </a:endParaRPr>
          </a:p>
          <a:p>
            <a:pPr>
              <a:lnSpc>
                <a:spcPct val="90000"/>
              </a:lnSpc>
              <a:spcBef>
                <a:spcPts val="1001"/>
              </a:spcBef>
              <a:buNone/>
              <a:tabLst>
                <a:tab algn="l" pos="0"/>
              </a:tabLst>
            </a:pPr>
            <a:r>
              <a:rPr b="0" lang="en-US" sz="2400" spc="-1" strike="noStrike">
                <a:solidFill>
                  <a:srgbClr val="000000"/>
                </a:solidFill>
                <a:latin typeface="Calibri"/>
              </a:rPr>
              <a:t>Place Names Committee</a:t>
            </a:r>
            <a:endParaRPr b="0" lang="en-IE" sz="2400" spc="-1" strike="noStrike">
              <a:latin typeface="Arial"/>
            </a:endParaRPr>
          </a:p>
          <a:p>
            <a:pPr>
              <a:lnSpc>
                <a:spcPct val="90000"/>
              </a:lnSpc>
              <a:spcBef>
                <a:spcPts val="1001"/>
              </a:spcBef>
              <a:buNone/>
              <a:tabLst>
                <a:tab algn="l" pos="0"/>
              </a:tabLst>
            </a:pPr>
            <a:r>
              <a:rPr b="0" lang="en-US" sz="2400" spc="-1" strike="noStrike">
                <a:solidFill>
                  <a:srgbClr val="000000"/>
                </a:solidFill>
                <a:latin typeface="Calibri"/>
              </a:rPr>
              <a:t>Sligo Leader Partnership Company</a:t>
            </a:r>
            <a:endParaRPr b="0" lang="en-IE" sz="2400" spc="-1" strike="noStrike">
              <a:latin typeface="Arial"/>
            </a:endParaRPr>
          </a:p>
          <a:p>
            <a:pPr>
              <a:lnSpc>
                <a:spcPct val="90000"/>
              </a:lnSpc>
              <a:spcBef>
                <a:spcPts val="1001"/>
              </a:spcBef>
              <a:buNone/>
              <a:tabLst>
                <a:tab algn="l" pos="0"/>
              </a:tabLst>
            </a:pPr>
            <a:r>
              <a:rPr b="0" lang="en-US" sz="2400" spc="-1" strike="noStrike">
                <a:solidFill>
                  <a:srgbClr val="000000"/>
                </a:solidFill>
                <a:latin typeface="Calibri"/>
              </a:rPr>
              <a:t>Public Arts Steering Committee</a:t>
            </a:r>
            <a:endParaRPr b="0" lang="en-IE" sz="2400" spc="-1" strike="noStrike">
              <a:latin typeface="Arial"/>
            </a:endParaRPr>
          </a:p>
          <a:p>
            <a:pPr>
              <a:lnSpc>
                <a:spcPct val="90000"/>
              </a:lnSpc>
              <a:spcBef>
                <a:spcPts val="1001"/>
              </a:spcBef>
              <a:buNone/>
              <a:tabLst>
                <a:tab algn="l" pos="0"/>
              </a:tabLst>
            </a:pPr>
            <a:r>
              <a:rPr b="0" lang="en-US" sz="2400" spc="-1" strike="noStrike">
                <a:solidFill>
                  <a:srgbClr val="000000"/>
                </a:solidFill>
                <a:latin typeface="Calibri"/>
              </a:rPr>
              <a:t>Independent Evaluation Committee</a:t>
            </a:r>
            <a:endParaRPr b="0" lang="en-IE" sz="2400" spc="-1" strike="noStrike">
              <a:latin typeface="Arial"/>
            </a:endParaRPr>
          </a:p>
          <a:p>
            <a:pPr>
              <a:lnSpc>
                <a:spcPct val="90000"/>
              </a:lnSpc>
              <a:spcBef>
                <a:spcPts val="1001"/>
              </a:spcBef>
              <a:buNone/>
              <a:tabLst>
                <a:tab algn="l" pos="0"/>
              </a:tabLst>
            </a:pPr>
            <a:endParaRPr b="0" lang="en-IE" sz="2400" spc="-1" strike="noStrike">
              <a:latin typeface="Arial"/>
            </a:endParaRPr>
          </a:p>
          <a:p>
            <a:pPr>
              <a:lnSpc>
                <a:spcPct val="90000"/>
              </a:lnSpc>
              <a:spcBef>
                <a:spcPts val="1001"/>
              </a:spcBef>
              <a:buNone/>
              <a:tabLst>
                <a:tab algn="l" pos="0"/>
              </a:tabLst>
            </a:pPr>
            <a:endParaRPr b="0" lang="en-IE" sz="2400" spc="-1" strike="noStrike">
              <a:latin typeface="Arial"/>
            </a:endParaRPr>
          </a:p>
          <a:p>
            <a:pPr>
              <a:lnSpc>
                <a:spcPct val="90000"/>
              </a:lnSpc>
              <a:spcBef>
                <a:spcPts val="1001"/>
              </a:spcBef>
              <a:buNone/>
              <a:tabLst>
                <a:tab algn="l" pos="0"/>
              </a:tabLst>
            </a:pPr>
            <a:endParaRPr b="0" lang="en-IE" sz="2400" spc="-1" strike="noStrike">
              <a:latin typeface="Arial"/>
            </a:endParaRPr>
          </a:p>
          <a:p>
            <a:pPr>
              <a:lnSpc>
                <a:spcPct val="90000"/>
              </a:lnSpc>
              <a:spcBef>
                <a:spcPts val="1001"/>
              </a:spcBef>
              <a:buNone/>
              <a:tabLst>
                <a:tab algn="l" pos="0"/>
              </a:tabLst>
            </a:pPr>
            <a:endParaRPr b="0" lang="en-IE" sz="2400" spc="-1" strike="noStrike">
              <a:latin typeface="Arial"/>
            </a:endParaRPr>
          </a:p>
          <a:p>
            <a:pPr>
              <a:lnSpc>
                <a:spcPct val="90000"/>
              </a:lnSpc>
              <a:spcBef>
                <a:spcPts val="1001"/>
              </a:spcBef>
              <a:buNone/>
              <a:tabLst>
                <a:tab algn="l" pos="0"/>
              </a:tabLst>
            </a:pPr>
            <a:endParaRPr b="0" lang="en-IE" sz="2400" spc="-1" strike="noStrike">
              <a:latin typeface="Arial"/>
            </a:endParaRPr>
          </a:p>
        </p:txBody>
      </p:sp>
      <p:sp>
        <p:nvSpPr>
          <p:cNvPr id="317" name="PlaceHolder 3"/>
          <p:cNvSpPr>
            <a:spLocks noGrp="1"/>
          </p:cNvSpPr>
          <p:nvPr>
            <p:ph/>
          </p:nvPr>
        </p:nvSpPr>
        <p:spPr>
          <a:xfrm>
            <a:off x="6172200" y="1116000"/>
            <a:ext cx="5390280" cy="5238000"/>
          </a:xfrm>
          <a:prstGeom prst="rect">
            <a:avLst/>
          </a:prstGeom>
          <a:noFill/>
          <a:ln w="0">
            <a:noFill/>
          </a:ln>
        </p:spPr>
        <p:txBody>
          <a:bodyPr lIns="0" rIns="0" tIns="0" bIns="0" anchor="t">
            <a:normAutofit fontScale="65000"/>
          </a:bodyPr>
          <a:p>
            <a:pPr>
              <a:lnSpc>
                <a:spcPct val="90000"/>
              </a:lnSpc>
              <a:spcBef>
                <a:spcPts val="1001"/>
              </a:spcBef>
              <a:buNone/>
              <a:tabLst>
                <a:tab algn="l" pos="0"/>
              </a:tabLst>
            </a:pPr>
            <a:r>
              <a:rPr b="1" lang="en-US" sz="2800" spc="-1" strike="noStrike">
                <a:solidFill>
                  <a:srgbClr val="000000"/>
                </a:solidFill>
                <a:latin typeface="Calibri"/>
              </a:rPr>
              <a:t>Area of Interest / Concern / Issue</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Local Area Development</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Civic Engagement</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Planning and Infrastructure</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Environmental Protection</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Heritage</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Tourism</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Community Safety</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Community Support</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Vulnerable Groups</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Local Economy</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Rural Development</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Housing</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Recreation / Sports</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Education and Training</a:t>
            </a: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IE" sz="2800" spc="-1" strike="noStrike">
                <a:solidFill>
                  <a:srgbClr val="000000"/>
                </a:solidFill>
                <a:latin typeface="Calibri"/>
              </a:rPr>
              <a:t>LA Budget</a:t>
            </a: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p:txBody>
      </p:sp>
      <p:sp>
        <p:nvSpPr>
          <p:cNvPr id="318" name="PlaceHolder 4"/>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319" name="Straight Arrow Connector 11"/>
          <p:cNvSpPr/>
          <p:nvPr/>
        </p:nvSpPr>
        <p:spPr>
          <a:xfrm flipV="1">
            <a:off x="1680840" y="1488240"/>
            <a:ext cx="4637160" cy="77760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20" name="Straight Arrow Connector 13"/>
          <p:cNvSpPr/>
          <p:nvPr/>
        </p:nvSpPr>
        <p:spPr>
          <a:xfrm flipV="1">
            <a:off x="1627200" y="1821240"/>
            <a:ext cx="4663800" cy="48528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21" name="Straight Arrow Connector 15"/>
          <p:cNvSpPr/>
          <p:nvPr/>
        </p:nvSpPr>
        <p:spPr>
          <a:xfrm flipV="1">
            <a:off x="1680840" y="2147040"/>
            <a:ext cx="4637160" cy="11880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22" name="Straight Arrow Connector 17"/>
          <p:cNvSpPr/>
          <p:nvPr/>
        </p:nvSpPr>
        <p:spPr>
          <a:xfrm>
            <a:off x="1627200" y="2272680"/>
            <a:ext cx="4690800" cy="22644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23" name="Straight Arrow Connector 19"/>
          <p:cNvSpPr/>
          <p:nvPr/>
        </p:nvSpPr>
        <p:spPr>
          <a:xfrm>
            <a:off x="1680840" y="2272680"/>
            <a:ext cx="4637160" cy="53568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24" name="Straight Arrow Connector 21"/>
          <p:cNvSpPr/>
          <p:nvPr/>
        </p:nvSpPr>
        <p:spPr>
          <a:xfrm>
            <a:off x="1680840" y="2272680"/>
            <a:ext cx="4637160" cy="115416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25" name="Straight Arrow Connector 23"/>
          <p:cNvSpPr/>
          <p:nvPr/>
        </p:nvSpPr>
        <p:spPr>
          <a:xfrm>
            <a:off x="1680840" y="2272680"/>
            <a:ext cx="4637160" cy="149040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26" name="Straight Arrow Connector 25"/>
          <p:cNvSpPr/>
          <p:nvPr/>
        </p:nvSpPr>
        <p:spPr>
          <a:xfrm>
            <a:off x="1775160" y="2272680"/>
            <a:ext cx="4650480" cy="186696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27" name="Straight Arrow Connector 27"/>
          <p:cNvSpPr/>
          <p:nvPr/>
        </p:nvSpPr>
        <p:spPr>
          <a:xfrm>
            <a:off x="1680840" y="2272680"/>
            <a:ext cx="4637160" cy="212256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28" name="Straight Arrow Connector 29"/>
          <p:cNvSpPr/>
          <p:nvPr/>
        </p:nvSpPr>
        <p:spPr>
          <a:xfrm>
            <a:off x="1775160" y="2272680"/>
            <a:ext cx="4542840" cy="248544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29" name="Straight Arrow Connector 31"/>
          <p:cNvSpPr/>
          <p:nvPr/>
        </p:nvSpPr>
        <p:spPr>
          <a:xfrm>
            <a:off x="2294640" y="2958120"/>
            <a:ext cx="4542840" cy="278136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30" name="Straight Arrow Connector 33"/>
          <p:cNvSpPr/>
          <p:nvPr/>
        </p:nvSpPr>
        <p:spPr>
          <a:xfrm>
            <a:off x="1775160" y="2313000"/>
            <a:ext cx="4542840" cy="305028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31" name="Straight Arrow Connector 35"/>
          <p:cNvSpPr/>
          <p:nvPr/>
        </p:nvSpPr>
        <p:spPr>
          <a:xfrm>
            <a:off x="1775160" y="2151360"/>
            <a:ext cx="4596840" cy="358812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32" name="Straight Arrow Connector 37"/>
          <p:cNvSpPr/>
          <p:nvPr/>
        </p:nvSpPr>
        <p:spPr>
          <a:xfrm>
            <a:off x="1775160" y="2151360"/>
            <a:ext cx="4542840" cy="383040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33" name="Straight Arrow Connector 39"/>
          <p:cNvSpPr/>
          <p:nvPr/>
        </p:nvSpPr>
        <p:spPr>
          <a:xfrm>
            <a:off x="1775160" y="2272680"/>
            <a:ext cx="4542840" cy="80460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34" name="Straight Arrow Connector 41"/>
          <p:cNvSpPr/>
          <p:nvPr/>
        </p:nvSpPr>
        <p:spPr>
          <a:xfrm flipV="1">
            <a:off x="4464360" y="1488240"/>
            <a:ext cx="1853640" cy="1006200"/>
          </a:xfrm>
          <a:custGeom>
            <a:avLst/>
            <a:gdLst/>
            <a:ahLst/>
            <a:rect l="l" t="t" r="r" b="b"/>
            <a:pathLst>
              <a:path w="21600" h="21600">
                <a:moveTo>
                  <a:pt x="0" y="0"/>
                </a:moveTo>
                <a:lnTo>
                  <a:pt x="21600" y="21600"/>
                </a:lnTo>
              </a:path>
            </a:pathLst>
          </a:custGeom>
          <a:noFill/>
          <a:ln>
            <a:solidFill>
              <a:srgbClr val="70ad47"/>
            </a:solidFill>
            <a:tailEnd len="med" type="triangle" w="med"/>
          </a:ln>
        </p:spPr>
        <p:style>
          <a:lnRef idx="1">
            <a:schemeClr val="accent6"/>
          </a:lnRef>
          <a:fillRef idx="0">
            <a:schemeClr val="accent6"/>
          </a:fillRef>
          <a:effectRef idx="0">
            <a:schemeClr val="accent6"/>
          </a:effectRef>
          <a:fontRef idx="minor"/>
        </p:style>
      </p:sp>
      <p:sp>
        <p:nvSpPr>
          <p:cNvPr id="335" name="Straight Arrow Connector 43"/>
          <p:cNvSpPr/>
          <p:nvPr/>
        </p:nvSpPr>
        <p:spPr>
          <a:xfrm flipV="1">
            <a:off x="3505320" y="1910880"/>
            <a:ext cx="1839960" cy="669240"/>
          </a:xfrm>
          <a:custGeom>
            <a:avLst/>
            <a:gdLst/>
            <a:ahLst/>
            <a:rect l="l" t="t" r="r" b="b"/>
            <a:pathLst>
              <a:path w="21600" h="21600">
                <a:moveTo>
                  <a:pt x="0" y="0"/>
                </a:moveTo>
                <a:lnTo>
                  <a:pt x="21600" y="21600"/>
                </a:lnTo>
              </a:path>
            </a:pathLst>
          </a:custGeom>
          <a:noFill/>
          <a:ln>
            <a:solidFill>
              <a:srgbClr val="70ad47"/>
            </a:solidFill>
            <a:tailEnd len="med" type="triangle" w="med"/>
          </a:ln>
        </p:spPr>
        <p:style>
          <a:lnRef idx="1">
            <a:schemeClr val="accent6"/>
          </a:lnRef>
          <a:fillRef idx="0">
            <a:schemeClr val="accent6"/>
          </a:fillRef>
          <a:effectRef idx="0">
            <a:schemeClr val="accent6"/>
          </a:effectRef>
          <a:fontRef idx="minor"/>
        </p:style>
      </p:sp>
      <p:sp>
        <p:nvSpPr>
          <p:cNvPr id="336" name="Straight Arrow Connector 45"/>
          <p:cNvSpPr/>
          <p:nvPr/>
        </p:nvSpPr>
        <p:spPr>
          <a:xfrm flipV="1">
            <a:off x="4464360" y="2147760"/>
            <a:ext cx="1853640" cy="455040"/>
          </a:xfrm>
          <a:custGeom>
            <a:avLst/>
            <a:gdLst/>
            <a:ahLst/>
            <a:rect l="l" t="t" r="r" b="b"/>
            <a:pathLst>
              <a:path w="21600" h="21600">
                <a:moveTo>
                  <a:pt x="0" y="0"/>
                </a:moveTo>
                <a:lnTo>
                  <a:pt x="21600" y="21600"/>
                </a:lnTo>
              </a:path>
            </a:pathLst>
          </a:custGeom>
          <a:noFill/>
          <a:ln>
            <a:solidFill>
              <a:srgbClr val="70ad47"/>
            </a:solidFill>
            <a:tailEnd len="med" type="triangle" w="med"/>
          </a:ln>
        </p:spPr>
        <p:style>
          <a:lnRef idx="1">
            <a:schemeClr val="accent6"/>
          </a:lnRef>
          <a:fillRef idx="0">
            <a:schemeClr val="accent6"/>
          </a:fillRef>
          <a:effectRef idx="0">
            <a:schemeClr val="accent6"/>
          </a:effectRef>
          <a:fontRef idx="minor"/>
        </p:style>
      </p:sp>
      <p:sp>
        <p:nvSpPr>
          <p:cNvPr id="337" name="Straight Arrow Connector 47"/>
          <p:cNvSpPr/>
          <p:nvPr/>
        </p:nvSpPr>
        <p:spPr>
          <a:xfrm flipV="1">
            <a:off x="4464360" y="2510640"/>
            <a:ext cx="1839960" cy="91800"/>
          </a:xfrm>
          <a:custGeom>
            <a:avLst/>
            <a:gdLst/>
            <a:ahLst/>
            <a:rect l="l" t="t" r="r" b="b"/>
            <a:pathLst>
              <a:path w="21600" h="21600">
                <a:moveTo>
                  <a:pt x="0" y="0"/>
                </a:moveTo>
                <a:lnTo>
                  <a:pt x="21600" y="21600"/>
                </a:lnTo>
              </a:path>
            </a:pathLst>
          </a:custGeom>
          <a:noFill/>
          <a:ln>
            <a:solidFill>
              <a:srgbClr val="70ad47"/>
            </a:solidFill>
            <a:tailEnd len="med" type="triangle" w="med"/>
          </a:ln>
        </p:spPr>
        <p:style>
          <a:lnRef idx="1">
            <a:schemeClr val="accent6"/>
          </a:lnRef>
          <a:fillRef idx="0">
            <a:schemeClr val="accent6"/>
          </a:fillRef>
          <a:effectRef idx="0">
            <a:schemeClr val="accent6"/>
          </a:effectRef>
          <a:fontRef idx="minor"/>
        </p:style>
      </p:sp>
      <p:sp>
        <p:nvSpPr>
          <p:cNvPr id="338" name="Straight Arrow Connector 49"/>
          <p:cNvSpPr/>
          <p:nvPr/>
        </p:nvSpPr>
        <p:spPr>
          <a:xfrm>
            <a:off x="4464360" y="2581920"/>
            <a:ext cx="1907280" cy="280080"/>
          </a:xfrm>
          <a:custGeom>
            <a:avLst/>
            <a:gdLst/>
            <a:ahLst/>
            <a:rect l="l" t="t" r="r" b="b"/>
            <a:pathLst>
              <a:path w="21600" h="21600">
                <a:moveTo>
                  <a:pt x="0" y="0"/>
                </a:moveTo>
                <a:lnTo>
                  <a:pt x="21600" y="21600"/>
                </a:lnTo>
              </a:path>
            </a:pathLst>
          </a:custGeom>
          <a:noFill/>
          <a:ln>
            <a:solidFill>
              <a:srgbClr val="70ad47"/>
            </a:solidFill>
            <a:tailEnd len="med" type="triangle" w="med"/>
          </a:ln>
        </p:spPr>
        <p:style>
          <a:lnRef idx="1">
            <a:schemeClr val="accent6"/>
          </a:lnRef>
          <a:fillRef idx="0">
            <a:schemeClr val="accent6"/>
          </a:fillRef>
          <a:effectRef idx="0">
            <a:schemeClr val="accent6"/>
          </a:effectRef>
          <a:fontRef idx="minor"/>
        </p:style>
      </p:sp>
      <p:sp>
        <p:nvSpPr>
          <p:cNvPr id="339" name="Straight Arrow Connector 51"/>
          <p:cNvSpPr/>
          <p:nvPr/>
        </p:nvSpPr>
        <p:spPr>
          <a:xfrm>
            <a:off x="3258360" y="2484000"/>
            <a:ext cx="1961280" cy="593280"/>
          </a:xfrm>
          <a:custGeom>
            <a:avLst/>
            <a:gdLst/>
            <a:ahLst/>
            <a:rect l="l" t="t" r="r" b="b"/>
            <a:pathLst>
              <a:path w="21600" h="21600">
                <a:moveTo>
                  <a:pt x="0" y="0"/>
                </a:moveTo>
                <a:lnTo>
                  <a:pt x="21600" y="21600"/>
                </a:lnTo>
              </a:path>
            </a:pathLst>
          </a:custGeom>
          <a:noFill/>
          <a:ln>
            <a:solidFill>
              <a:srgbClr val="70ad47"/>
            </a:solidFill>
            <a:tailEnd len="med" type="triangle" w="med"/>
          </a:ln>
        </p:spPr>
        <p:style>
          <a:lnRef idx="1">
            <a:schemeClr val="accent6"/>
          </a:lnRef>
          <a:fillRef idx="0">
            <a:schemeClr val="accent6"/>
          </a:fillRef>
          <a:effectRef idx="0">
            <a:schemeClr val="accent6"/>
          </a:effectRef>
          <a:fontRef idx="minor"/>
        </p:style>
      </p:sp>
      <p:sp>
        <p:nvSpPr>
          <p:cNvPr id="340" name="Straight Arrow Connector 53"/>
          <p:cNvSpPr/>
          <p:nvPr/>
        </p:nvSpPr>
        <p:spPr>
          <a:xfrm>
            <a:off x="4410720" y="2604960"/>
            <a:ext cx="1907280" cy="1134720"/>
          </a:xfrm>
          <a:custGeom>
            <a:avLst/>
            <a:gdLst/>
            <a:ahLst/>
            <a:rect l="l" t="t" r="r" b="b"/>
            <a:pathLst>
              <a:path w="21600" h="21600">
                <a:moveTo>
                  <a:pt x="0" y="0"/>
                </a:moveTo>
                <a:lnTo>
                  <a:pt x="21600" y="21600"/>
                </a:lnTo>
              </a:path>
            </a:pathLst>
          </a:custGeom>
          <a:noFill/>
          <a:ln>
            <a:solidFill>
              <a:srgbClr val="70ad47"/>
            </a:solidFill>
            <a:tailEnd len="med" type="triangle" w="med"/>
          </a:ln>
        </p:spPr>
        <p:style>
          <a:lnRef idx="1">
            <a:schemeClr val="accent6"/>
          </a:lnRef>
          <a:fillRef idx="0">
            <a:schemeClr val="accent6"/>
          </a:fillRef>
          <a:effectRef idx="0">
            <a:schemeClr val="accent6"/>
          </a:effectRef>
          <a:fontRef idx="minor"/>
        </p:style>
      </p:sp>
      <p:sp>
        <p:nvSpPr>
          <p:cNvPr id="341" name="Straight Arrow Connector 55"/>
          <p:cNvSpPr/>
          <p:nvPr/>
        </p:nvSpPr>
        <p:spPr>
          <a:xfrm>
            <a:off x="4410720" y="2611440"/>
            <a:ext cx="1961280" cy="1541880"/>
          </a:xfrm>
          <a:custGeom>
            <a:avLst/>
            <a:gdLst/>
            <a:ahLst/>
            <a:rect l="l" t="t" r="r" b="b"/>
            <a:pathLst>
              <a:path w="21600" h="21600">
                <a:moveTo>
                  <a:pt x="0" y="0"/>
                </a:moveTo>
                <a:lnTo>
                  <a:pt x="21600" y="21600"/>
                </a:lnTo>
              </a:path>
            </a:pathLst>
          </a:custGeom>
          <a:noFill/>
          <a:ln>
            <a:solidFill>
              <a:srgbClr val="70ad47"/>
            </a:solidFill>
            <a:tailEnd len="med" type="triangle" w="med"/>
          </a:ln>
        </p:spPr>
        <p:style>
          <a:lnRef idx="1">
            <a:schemeClr val="accent6"/>
          </a:lnRef>
          <a:fillRef idx="0">
            <a:schemeClr val="accent6"/>
          </a:fillRef>
          <a:effectRef idx="0">
            <a:schemeClr val="accent6"/>
          </a:effectRef>
          <a:fontRef idx="minor"/>
        </p:style>
      </p:sp>
      <p:sp>
        <p:nvSpPr>
          <p:cNvPr id="342" name="Straight Arrow Connector 57"/>
          <p:cNvSpPr/>
          <p:nvPr/>
        </p:nvSpPr>
        <p:spPr>
          <a:xfrm>
            <a:off x="4410720" y="2619000"/>
            <a:ext cx="1934280" cy="1844280"/>
          </a:xfrm>
          <a:custGeom>
            <a:avLst/>
            <a:gdLst/>
            <a:ahLst/>
            <a:rect l="l" t="t" r="r" b="b"/>
            <a:pathLst>
              <a:path w="21600" h="21600">
                <a:moveTo>
                  <a:pt x="0" y="0"/>
                </a:moveTo>
                <a:lnTo>
                  <a:pt x="21600" y="21600"/>
                </a:lnTo>
              </a:path>
            </a:pathLst>
          </a:custGeom>
          <a:noFill/>
          <a:ln>
            <a:solidFill>
              <a:srgbClr val="70ad47"/>
            </a:solidFill>
            <a:tailEnd len="med" type="triangle" w="med"/>
          </a:ln>
        </p:spPr>
        <p:style>
          <a:lnRef idx="1">
            <a:schemeClr val="accent6"/>
          </a:lnRef>
          <a:fillRef idx="0">
            <a:schemeClr val="accent6"/>
          </a:fillRef>
          <a:effectRef idx="0">
            <a:schemeClr val="accent6"/>
          </a:effectRef>
          <a:fontRef idx="minor"/>
        </p:style>
      </p:sp>
      <p:sp>
        <p:nvSpPr>
          <p:cNvPr id="343" name="Straight Arrow Connector 59"/>
          <p:cNvSpPr/>
          <p:nvPr/>
        </p:nvSpPr>
        <p:spPr>
          <a:xfrm>
            <a:off x="3456360" y="2526480"/>
            <a:ext cx="1920600" cy="2259000"/>
          </a:xfrm>
          <a:custGeom>
            <a:avLst/>
            <a:gdLst/>
            <a:ahLst/>
            <a:rect l="l" t="t" r="r" b="b"/>
            <a:pathLst>
              <a:path w="21600" h="21600">
                <a:moveTo>
                  <a:pt x="0" y="0"/>
                </a:moveTo>
                <a:lnTo>
                  <a:pt x="21600" y="21600"/>
                </a:lnTo>
              </a:path>
            </a:pathLst>
          </a:custGeom>
          <a:noFill/>
          <a:ln>
            <a:solidFill>
              <a:srgbClr val="70ad47"/>
            </a:solidFill>
            <a:tailEnd len="med" type="triangle" w="med"/>
          </a:ln>
        </p:spPr>
        <p:style>
          <a:lnRef idx="1">
            <a:schemeClr val="accent6"/>
          </a:lnRef>
          <a:fillRef idx="0">
            <a:schemeClr val="accent6"/>
          </a:fillRef>
          <a:effectRef idx="0">
            <a:schemeClr val="accent6"/>
          </a:effectRef>
          <a:fontRef idx="minor"/>
        </p:style>
      </p:sp>
      <p:sp>
        <p:nvSpPr>
          <p:cNvPr id="344" name="Straight Arrow Connector 61"/>
          <p:cNvSpPr/>
          <p:nvPr/>
        </p:nvSpPr>
        <p:spPr>
          <a:xfrm>
            <a:off x="3172680" y="2499480"/>
            <a:ext cx="1866960" cy="2446200"/>
          </a:xfrm>
          <a:custGeom>
            <a:avLst/>
            <a:gdLst/>
            <a:ahLst/>
            <a:rect l="l" t="t" r="r" b="b"/>
            <a:pathLst>
              <a:path w="21600" h="21600">
                <a:moveTo>
                  <a:pt x="0" y="0"/>
                </a:moveTo>
                <a:lnTo>
                  <a:pt x="21600" y="21600"/>
                </a:lnTo>
              </a:path>
            </a:pathLst>
          </a:custGeom>
          <a:noFill/>
          <a:ln>
            <a:solidFill>
              <a:srgbClr val="70ad47"/>
            </a:solidFill>
            <a:tailEnd len="med" type="triangle" w="med"/>
          </a:ln>
        </p:spPr>
        <p:style>
          <a:lnRef idx="1">
            <a:schemeClr val="accent6"/>
          </a:lnRef>
          <a:fillRef idx="0">
            <a:schemeClr val="accent6"/>
          </a:fillRef>
          <a:effectRef idx="0">
            <a:schemeClr val="accent6"/>
          </a:effectRef>
          <a:fontRef idx="minor"/>
        </p:style>
      </p:sp>
      <p:sp>
        <p:nvSpPr>
          <p:cNvPr id="345" name="Straight Arrow Connector 63"/>
          <p:cNvSpPr/>
          <p:nvPr/>
        </p:nvSpPr>
        <p:spPr>
          <a:xfrm>
            <a:off x="4464360" y="2647440"/>
            <a:ext cx="1866960" cy="3092400"/>
          </a:xfrm>
          <a:custGeom>
            <a:avLst/>
            <a:gdLst/>
            <a:ahLst/>
            <a:rect l="l" t="t" r="r" b="b"/>
            <a:pathLst>
              <a:path w="21600" h="21600">
                <a:moveTo>
                  <a:pt x="0" y="0"/>
                </a:moveTo>
                <a:lnTo>
                  <a:pt x="21600" y="21600"/>
                </a:lnTo>
              </a:path>
            </a:pathLst>
          </a:custGeom>
          <a:noFill/>
          <a:ln>
            <a:solidFill>
              <a:srgbClr val="70ad47"/>
            </a:solidFill>
            <a:tailEnd len="med" type="triangle" w="med"/>
          </a:ln>
        </p:spPr>
        <p:style>
          <a:lnRef idx="1">
            <a:schemeClr val="accent6"/>
          </a:lnRef>
          <a:fillRef idx="0">
            <a:schemeClr val="accent6"/>
          </a:fillRef>
          <a:effectRef idx="0">
            <a:schemeClr val="accent6"/>
          </a:effectRef>
          <a:fontRef idx="minor"/>
        </p:style>
      </p:sp>
      <p:sp>
        <p:nvSpPr>
          <p:cNvPr id="346" name="Straight Arrow Connector 65"/>
          <p:cNvSpPr/>
          <p:nvPr/>
        </p:nvSpPr>
        <p:spPr>
          <a:xfrm>
            <a:off x="4383720" y="2594520"/>
            <a:ext cx="1961280" cy="3507840"/>
          </a:xfrm>
          <a:custGeom>
            <a:avLst/>
            <a:gdLst/>
            <a:ahLst/>
            <a:rect l="l" t="t" r="r" b="b"/>
            <a:pathLst>
              <a:path w="21600" h="21600">
                <a:moveTo>
                  <a:pt x="0" y="0"/>
                </a:moveTo>
                <a:lnTo>
                  <a:pt x="21600" y="21600"/>
                </a:lnTo>
              </a:path>
            </a:pathLst>
          </a:custGeom>
          <a:noFill/>
          <a:ln>
            <a:solidFill>
              <a:srgbClr val="70ad47"/>
            </a:solidFill>
            <a:tailEnd len="med" type="triangle" w="med"/>
          </a:ln>
        </p:spPr>
        <p:style>
          <a:lnRef idx="1">
            <a:schemeClr val="accent6"/>
          </a:lnRef>
          <a:fillRef idx="0">
            <a:schemeClr val="accent6"/>
          </a:fillRef>
          <a:effectRef idx="0">
            <a:schemeClr val="accent6"/>
          </a:effectRef>
          <a:fontRef idx="minor"/>
        </p:style>
      </p:sp>
      <p:sp>
        <p:nvSpPr>
          <p:cNvPr id="347" name="Straight Arrow Connector 67"/>
          <p:cNvSpPr/>
          <p:nvPr/>
        </p:nvSpPr>
        <p:spPr>
          <a:xfrm flipV="1">
            <a:off x="3792240" y="1488240"/>
            <a:ext cx="2539440" cy="1934280"/>
          </a:xfrm>
          <a:custGeom>
            <a:avLst/>
            <a:gdLst/>
            <a:ahLst/>
            <a:rect l="l" t="t" r="r" b="b"/>
            <a:pathLst>
              <a:path w="21600" h="21600">
                <a:moveTo>
                  <a:pt x="0" y="0"/>
                </a:moveTo>
                <a:lnTo>
                  <a:pt x="21600" y="21600"/>
                </a:lnTo>
              </a:path>
            </a:pathLst>
          </a:custGeom>
          <a:noFill/>
          <a:ln>
            <a:solidFill>
              <a:srgbClr val="ffc000"/>
            </a:solidFill>
            <a:tailEnd len="med" type="triangle" w="med"/>
          </a:ln>
        </p:spPr>
        <p:style>
          <a:lnRef idx="1">
            <a:schemeClr val="accent4"/>
          </a:lnRef>
          <a:fillRef idx="0">
            <a:schemeClr val="accent4"/>
          </a:fillRef>
          <a:effectRef idx="0">
            <a:schemeClr val="accent4"/>
          </a:effectRef>
          <a:fontRef idx="minor"/>
        </p:style>
      </p:sp>
      <p:sp>
        <p:nvSpPr>
          <p:cNvPr id="348" name="Straight Arrow Connector 69"/>
          <p:cNvSpPr/>
          <p:nvPr/>
        </p:nvSpPr>
        <p:spPr>
          <a:xfrm flipV="1">
            <a:off x="3684600" y="1911240"/>
            <a:ext cx="2660400" cy="1581120"/>
          </a:xfrm>
          <a:custGeom>
            <a:avLst/>
            <a:gdLst/>
            <a:ahLst/>
            <a:rect l="l" t="t" r="r" b="b"/>
            <a:pathLst>
              <a:path w="21600" h="21600">
                <a:moveTo>
                  <a:pt x="0" y="0"/>
                </a:moveTo>
                <a:lnTo>
                  <a:pt x="21600" y="21600"/>
                </a:lnTo>
              </a:path>
            </a:pathLst>
          </a:custGeom>
          <a:noFill/>
          <a:ln>
            <a:solidFill>
              <a:srgbClr val="ffc000"/>
            </a:solidFill>
            <a:tailEnd len="med" type="triangle" w="med"/>
          </a:ln>
        </p:spPr>
        <p:style>
          <a:lnRef idx="1">
            <a:schemeClr val="accent4"/>
          </a:lnRef>
          <a:fillRef idx="0">
            <a:schemeClr val="accent4"/>
          </a:fillRef>
          <a:effectRef idx="0">
            <a:schemeClr val="accent4"/>
          </a:effectRef>
          <a:fontRef idx="minor"/>
        </p:style>
      </p:sp>
      <p:sp>
        <p:nvSpPr>
          <p:cNvPr id="349" name="Straight Arrow Connector 71"/>
          <p:cNvSpPr/>
          <p:nvPr/>
        </p:nvSpPr>
        <p:spPr>
          <a:xfrm flipV="1">
            <a:off x="3765240" y="2169720"/>
            <a:ext cx="2539440" cy="1306440"/>
          </a:xfrm>
          <a:custGeom>
            <a:avLst/>
            <a:gdLst/>
            <a:ahLst/>
            <a:rect l="l" t="t" r="r" b="b"/>
            <a:pathLst>
              <a:path w="21600" h="21600">
                <a:moveTo>
                  <a:pt x="0" y="0"/>
                </a:moveTo>
                <a:lnTo>
                  <a:pt x="21600" y="21600"/>
                </a:lnTo>
              </a:path>
            </a:pathLst>
          </a:custGeom>
          <a:noFill/>
          <a:ln>
            <a:solidFill>
              <a:srgbClr val="ffc000"/>
            </a:solidFill>
            <a:tailEnd len="med" type="triangle" w="med"/>
          </a:ln>
        </p:spPr>
        <p:style>
          <a:lnRef idx="1">
            <a:schemeClr val="accent4"/>
          </a:lnRef>
          <a:fillRef idx="0">
            <a:schemeClr val="accent4"/>
          </a:fillRef>
          <a:effectRef idx="0">
            <a:schemeClr val="accent4"/>
          </a:effectRef>
          <a:fontRef idx="minor"/>
        </p:style>
      </p:sp>
      <p:sp>
        <p:nvSpPr>
          <p:cNvPr id="350" name="Straight Arrow Connector 73"/>
          <p:cNvSpPr/>
          <p:nvPr/>
        </p:nvSpPr>
        <p:spPr>
          <a:xfrm flipV="1">
            <a:off x="3060000" y="2617560"/>
            <a:ext cx="2593080" cy="1014840"/>
          </a:xfrm>
          <a:custGeom>
            <a:avLst/>
            <a:gdLst/>
            <a:ahLst/>
            <a:rect l="l" t="t" r="r" b="b"/>
            <a:pathLst>
              <a:path w="21600" h="21600">
                <a:moveTo>
                  <a:pt x="0" y="0"/>
                </a:moveTo>
                <a:lnTo>
                  <a:pt x="21600" y="21600"/>
                </a:lnTo>
              </a:path>
            </a:pathLst>
          </a:custGeom>
          <a:noFill/>
          <a:ln>
            <a:solidFill>
              <a:srgbClr val="ffc000"/>
            </a:solidFill>
            <a:tailEnd len="med" type="triangle" w="med"/>
          </a:ln>
        </p:spPr>
        <p:style>
          <a:lnRef idx="1">
            <a:schemeClr val="accent4"/>
          </a:lnRef>
          <a:fillRef idx="0">
            <a:schemeClr val="accent4"/>
          </a:fillRef>
          <a:effectRef idx="0">
            <a:schemeClr val="accent4"/>
          </a:effectRef>
          <a:fontRef idx="minor"/>
        </p:style>
      </p:sp>
      <p:sp>
        <p:nvSpPr>
          <p:cNvPr id="351" name="Straight Arrow Connector 75"/>
          <p:cNvSpPr/>
          <p:nvPr/>
        </p:nvSpPr>
        <p:spPr>
          <a:xfrm flipV="1">
            <a:off x="3711240" y="2846520"/>
            <a:ext cx="2647080" cy="726120"/>
          </a:xfrm>
          <a:custGeom>
            <a:avLst/>
            <a:gdLst/>
            <a:ahLst/>
            <a:rect l="l" t="t" r="r" b="b"/>
            <a:pathLst>
              <a:path w="21600" h="21600">
                <a:moveTo>
                  <a:pt x="0" y="0"/>
                </a:moveTo>
                <a:lnTo>
                  <a:pt x="21600" y="21600"/>
                </a:lnTo>
              </a:path>
            </a:pathLst>
          </a:custGeom>
          <a:noFill/>
          <a:ln>
            <a:solidFill>
              <a:srgbClr val="ffc000"/>
            </a:solidFill>
            <a:tailEnd len="med" type="triangle" w="med"/>
          </a:ln>
        </p:spPr>
        <p:style>
          <a:lnRef idx="1">
            <a:schemeClr val="accent4"/>
          </a:lnRef>
          <a:fillRef idx="0">
            <a:schemeClr val="accent4"/>
          </a:fillRef>
          <a:effectRef idx="0">
            <a:schemeClr val="accent4"/>
          </a:effectRef>
          <a:fontRef idx="minor"/>
        </p:style>
      </p:sp>
      <p:sp>
        <p:nvSpPr>
          <p:cNvPr id="352" name="Straight Arrow Connector 77"/>
          <p:cNvSpPr/>
          <p:nvPr/>
        </p:nvSpPr>
        <p:spPr>
          <a:xfrm flipV="1">
            <a:off x="3711240" y="3088800"/>
            <a:ext cx="2620080" cy="492840"/>
          </a:xfrm>
          <a:custGeom>
            <a:avLst/>
            <a:gdLst/>
            <a:ahLst/>
            <a:rect l="l" t="t" r="r" b="b"/>
            <a:pathLst>
              <a:path w="21600" h="21600">
                <a:moveTo>
                  <a:pt x="0" y="0"/>
                </a:moveTo>
                <a:lnTo>
                  <a:pt x="21600" y="21600"/>
                </a:lnTo>
              </a:path>
            </a:pathLst>
          </a:custGeom>
          <a:noFill/>
          <a:ln>
            <a:solidFill>
              <a:srgbClr val="ffc000"/>
            </a:solidFill>
            <a:tailEnd len="med" type="triangle" w="med"/>
          </a:ln>
        </p:spPr>
        <p:style>
          <a:lnRef idx="1">
            <a:schemeClr val="accent4"/>
          </a:lnRef>
          <a:fillRef idx="0">
            <a:schemeClr val="accent4"/>
          </a:fillRef>
          <a:effectRef idx="0">
            <a:schemeClr val="accent4"/>
          </a:effectRef>
          <a:fontRef idx="minor"/>
        </p:style>
      </p:sp>
      <p:sp>
        <p:nvSpPr>
          <p:cNvPr id="353" name="Straight Arrow Connector 79"/>
          <p:cNvSpPr/>
          <p:nvPr/>
        </p:nvSpPr>
        <p:spPr>
          <a:xfrm>
            <a:off x="3697920" y="3562200"/>
            <a:ext cx="2714040" cy="545040"/>
          </a:xfrm>
          <a:custGeom>
            <a:avLst/>
            <a:gdLst/>
            <a:ahLst/>
            <a:rect l="l" t="t" r="r" b="b"/>
            <a:pathLst>
              <a:path w="21600" h="21600">
                <a:moveTo>
                  <a:pt x="0" y="0"/>
                </a:moveTo>
                <a:lnTo>
                  <a:pt x="21600" y="21600"/>
                </a:lnTo>
              </a:path>
            </a:pathLst>
          </a:custGeom>
          <a:noFill/>
          <a:ln>
            <a:solidFill>
              <a:srgbClr val="ffc000"/>
            </a:solidFill>
            <a:tailEnd len="med" type="triangle" w="med"/>
          </a:ln>
        </p:spPr>
        <p:style>
          <a:lnRef idx="1">
            <a:schemeClr val="accent4"/>
          </a:lnRef>
          <a:fillRef idx="0">
            <a:schemeClr val="accent4"/>
          </a:fillRef>
          <a:effectRef idx="0">
            <a:schemeClr val="accent4"/>
          </a:effectRef>
          <a:fontRef idx="minor"/>
        </p:style>
      </p:sp>
      <p:sp>
        <p:nvSpPr>
          <p:cNvPr id="354" name="Straight Arrow Connector 81"/>
          <p:cNvSpPr/>
          <p:nvPr/>
        </p:nvSpPr>
        <p:spPr>
          <a:xfrm>
            <a:off x="2880000" y="3551760"/>
            <a:ext cx="2579760" cy="222120"/>
          </a:xfrm>
          <a:custGeom>
            <a:avLst/>
            <a:gdLst/>
            <a:ahLst/>
            <a:rect l="l" t="t" r="r" b="b"/>
            <a:pathLst>
              <a:path w="21600" h="21600">
                <a:moveTo>
                  <a:pt x="0" y="0"/>
                </a:moveTo>
                <a:lnTo>
                  <a:pt x="21600" y="21600"/>
                </a:lnTo>
              </a:path>
            </a:pathLst>
          </a:custGeom>
          <a:noFill/>
          <a:ln>
            <a:solidFill>
              <a:srgbClr val="ffc000"/>
            </a:solidFill>
            <a:tailEnd len="med" type="triangle" w="med"/>
          </a:ln>
        </p:spPr>
        <p:style>
          <a:lnRef idx="1">
            <a:schemeClr val="accent4"/>
          </a:lnRef>
          <a:fillRef idx="0">
            <a:schemeClr val="accent4"/>
          </a:fillRef>
          <a:effectRef idx="0">
            <a:schemeClr val="accent4"/>
          </a:effectRef>
          <a:fontRef idx="minor"/>
        </p:style>
      </p:sp>
      <p:sp>
        <p:nvSpPr>
          <p:cNvPr id="355" name="Straight Arrow Connector 83"/>
          <p:cNvSpPr/>
          <p:nvPr/>
        </p:nvSpPr>
        <p:spPr>
          <a:xfrm>
            <a:off x="3711240" y="3551760"/>
            <a:ext cx="2647080" cy="1245600"/>
          </a:xfrm>
          <a:custGeom>
            <a:avLst/>
            <a:gdLst/>
            <a:ahLst/>
            <a:rect l="l" t="t" r="r" b="b"/>
            <a:pathLst>
              <a:path w="21600" h="21600">
                <a:moveTo>
                  <a:pt x="0" y="0"/>
                </a:moveTo>
                <a:lnTo>
                  <a:pt x="21600" y="21600"/>
                </a:lnTo>
              </a:path>
            </a:pathLst>
          </a:custGeom>
          <a:noFill/>
          <a:ln>
            <a:solidFill>
              <a:srgbClr val="ffc000"/>
            </a:solidFill>
            <a:tailEnd len="med" type="triangle" w="med"/>
          </a:ln>
        </p:spPr>
        <p:style>
          <a:lnRef idx="1">
            <a:schemeClr val="accent4"/>
          </a:lnRef>
          <a:fillRef idx="0">
            <a:schemeClr val="accent4"/>
          </a:fillRef>
          <a:effectRef idx="0">
            <a:schemeClr val="accent4"/>
          </a:effectRef>
          <a:fontRef idx="minor"/>
        </p:style>
      </p:sp>
      <p:sp>
        <p:nvSpPr>
          <p:cNvPr id="356" name="Straight Arrow Connector 85"/>
          <p:cNvSpPr/>
          <p:nvPr/>
        </p:nvSpPr>
        <p:spPr>
          <a:xfrm>
            <a:off x="3711240" y="3574440"/>
            <a:ext cx="2673720" cy="818280"/>
          </a:xfrm>
          <a:custGeom>
            <a:avLst/>
            <a:gdLst/>
            <a:ahLst/>
            <a:rect l="l" t="t" r="r" b="b"/>
            <a:pathLst>
              <a:path w="21600" h="21600">
                <a:moveTo>
                  <a:pt x="0" y="0"/>
                </a:moveTo>
                <a:lnTo>
                  <a:pt x="21600" y="21600"/>
                </a:lnTo>
              </a:path>
            </a:pathLst>
          </a:custGeom>
          <a:noFill/>
          <a:ln>
            <a:solidFill>
              <a:srgbClr val="ffc000"/>
            </a:solidFill>
            <a:tailEnd len="med" type="triangle" w="med"/>
          </a:ln>
        </p:spPr>
        <p:style>
          <a:lnRef idx="1">
            <a:schemeClr val="accent4"/>
          </a:lnRef>
          <a:fillRef idx="0">
            <a:schemeClr val="accent4"/>
          </a:fillRef>
          <a:effectRef idx="0">
            <a:schemeClr val="accent4"/>
          </a:effectRef>
          <a:fontRef idx="minor"/>
        </p:style>
      </p:sp>
      <p:sp>
        <p:nvSpPr>
          <p:cNvPr id="357" name="Straight Arrow Connector 87"/>
          <p:cNvSpPr/>
          <p:nvPr/>
        </p:nvSpPr>
        <p:spPr>
          <a:xfrm>
            <a:off x="3738240" y="3591720"/>
            <a:ext cx="2660400" cy="1744560"/>
          </a:xfrm>
          <a:custGeom>
            <a:avLst/>
            <a:gdLst/>
            <a:ahLst/>
            <a:rect l="l" t="t" r="r" b="b"/>
            <a:pathLst>
              <a:path w="21600" h="21600">
                <a:moveTo>
                  <a:pt x="0" y="0"/>
                </a:moveTo>
                <a:lnTo>
                  <a:pt x="21600" y="21600"/>
                </a:lnTo>
              </a:path>
            </a:pathLst>
          </a:custGeom>
          <a:noFill/>
          <a:ln>
            <a:solidFill>
              <a:srgbClr val="ffc000"/>
            </a:solidFill>
            <a:tailEnd len="med" type="triangle" w="med"/>
          </a:ln>
        </p:spPr>
        <p:style>
          <a:lnRef idx="1">
            <a:schemeClr val="accent4"/>
          </a:lnRef>
          <a:fillRef idx="0">
            <a:schemeClr val="accent4"/>
          </a:fillRef>
          <a:effectRef idx="0">
            <a:schemeClr val="accent4"/>
          </a:effectRef>
          <a:fontRef idx="minor"/>
        </p:style>
      </p:sp>
      <p:sp>
        <p:nvSpPr>
          <p:cNvPr id="358" name="Straight Arrow Connector 89"/>
          <p:cNvSpPr/>
          <p:nvPr/>
        </p:nvSpPr>
        <p:spPr>
          <a:xfrm>
            <a:off x="3711240" y="3618000"/>
            <a:ext cx="2660400" cy="2089080"/>
          </a:xfrm>
          <a:custGeom>
            <a:avLst/>
            <a:gdLst/>
            <a:ahLst/>
            <a:rect l="l" t="t" r="r" b="b"/>
            <a:pathLst>
              <a:path w="21600" h="21600">
                <a:moveTo>
                  <a:pt x="0" y="0"/>
                </a:moveTo>
                <a:lnTo>
                  <a:pt x="21600" y="21600"/>
                </a:lnTo>
              </a:path>
            </a:pathLst>
          </a:custGeom>
          <a:noFill/>
          <a:ln>
            <a:solidFill>
              <a:srgbClr val="ffc000"/>
            </a:solidFill>
            <a:tailEnd len="med" type="triangle" w="med"/>
          </a:ln>
        </p:spPr>
        <p:style>
          <a:lnRef idx="1">
            <a:schemeClr val="accent4"/>
          </a:lnRef>
          <a:fillRef idx="0">
            <a:schemeClr val="accent4"/>
          </a:fillRef>
          <a:effectRef idx="0">
            <a:schemeClr val="accent4"/>
          </a:effectRef>
          <a:fontRef idx="minor"/>
        </p:style>
      </p:sp>
      <p:sp>
        <p:nvSpPr>
          <p:cNvPr id="359" name="Straight Arrow Connector 91"/>
          <p:cNvSpPr/>
          <p:nvPr/>
        </p:nvSpPr>
        <p:spPr>
          <a:xfrm>
            <a:off x="3765240" y="3643920"/>
            <a:ext cx="2633400" cy="2275200"/>
          </a:xfrm>
          <a:custGeom>
            <a:avLst/>
            <a:gdLst/>
            <a:ahLst/>
            <a:rect l="l" t="t" r="r" b="b"/>
            <a:pathLst>
              <a:path w="21600" h="21600">
                <a:moveTo>
                  <a:pt x="0" y="0"/>
                </a:moveTo>
                <a:lnTo>
                  <a:pt x="21600" y="21600"/>
                </a:lnTo>
              </a:path>
            </a:pathLst>
          </a:custGeom>
          <a:noFill/>
          <a:ln>
            <a:solidFill>
              <a:srgbClr val="ffc000"/>
            </a:solidFill>
            <a:tailEnd len="med" type="triangle" w="med"/>
          </a:ln>
        </p:spPr>
        <p:style>
          <a:lnRef idx="1">
            <a:schemeClr val="accent4"/>
          </a:lnRef>
          <a:fillRef idx="0">
            <a:schemeClr val="accent4"/>
          </a:fillRef>
          <a:effectRef idx="0">
            <a:schemeClr val="accent4"/>
          </a:effectRef>
          <a:fontRef idx="minor"/>
        </p:style>
      </p:sp>
      <p:sp>
        <p:nvSpPr>
          <p:cNvPr id="360" name="Straight Arrow Connector 93"/>
          <p:cNvSpPr/>
          <p:nvPr/>
        </p:nvSpPr>
        <p:spPr>
          <a:xfrm flipV="1">
            <a:off x="4222440" y="1582560"/>
            <a:ext cx="2189880" cy="2536200"/>
          </a:xfrm>
          <a:custGeom>
            <a:avLst/>
            <a:gdLst/>
            <a:ahLst/>
            <a:rect l="l" t="t" r="r" b="b"/>
            <a:pathLst>
              <a:path w="21600" h="21600">
                <a:moveTo>
                  <a:pt x="0" y="0"/>
                </a:moveTo>
                <a:lnTo>
                  <a:pt x="21600" y="21600"/>
                </a:lnTo>
              </a:path>
            </a:pathLst>
          </a:custGeom>
          <a:noFill/>
          <a:ln>
            <a:solidFill>
              <a:srgbClr val="ed7d31"/>
            </a:solidFill>
            <a:tailEnd len="med" type="triangle" w="med"/>
          </a:ln>
        </p:spPr>
        <p:style>
          <a:lnRef idx="1">
            <a:schemeClr val="accent2"/>
          </a:lnRef>
          <a:fillRef idx="0">
            <a:schemeClr val="accent2"/>
          </a:fillRef>
          <a:effectRef idx="0">
            <a:schemeClr val="accent2"/>
          </a:effectRef>
          <a:fontRef idx="minor"/>
        </p:style>
      </p:sp>
      <p:sp>
        <p:nvSpPr>
          <p:cNvPr id="361" name="Straight Arrow Connector 95"/>
          <p:cNvSpPr/>
          <p:nvPr/>
        </p:nvSpPr>
        <p:spPr>
          <a:xfrm flipV="1">
            <a:off x="4222440" y="2144880"/>
            <a:ext cx="2176200" cy="1961280"/>
          </a:xfrm>
          <a:custGeom>
            <a:avLst/>
            <a:gdLst/>
            <a:ahLst/>
            <a:rect l="l" t="t" r="r" b="b"/>
            <a:pathLst>
              <a:path w="21600" h="21600">
                <a:moveTo>
                  <a:pt x="0" y="0"/>
                </a:moveTo>
                <a:lnTo>
                  <a:pt x="21600" y="21600"/>
                </a:lnTo>
              </a:path>
            </a:pathLst>
          </a:custGeom>
          <a:noFill/>
          <a:ln>
            <a:solidFill>
              <a:srgbClr val="ed7d31"/>
            </a:solidFill>
            <a:tailEnd len="med" type="triangle" w="med"/>
          </a:ln>
        </p:spPr>
        <p:style>
          <a:lnRef idx="1">
            <a:schemeClr val="accent2"/>
          </a:lnRef>
          <a:fillRef idx="0">
            <a:schemeClr val="accent2"/>
          </a:fillRef>
          <a:effectRef idx="0">
            <a:schemeClr val="accent2"/>
          </a:effectRef>
          <a:fontRef idx="minor"/>
        </p:style>
      </p:sp>
      <p:sp>
        <p:nvSpPr>
          <p:cNvPr id="362" name="Straight Arrow Connector 97"/>
          <p:cNvSpPr/>
          <p:nvPr/>
        </p:nvSpPr>
        <p:spPr>
          <a:xfrm flipV="1">
            <a:off x="4229280" y="3168000"/>
            <a:ext cx="2156040" cy="897120"/>
          </a:xfrm>
          <a:custGeom>
            <a:avLst/>
            <a:gdLst/>
            <a:ahLst/>
            <a:rect l="l" t="t" r="r" b="b"/>
            <a:pathLst>
              <a:path w="21600" h="21600">
                <a:moveTo>
                  <a:pt x="0" y="0"/>
                </a:moveTo>
                <a:lnTo>
                  <a:pt x="21600" y="21600"/>
                </a:lnTo>
              </a:path>
            </a:pathLst>
          </a:custGeom>
          <a:noFill/>
          <a:ln>
            <a:solidFill>
              <a:srgbClr val="ed7d31"/>
            </a:solidFill>
            <a:tailEnd len="med" type="triangle" w="med"/>
          </a:ln>
        </p:spPr>
        <p:style>
          <a:lnRef idx="1">
            <a:schemeClr val="accent2"/>
          </a:lnRef>
          <a:fillRef idx="0">
            <a:schemeClr val="accent2"/>
          </a:fillRef>
          <a:effectRef idx="0">
            <a:schemeClr val="accent2"/>
          </a:effectRef>
          <a:fontRef idx="minor"/>
        </p:style>
      </p:sp>
      <p:sp>
        <p:nvSpPr>
          <p:cNvPr id="363" name="Straight Arrow Connector 99"/>
          <p:cNvSpPr/>
          <p:nvPr/>
        </p:nvSpPr>
        <p:spPr>
          <a:xfrm flipV="1">
            <a:off x="4239360" y="2536920"/>
            <a:ext cx="2118960" cy="1515240"/>
          </a:xfrm>
          <a:custGeom>
            <a:avLst/>
            <a:gdLst/>
            <a:ahLst/>
            <a:rect l="l" t="t" r="r" b="b"/>
            <a:pathLst>
              <a:path w="21600" h="21600">
                <a:moveTo>
                  <a:pt x="0" y="0"/>
                </a:moveTo>
                <a:lnTo>
                  <a:pt x="21600" y="21600"/>
                </a:lnTo>
              </a:path>
            </a:pathLst>
          </a:custGeom>
          <a:noFill/>
          <a:ln>
            <a:solidFill>
              <a:srgbClr val="ed7d31"/>
            </a:solidFill>
            <a:tailEnd len="med" type="triangle" w="med"/>
          </a:ln>
        </p:spPr>
        <p:style>
          <a:lnRef idx="1">
            <a:schemeClr val="accent2"/>
          </a:lnRef>
          <a:fillRef idx="0">
            <a:schemeClr val="accent2"/>
          </a:fillRef>
          <a:effectRef idx="0">
            <a:schemeClr val="accent2"/>
          </a:effectRef>
          <a:fontRef idx="minor"/>
        </p:style>
      </p:sp>
      <p:sp>
        <p:nvSpPr>
          <p:cNvPr id="364" name="Straight Arrow Connector 101"/>
          <p:cNvSpPr/>
          <p:nvPr/>
        </p:nvSpPr>
        <p:spPr>
          <a:xfrm flipV="1">
            <a:off x="4257720" y="3760200"/>
            <a:ext cx="2140920" cy="265320"/>
          </a:xfrm>
          <a:custGeom>
            <a:avLst/>
            <a:gdLst/>
            <a:ahLst/>
            <a:rect l="l" t="t" r="r" b="b"/>
            <a:pathLst>
              <a:path w="21600" h="21600">
                <a:moveTo>
                  <a:pt x="0" y="0"/>
                </a:moveTo>
                <a:lnTo>
                  <a:pt x="21600" y="21600"/>
                </a:lnTo>
              </a:path>
            </a:pathLst>
          </a:custGeom>
          <a:noFill/>
          <a:ln>
            <a:solidFill>
              <a:srgbClr val="ed7d31"/>
            </a:solidFill>
            <a:tailEnd len="med" type="triangle" w="med"/>
          </a:ln>
        </p:spPr>
        <p:style>
          <a:lnRef idx="1">
            <a:schemeClr val="accent2"/>
          </a:lnRef>
          <a:fillRef idx="0">
            <a:schemeClr val="accent2"/>
          </a:fillRef>
          <a:effectRef idx="0">
            <a:schemeClr val="accent2"/>
          </a:effectRef>
          <a:fontRef idx="minor"/>
        </p:style>
      </p:sp>
      <p:sp>
        <p:nvSpPr>
          <p:cNvPr id="365" name="Straight Arrow Connector 103"/>
          <p:cNvSpPr/>
          <p:nvPr/>
        </p:nvSpPr>
        <p:spPr>
          <a:xfrm>
            <a:off x="4257720" y="4057920"/>
            <a:ext cx="2261880" cy="402840"/>
          </a:xfrm>
          <a:custGeom>
            <a:avLst/>
            <a:gdLst/>
            <a:ahLst/>
            <a:rect l="l" t="t" r="r" b="b"/>
            <a:pathLst>
              <a:path w="21600" h="21600">
                <a:moveTo>
                  <a:pt x="0" y="0"/>
                </a:moveTo>
                <a:lnTo>
                  <a:pt x="21600" y="21600"/>
                </a:lnTo>
              </a:path>
            </a:pathLst>
          </a:custGeom>
          <a:noFill/>
          <a:ln>
            <a:solidFill>
              <a:srgbClr val="ed7d31"/>
            </a:solidFill>
            <a:tailEnd len="med" type="triangle" w="med"/>
          </a:ln>
        </p:spPr>
        <p:style>
          <a:lnRef idx="1">
            <a:schemeClr val="accent2"/>
          </a:lnRef>
          <a:fillRef idx="0">
            <a:schemeClr val="accent2"/>
          </a:fillRef>
          <a:effectRef idx="0">
            <a:schemeClr val="accent2"/>
          </a:effectRef>
          <a:fontRef idx="minor"/>
        </p:style>
      </p:sp>
      <p:sp>
        <p:nvSpPr>
          <p:cNvPr id="366" name="Straight Arrow Connector 105"/>
          <p:cNvSpPr/>
          <p:nvPr/>
        </p:nvSpPr>
        <p:spPr>
          <a:xfrm>
            <a:off x="4208760" y="4063320"/>
            <a:ext cx="2162880" cy="52200"/>
          </a:xfrm>
          <a:custGeom>
            <a:avLst/>
            <a:gdLst/>
            <a:ahLst/>
            <a:rect l="l" t="t" r="r" b="b"/>
            <a:pathLst>
              <a:path w="21600" h="21600">
                <a:moveTo>
                  <a:pt x="0" y="0"/>
                </a:moveTo>
                <a:lnTo>
                  <a:pt x="21600" y="21600"/>
                </a:lnTo>
              </a:path>
            </a:pathLst>
          </a:custGeom>
          <a:noFill/>
          <a:ln>
            <a:solidFill>
              <a:srgbClr val="ed7d31"/>
            </a:solidFill>
            <a:tailEnd len="med" type="triangle" w="med"/>
          </a:ln>
        </p:spPr>
        <p:style>
          <a:lnRef idx="1">
            <a:schemeClr val="accent2"/>
          </a:lnRef>
          <a:fillRef idx="0">
            <a:schemeClr val="accent2"/>
          </a:fillRef>
          <a:effectRef idx="0">
            <a:schemeClr val="accent2"/>
          </a:effectRef>
          <a:fontRef idx="minor"/>
        </p:style>
      </p:sp>
      <p:sp>
        <p:nvSpPr>
          <p:cNvPr id="367" name="Straight Arrow Connector 107"/>
          <p:cNvSpPr/>
          <p:nvPr/>
        </p:nvSpPr>
        <p:spPr>
          <a:xfrm>
            <a:off x="4195440" y="4050720"/>
            <a:ext cx="2216520" cy="720360"/>
          </a:xfrm>
          <a:custGeom>
            <a:avLst/>
            <a:gdLst/>
            <a:ahLst/>
            <a:rect l="l" t="t" r="r" b="b"/>
            <a:pathLst>
              <a:path w="21600" h="21600">
                <a:moveTo>
                  <a:pt x="0" y="0"/>
                </a:moveTo>
                <a:lnTo>
                  <a:pt x="21600" y="21600"/>
                </a:lnTo>
              </a:path>
            </a:pathLst>
          </a:custGeom>
          <a:noFill/>
          <a:ln>
            <a:solidFill>
              <a:srgbClr val="ed7d31"/>
            </a:solidFill>
            <a:tailEnd len="med" type="triangle" w="med"/>
          </a:ln>
        </p:spPr>
        <p:style>
          <a:lnRef idx="1">
            <a:schemeClr val="accent2"/>
          </a:lnRef>
          <a:fillRef idx="0">
            <a:schemeClr val="accent2"/>
          </a:fillRef>
          <a:effectRef idx="0">
            <a:schemeClr val="accent2"/>
          </a:effectRef>
          <a:fontRef idx="minor"/>
        </p:style>
      </p:sp>
      <p:sp>
        <p:nvSpPr>
          <p:cNvPr id="368" name="Straight Arrow Connector 109"/>
          <p:cNvSpPr/>
          <p:nvPr/>
        </p:nvSpPr>
        <p:spPr>
          <a:xfrm>
            <a:off x="4222440" y="4045320"/>
            <a:ext cx="2218320" cy="971640"/>
          </a:xfrm>
          <a:custGeom>
            <a:avLst/>
            <a:gdLst/>
            <a:ahLst/>
            <a:rect l="l" t="t" r="r" b="b"/>
            <a:pathLst>
              <a:path w="21600" h="21600">
                <a:moveTo>
                  <a:pt x="0" y="0"/>
                </a:moveTo>
                <a:lnTo>
                  <a:pt x="21600" y="21600"/>
                </a:lnTo>
              </a:path>
            </a:pathLst>
          </a:custGeom>
          <a:noFill/>
          <a:ln>
            <a:solidFill>
              <a:srgbClr val="ed7d31"/>
            </a:solidFill>
            <a:tailEnd len="med" type="triangle" w="med"/>
          </a:ln>
        </p:spPr>
        <p:style>
          <a:lnRef idx="1">
            <a:schemeClr val="accent2"/>
          </a:lnRef>
          <a:fillRef idx="0">
            <a:schemeClr val="accent2"/>
          </a:fillRef>
          <a:effectRef idx="0">
            <a:schemeClr val="accent2"/>
          </a:effectRef>
          <a:fontRef idx="minor"/>
        </p:style>
      </p:sp>
      <p:sp>
        <p:nvSpPr>
          <p:cNvPr id="369" name="Straight Arrow Connector 111"/>
          <p:cNvSpPr/>
          <p:nvPr/>
        </p:nvSpPr>
        <p:spPr>
          <a:xfrm>
            <a:off x="4167000" y="4049280"/>
            <a:ext cx="2287080" cy="2016360"/>
          </a:xfrm>
          <a:custGeom>
            <a:avLst/>
            <a:gdLst/>
            <a:ahLst/>
            <a:rect l="l" t="t" r="r" b="b"/>
            <a:pathLst>
              <a:path w="21600" h="21600">
                <a:moveTo>
                  <a:pt x="0" y="0"/>
                </a:moveTo>
                <a:lnTo>
                  <a:pt x="21600" y="21600"/>
                </a:lnTo>
              </a:path>
            </a:pathLst>
          </a:custGeom>
          <a:noFill/>
          <a:ln>
            <a:solidFill>
              <a:srgbClr val="ed7d31"/>
            </a:solidFill>
            <a:tailEnd len="med" type="triangle" w="med"/>
          </a:ln>
        </p:spPr>
        <p:style>
          <a:lnRef idx="1">
            <a:schemeClr val="accent2"/>
          </a:lnRef>
          <a:fillRef idx="0">
            <a:schemeClr val="accent2"/>
          </a:fillRef>
          <a:effectRef idx="0">
            <a:schemeClr val="accent2"/>
          </a:effectRef>
          <a:fontRef idx="minor"/>
        </p:style>
      </p:sp>
      <p:sp>
        <p:nvSpPr>
          <p:cNvPr id="370" name="Straight Arrow Connector 113"/>
          <p:cNvSpPr/>
          <p:nvPr/>
        </p:nvSpPr>
        <p:spPr>
          <a:xfrm flipV="1">
            <a:off x="4383720" y="1582560"/>
            <a:ext cx="2135880" cy="2805840"/>
          </a:xfrm>
          <a:custGeom>
            <a:avLst/>
            <a:gdLst/>
            <a:ahLst/>
            <a:rect l="l" t="t" r="r" b="b"/>
            <a:pathLst>
              <a:path w="21600" h="21600">
                <a:moveTo>
                  <a:pt x="0" y="0"/>
                </a:moveTo>
                <a:lnTo>
                  <a:pt x="21600" y="21600"/>
                </a:lnTo>
              </a:path>
            </a:pathLst>
          </a:custGeom>
          <a:noFill/>
          <a:ln>
            <a:solidFill>
              <a:srgbClr val="ff0000"/>
            </a:solidFill>
            <a:tailEnd len="med" type="triangle" w="med"/>
          </a:ln>
        </p:spPr>
        <p:style>
          <a:lnRef idx="1">
            <a:schemeClr val="accent1"/>
          </a:lnRef>
          <a:fillRef idx="0">
            <a:schemeClr val="accent1"/>
          </a:fillRef>
          <a:effectRef idx="0">
            <a:schemeClr val="accent1"/>
          </a:effectRef>
          <a:fontRef idx="minor"/>
        </p:style>
      </p:sp>
      <p:sp>
        <p:nvSpPr>
          <p:cNvPr id="371" name="Straight Arrow Connector 115"/>
          <p:cNvSpPr/>
          <p:nvPr/>
        </p:nvSpPr>
        <p:spPr>
          <a:xfrm flipV="1">
            <a:off x="2562840" y="2229120"/>
            <a:ext cx="3810600" cy="989640"/>
          </a:xfrm>
          <a:custGeom>
            <a:avLst/>
            <a:gdLst/>
            <a:ahLst/>
            <a:rect l="l" t="t" r="r" b="b"/>
            <a:pathLst>
              <a:path w="21600" h="21600">
                <a:moveTo>
                  <a:pt x="0" y="0"/>
                </a:moveTo>
                <a:lnTo>
                  <a:pt x="21600" y="21600"/>
                </a:lnTo>
              </a:path>
            </a:pathLst>
          </a:custGeom>
          <a:noFill/>
          <a:ln>
            <a:solidFill>
              <a:srgbClr val="ff0000"/>
            </a:solidFill>
            <a:tailEnd len="med" type="triangle" w="med"/>
          </a:ln>
        </p:spPr>
        <p:style>
          <a:lnRef idx="1">
            <a:schemeClr val="accent1"/>
          </a:lnRef>
          <a:fillRef idx="0">
            <a:schemeClr val="accent1"/>
          </a:fillRef>
          <a:effectRef idx="0">
            <a:schemeClr val="accent1"/>
          </a:effectRef>
          <a:fontRef idx="minor"/>
        </p:style>
      </p:sp>
      <p:sp>
        <p:nvSpPr>
          <p:cNvPr id="372" name="Straight Arrow Connector 117"/>
          <p:cNvSpPr/>
          <p:nvPr/>
        </p:nvSpPr>
        <p:spPr>
          <a:xfrm flipV="1">
            <a:off x="4464360" y="2493720"/>
            <a:ext cx="2011680" cy="1803960"/>
          </a:xfrm>
          <a:custGeom>
            <a:avLst/>
            <a:gdLst/>
            <a:ahLst/>
            <a:rect l="l" t="t" r="r" b="b"/>
            <a:pathLst>
              <a:path w="21600" h="21600">
                <a:moveTo>
                  <a:pt x="0" y="0"/>
                </a:moveTo>
                <a:lnTo>
                  <a:pt x="21600" y="21600"/>
                </a:lnTo>
              </a:path>
            </a:pathLst>
          </a:custGeom>
          <a:noFill/>
          <a:ln>
            <a:solidFill>
              <a:srgbClr val="ff0000"/>
            </a:solidFill>
            <a:tailEnd len="med" type="triangle" w="med"/>
          </a:ln>
        </p:spPr>
        <p:style>
          <a:lnRef idx="1">
            <a:schemeClr val="accent1"/>
          </a:lnRef>
          <a:fillRef idx="0">
            <a:schemeClr val="accent1"/>
          </a:fillRef>
          <a:effectRef idx="0">
            <a:schemeClr val="accent1"/>
          </a:effectRef>
          <a:fontRef idx="minor"/>
        </p:style>
      </p:sp>
      <p:sp>
        <p:nvSpPr>
          <p:cNvPr id="373" name="Straight Arrow Connector 119"/>
          <p:cNvSpPr/>
          <p:nvPr/>
        </p:nvSpPr>
        <p:spPr>
          <a:xfrm flipV="1">
            <a:off x="4451040" y="3166560"/>
            <a:ext cx="2003040" cy="1168200"/>
          </a:xfrm>
          <a:custGeom>
            <a:avLst/>
            <a:gdLst/>
            <a:ahLst/>
            <a:rect l="l" t="t" r="r" b="b"/>
            <a:pathLst>
              <a:path w="21600" h="21600">
                <a:moveTo>
                  <a:pt x="0" y="0"/>
                </a:moveTo>
                <a:lnTo>
                  <a:pt x="21600" y="21600"/>
                </a:lnTo>
              </a:path>
            </a:pathLst>
          </a:custGeom>
          <a:noFill/>
          <a:ln>
            <a:solidFill>
              <a:srgbClr val="ff0000"/>
            </a:solidFill>
            <a:tailEnd len="med" type="triangle" w="med"/>
          </a:ln>
        </p:spPr>
        <p:style>
          <a:lnRef idx="1">
            <a:schemeClr val="accent1"/>
          </a:lnRef>
          <a:fillRef idx="0">
            <a:schemeClr val="accent1"/>
          </a:fillRef>
          <a:effectRef idx="0">
            <a:schemeClr val="accent1"/>
          </a:effectRef>
          <a:fontRef idx="minor"/>
        </p:style>
      </p:sp>
      <p:sp>
        <p:nvSpPr>
          <p:cNvPr id="374" name="Straight Arrow Connector 121"/>
          <p:cNvSpPr/>
          <p:nvPr/>
        </p:nvSpPr>
        <p:spPr>
          <a:xfrm flipV="1">
            <a:off x="4420800" y="3463920"/>
            <a:ext cx="2046960" cy="872280"/>
          </a:xfrm>
          <a:custGeom>
            <a:avLst/>
            <a:gdLst/>
            <a:ahLst/>
            <a:rect l="l" t="t" r="r" b="b"/>
            <a:pathLst>
              <a:path w="21600" h="21600">
                <a:moveTo>
                  <a:pt x="0" y="0"/>
                </a:moveTo>
                <a:lnTo>
                  <a:pt x="21600" y="21600"/>
                </a:lnTo>
              </a:path>
            </a:pathLst>
          </a:custGeom>
          <a:noFill/>
          <a:ln>
            <a:solidFill>
              <a:srgbClr val="ff0000"/>
            </a:solidFill>
            <a:tailEnd len="med" type="triangle" w="med"/>
          </a:ln>
        </p:spPr>
        <p:style>
          <a:lnRef idx="1">
            <a:schemeClr val="accent1"/>
          </a:lnRef>
          <a:fillRef idx="0">
            <a:schemeClr val="accent1"/>
          </a:fillRef>
          <a:effectRef idx="0">
            <a:schemeClr val="accent1"/>
          </a:effectRef>
          <a:fontRef idx="minor"/>
        </p:style>
      </p:sp>
      <p:sp>
        <p:nvSpPr>
          <p:cNvPr id="375" name="Straight Arrow Connector 123"/>
          <p:cNvSpPr/>
          <p:nvPr/>
        </p:nvSpPr>
        <p:spPr>
          <a:xfrm>
            <a:off x="4397040" y="4343040"/>
            <a:ext cx="2118960" cy="76320"/>
          </a:xfrm>
          <a:custGeom>
            <a:avLst/>
            <a:gdLst/>
            <a:ahLst/>
            <a:rect l="l" t="t" r="r" b="b"/>
            <a:pathLst>
              <a:path w="21600" h="21600">
                <a:moveTo>
                  <a:pt x="0" y="0"/>
                </a:moveTo>
                <a:lnTo>
                  <a:pt x="21600" y="21600"/>
                </a:lnTo>
              </a:path>
            </a:pathLst>
          </a:custGeom>
          <a:noFill/>
          <a:ln>
            <a:solidFill>
              <a:srgbClr val="ff0000"/>
            </a:solidFill>
            <a:tailEnd len="med" type="triangle" w="med"/>
          </a:ln>
        </p:spPr>
        <p:style>
          <a:lnRef idx="1">
            <a:schemeClr val="accent1"/>
          </a:lnRef>
          <a:fillRef idx="0">
            <a:schemeClr val="accent1"/>
          </a:fillRef>
          <a:effectRef idx="0">
            <a:schemeClr val="accent1"/>
          </a:effectRef>
          <a:fontRef idx="minor"/>
        </p:style>
      </p:sp>
      <p:sp>
        <p:nvSpPr>
          <p:cNvPr id="376" name="Straight Arrow Connector 125"/>
          <p:cNvSpPr/>
          <p:nvPr/>
        </p:nvSpPr>
        <p:spPr>
          <a:xfrm>
            <a:off x="4410720" y="4368960"/>
            <a:ext cx="1989720" cy="405720"/>
          </a:xfrm>
          <a:custGeom>
            <a:avLst/>
            <a:gdLst/>
            <a:ahLst/>
            <a:rect l="l" t="t" r="r" b="b"/>
            <a:pathLst>
              <a:path w="21600" h="21600">
                <a:moveTo>
                  <a:pt x="0" y="0"/>
                </a:moveTo>
                <a:lnTo>
                  <a:pt x="21600" y="21600"/>
                </a:lnTo>
              </a:path>
            </a:pathLst>
          </a:custGeom>
          <a:noFill/>
          <a:ln>
            <a:solidFill>
              <a:srgbClr val="ff0000"/>
            </a:solidFill>
            <a:tailEnd len="med" type="triangle" w="med"/>
          </a:ln>
        </p:spPr>
        <p:style>
          <a:lnRef idx="1">
            <a:schemeClr val="accent1"/>
          </a:lnRef>
          <a:fillRef idx="0">
            <a:schemeClr val="accent1"/>
          </a:fillRef>
          <a:effectRef idx="0">
            <a:schemeClr val="accent1"/>
          </a:effectRef>
          <a:fontRef idx="minor"/>
        </p:style>
      </p:sp>
      <p:sp>
        <p:nvSpPr>
          <p:cNvPr id="377" name="Straight Arrow Connector 127"/>
          <p:cNvSpPr/>
          <p:nvPr/>
        </p:nvSpPr>
        <p:spPr>
          <a:xfrm>
            <a:off x="4407120" y="4399200"/>
            <a:ext cx="2055240" cy="697680"/>
          </a:xfrm>
          <a:custGeom>
            <a:avLst/>
            <a:gdLst/>
            <a:ahLst/>
            <a:rect l="l" t="t" r="r" b="b"/>
            <a:pathLst>
              <a:path w="21600" h="21600">
                <a:moveTo>
                  <a:pt x="0" y="0"/>
                </a:moveTo>
                <a:lnTo>
                  <a:pt x="21600" y="21600"/>
                </a:lnTo>
              </a:path>
            </a:pathLst>
          </a:custGeom>
          <a:noFill/>
          <a:ln>
            <a:solidFill>
              <a:srgbClr val="ff0000"/>
            </a:solidFill>
            <a:tailEnd len="med" type="triangle" w="med"/>
          </a:ln>
        </p:spPr>
        <p:style>
          <a:lnRef idx="1">
            <a:schemeClr val="accent1"/>
          </a:lnRef>
          <a:fillRef idx="0">
            <a:schemeClr val="accent1"/>
          </a:fillRef>
          <a:effectRef idx="0">
            <a:schemeClr val="accent1"/>
          </a:effectRef>
          <a:fontRef idx="minor"/>
        </p:style>
      </p:sp>
      <p:sp>
        <p:nvSpPr>
          <p:cNvPr id="378" name="Straight Arrow Connector 129"/>
          <p:cNvSpPr/>
          <p:nvPr/>
        </p:nvSpPr>
        <p:spPr>
          <a:xfrm>
            <a:off x="4393800" y="4421880"/>
            <a:ext cx="2060280" cy="984600"/>
          </a:xfrm>
          <a:custGeom>
            <a:avLst/>
            <a:gdLst/>
            <a:ahLst/>
            <a:rect l="l" t="t" r="r" b="b"/>
            <a:pathLst>
              <a:path w="21600" h="21600">
                <a:moveTo>
                  <a:pt x="0" y="0"/>
                </a:moveTo>
                <a:lnTo>
                  <a:pt x="21600" y="21600"/>
                </a:lnTo>
              </a:path>
            </a:pathLst>
          </a:custGeom>
          <a:noFill/>
          <a:ln>
            <a:solidFill>
              <a:srgbClr val="ff0000"/>
            </a:solidFill>
            <a:tailEnd len="med" type="triangle" w="med"/>
          </a:ln>
        </p:spPr>
        <p:style>
          <a:lnRef idx="1">
            <a:schemeClr val="accent1"/>
          </a:lnRef>
          <a:fillRef idx="0">
            <a:schemeClr val="accent1"/>
          </a:fillRef>
          <a:effectRef idx="0">
            <a:schemeClr val="accent1"/>
          </a:effectRef>
          <a:fontRef idx="minor"/>
        </p:style>
      </p:sp>
      <p:sp>
        <p:nvSpPr>
          <p:cNvPr id="379" name="Straight Arrow Connector 131"/>
          <p:cNvSpPr/>
          <p:nvPr/>
        </p:nvSpPr>
        <p:spPr>
          <a:xfrm>
            <a:off x="4397040" y="4474440"/>
            <a:ext cx="2016720" cy="1612800"/>
          </a:xfrm>
          <a:custGeom>
            <a:avLst/>
            <a:gdLst/>
            <a:ahLst/>
            <a:rect l="l" t="t" r="r" b="b"/>
            <a:pathLst>
              <a:path w="21600" h="21600">
                <a:moveTo>
                  <a:pt x="0" y="0"/>
                </a:moveTo>
                <a:lnTo>
                  <a:pt x="21600" y="21600"/>
                </a:lnTo>
              </a:path>
            </a:pathLst>
          </a:custGeom>
          <a:noFill/>
          <a:ln>
            <a:solidFill>
              <a:srgbClr val="ff0000"/>
            </a:solidFill>
            <a:tailEnd len="med" type="triangle" w="med"/>
          </a:ln>
        </p:spPr>
        <p:style>
          <a:lnRef idx="1">
            <a:schemeClr val="accent1"/>
          </a:lnRef>
          <a:fillRef idx="0">
            <a:schemeClr val="accent1"/>
          </a:fillRef>
          <a:effectRef idx="0">
            <a:schemeClr val="accent1"/>
          </a:effectRef>
          <a:fontRef idx="minor"/>
        </p:style>
      </p:sp>
      <p:sp>
        <p:nvSpPr>
          <p:cNvPr id="380" name="Straight Arrow Connector 133"/>
          <p:cNvSpPr/>
          <p:nvPr/>
        </p:nvSpPr>
        <p:spPr>
          <a:xfrm flipV="1">
            <a:off x="3505320" y="1459800"/>
            <a:ext cx="2970720" cy="3180240"/>
          </a:xfrm>
          <a:custGeom>
            <a:avLst/>
            <a:gdLst/>
            <a:ahLst/>
            <a:rect l="l" t="t" r="r" b="b"/>
            <a:pathLst>
              <a:path w="21600" h="21600">
                <a:moveTo>
                  <a:pt x="0" y="0"/>
                </a:moveTo>
                <a:lnTo>
                  <a:pt x="21600" y="21600"/>
                </a:lnTo>
              </a:path>
            </a:pathLst>
          </a:custGeom>
          <a:noFill/>
          <a:ln>
            <a:solidFill>
              <a:srgbClr val="7030a0"/>
            </a:solidFill>
            <a:tailEnd len="med" type="triangle" w="med"/>
          </a:ln>
        </p:spPr>
        <p:style>
          <a:lnRef idx="1">
            <a:schemeClr val="accent1"/>
          </a:lnRef>
          <a:fillRef idx="0">
            <a:schemeClr val="accent1"/>
          </a:fillRef>
          <a:effectRef idx="0">
            <a:schemeClr val="accent1"/>
          </a:effectRef>
          <a:fontRef idx="minor"/>
        </p:style>
      </p:sp>
      <p:sp>
        <p:nvSpPr>
          <p:cNvPr id="381" name="Straight Arrow Connector 135"/>
          <p:cNvSpPr/>
          <p:nvPr/>
        </p:nvSpPr>
        <p:spPr>
          <a:xfrm flipV="1">
            <a:off x="3505320" y="1854360"/>
            <a:ext cx="3014640" cy="2810520"/>
          </a:xfrm>
          <a:custGeom>
            <a:avLst/>
            <a:gdLst/>
            <a:ahLst/>
            <a:rect l="l" t="t" r="r" b="b"/>
            <a:pathLst>
              <a:path w="21600" h="21600">
                <a:moveTo>
                  <a:pt x="0" y="0"/>
                </a:moveTo>
                <a:lnTo>
                  <a:pt x="21600" y="21600"/>
                </a:lnTo>
              </a:path>
            </a:pathLst>
          </a:custGeom>
          <a:noFill/>
          <a:ln>
            <a:solidFill>
              <a:srgbClr val="7030a0"/>
            </a:solidFill>
            <a:tailEnd len="med" type="triangle" w="med"/>
          </a:ln>
        </p:spPr>
        <p:style>
          <a:lnRef idx="1">
            <a:schemeClr val="accent1"/>
          </a:lnRef>
          <a:fillRef idx="0">
            <a:schemeClr val="accent1"/>
          </a:fillRef>
          <a:effectRef idx="0">
            <a:schemeClr val="accent1"/>
          </a:effectRef>
          <a:fontRef idx="minor"/>
        </p:style>
      </p:sp>
      <p:sp>
        <p:nvSpPr>
          <p:cNvPr id="382" name="Straight Arrow Connector 137"/>
          <p:cNvSpPr/>
          <p:nvPr/>
        </p:nvSpPr>
        <p:spPr>
          <a:xfrm flipV="1">
            <a:off x="3060000" y="1488240"/>
            <a:ext cx="3011040" cy="2494440"/>
          </a:xfrm>
          <a:custGeom>
            <a:avLst/>
            <a:gdLst/>
            <a:ahLst/>
            <a:rect l="l" t="t" r="r" b="b"/>
            <a:pathLst>
              <a:path w="21600" h="21600">
                <a:moveTo>
                  <a:pt x="0" y="0"/>
                </a:moveTo>
                <a:lnTo>
                  <a:pt x="21600" y="21600"/>
                </a:lnTo>
              </a:path>
            </a:pathLst>
          </a:custGeom>
          <a:noFill/>
          <a:ln>
            <a:solidFill>
              <a:srgbClr val="7030a0"/>
            </a:solidFill>
            <a:tailEnd len="med" type="triangle" w="med"/>
          </a:ln>
        </p:spPr>
        <p:style>
          <a:lnRef idx="1">
            <a:schemeClr val="accent1"/>
          </a:lnRef>
          <a:fillRef idx="0">
            <a:schemeClr val="accent1"/>
          </a:fillRef>
          <a:effectRef idx="0">
            <a:schemeClr val="accent1"/>
          </a:effectRef>
          <a:fontRef idx="minor"/>
        </p:style>
      </p:sp>
      <p:sp>
        <p:nvSpPr>
          <p:cNvPr id="383" name="Straight Arrow Connector 139"/>
          <p:cNvSpPr/>
          <p:nvPr/>
        </p:nvSpPr>
        <p:spPr>
          <a:xfrm flipV="1">
            <a:off x="3475440" y="3560760"/>
            <a:ext cx="2960280" cy="1088280"/>
          </a:xfrm>
          <a:custGeom>
            <a:avLst/>
            <a:gdLst/>
            <a:ahLst/>
            <a:rect l="l" t="t" r="r" b="b"/>
            <a:pathLst>
              <a:path w="21600" h="21600">
                <a:moveTo>
                  <a:pt x="0" y="0"/>
                </a:moveTo>
                <a:lnTo>
                  <a:pt x="21600" y="21600"/>
                </a:lnTo>
              </a:path>
            </a:pathLst>
          </a:custGeom>
          <a:noFill/>
          <a:ln>
            <a:solidFill>
              <a:srgbClr val="7030a0"/>
            </a:solidFill>
            <a:tailEnd len="med" type="triangle" w="med"/>
          </a:ln>
        </p:spPr>
        <p:style>
          <a:lnRef idx="1">
            <a:schemeClr val="accent1"/>
          </a:lnRef>
          <a:fillRef idx="0">
            <a:schemeClr val="accent1"/>
          </a:fillRef>
          <a:effectRef idx="0">
            <a:schemeClr val="accent1"/>
          </a:effectRef>
          <a:fontRef idx="minor"/>
        </p:style>
      </p:sp>
      <p:sp>
        <p:nvSpPr>
          <p:cNvPr id="384" name="Straight Arrow Connector 141"/>
          <p:cNvSpPr/>
          <p:nvPr/>
        </p:nvSpPr>
        <p:spPr>
          <a:xfrm flipV="1">
            <a:off x="3470400" y="3829320"/>
            <a:ext cx="2965320" cy="814320"/>
          </a:xfrm>
          <a:custGeom>
            <a:avLst/>
            <a:gdLst/>
            <a:ahLst/>
            <a:rect l="l" t="t" r="r" b="b"/>
            <a:pathLst>
              <a:path w="21600" h="21600">
                <a:moveTo>
                  <a:pt x="0" y="0"/>
                </a:moveTo>
                <a:lnTo>
                  <a:pt x="21600" y="21600"/>
                </a:lnTo>
              </a:path>
            </a:pathLst>
          </a:custGeom>
          <a:noFill/>
          <a:ln>
            <a:solidFill>
              <a:srgbClr val="7030a0"/>
            </a:solidFill>
            <a:tailEnd len="med" type="triangle" w="med"/>
          </a:ln>
        </p:spPr>
        <p:style>
          <a:lnRef idx="1">
            <a:schemeClr val="accent1"/>
          </a:lnRef>
          <a:fillRef idx="0">
            <a:schemeClr val="accent1"/>
          </a:fillRef>
          <a:effectRef idx="0">
            <a:schemeClr val="accent1"/>
          </a:effectRef>
          <a:fontRef idx="minor"/>
        </p:style>
      </p:sp>
      <p:sp>
        <p:nvSpPr>
          <p:cNvPr id="385" name="Straight Arrow Connector 143"/>
          <p:cNvSpPr/>
          <p:nvPr/>
        </p:nvSpPr>
        <p:spPr>
          <a:xfrm flipV="1">
            <a:off x="3505320" y="4093920"/>
            <a:ext cx="2999160" cy="591480"/>
          </a:xfrm>
          <a:custGeom>
            <a:avLst/>
            <a:gdLst/>
            <a:ahLst/>
            <a:rect l="l" t="t" r="r" b="b"/>
            <a:pathLst>
              <a:path w="21600" h="21600">
                <a:moveTo>
                  <a:pt x="0" y="0"/>
                </a:moveTo>
                <a:lnTo>
                  <a:pt x="21600" y="21600"/>
                </a:lnTo>
              </a:path>
            </a:pathLst>
          </a:custGeom>
          <a:noFill/>
          <a:ln>
            <a:solidFill>
              <a:srgbClr val="7030a0"/>
            </a:solidFill>
            <a:tailEnd len="med" type="triangle" w="med"/>
          </a:ln>
        </p:spPr>
        <p:style>
          <a:lnRef idx="1">
            <a:schemeClr val="accent1"/>
          </a:lnRef>
          <a:fillRef idx="0">
            <a:schemeClr val="accent1"/>
          </a:fillRef>
          <a:effectRef idx="0">
            <a:schemeClr val="accent1"/>
          </a:effectRef>
          <a:fontRef idx="minor"/>
        </p:style>
      </p:sp>
      <p:sp>
        <p:nvSpPr>
          <p:cNvPr id="386" name="Straight Arrow Connector 145"/>
          <p:cNvSpPr/>
          <p:nvPr/>
        </p:nvSpPr>
        <p:spPr>
          <a:xfrm>
            <a:off x="3501720" y="4655160"/>
            <a:ext cx="2952360" cy="50040"/>
          </a:xfrm>
          <a:custGeom>
            <a:avLst/>
            <a:gdLst/>
            <a:ahLst/>
            <a:rect l="l" t="t" r="r" b="b"/>
            <a:pathLst>
              <a:path w="21600" h="21600">
                <a:moveTo>
                  <a:pt x="0" y="0"/>
                </a:moveTo>
                <a:lnTo>
                  <a:pt x="21600" y="21600"/>
                </a:lnTo>
              </a:path>
            </a:pathLst>
          </a:custGeom>
          <a:noFill/>
          <a:ln>
            <a:solidFill>
              <a:srgbClr val="7030a0"/>
            </a:solidFill>
            <a:tailEnd len="med" type="triangle" w="med"/>
          </a:ln>
        </p:spPr>
        <p:style>
          <a:lnRef idx="1">
            <a:schemeClr val="accent1"/>
          </a:lnRef>
          <a:fillRef idx="0">
            <a:schemeClr val="accent1"/>
          </a:fillRef>
          <a:effectRef idx="0">
            <a:schemeClr val="accent1"/>
          </a:effectRef>
          <a:fontRef idx="minor"/>
        </p:style>
      </p:sp>
      <p:sp>
        <p:nvSpPr>
          <p:cNvPr id="387" name="Straight Arrow Connector 147"/>
          <p:cNvSpPr/>
          <p:nvPr/>
        </p:nvSpPr>
        <p:spPr>
          <a:xfrm>
            <a:off x="3470400" y="4665240"/>
            <a:ext cx="3049200" cy="412560"/>
          </a:xfrm>
          <a:custGeom>
            <a:avLst/>
            <a:gdLst/>
            <a:ahLst/>
            <a:rect l="l" t="t" r="r" b="b"/>
            <a:pathLst>
              <a:path w="21600" h="21600">
                <a:moveTo>
                  <a:pt x="0" y="0"/>
                </a:moveTo>
                <a:lnTo>
                  <a:pt x="21600" y="21600"/>
                </a:lnTo>
              </a:path>
            </a:pathLst>
          </a:custGeom>
          <a:noFill/>
          <a:ln>
            <a:solidFill>
              <a:srgbClr val="7030a0"/>
            </a:solidFill>
            <a:tailEnd len="med" type="triangle" w="med"/>
          </a:ln>
        </p:spPr>
        <p:style>
          <a:lnRef idx="1">
            <a:schemeClr val="accent1"/>
          </a:lnRef>
          <a:fillRef idx="0">
            <a:schemeClr val="accent1"/>
          </a:fillRef>
          <a:effectRef idx="0">
            <a:schemeClr val="accent1"/>
          </a:effectRef>
          <a:fontRef idx="minor"/>
        </p:style>
      </p:sp>
      <p:sp>
        <p:nvSpPr>
          <p:cNvPr id="388" name="Straight Arrow Connector 149"/>
          <p:cNvSpPr/>
          <p:nvPr/>
        </p:nvSpPr>
        <p:spPr>
          <a:xfrm>
            <a:off x="3456360" y="4663800"/>
            <a:ext cx="2955600" cy="742320"/>
          </a:xfrm>
          <a:custGeom>
            <a:avLst/>
            <a:gdLst/>
            <a:ahLst/>
            <a:rect l="l" t="t" r="r" b="b"/>
            <a:pathLst>
              <a:path w="21600" h="21600">
                <a:moveTo>
                  <a:pt x="0" y="0"/>
                </a:moveTo>
                <a:lnTo>
                  <a:pt x="21600" y="21600"/>
                </a:lnTo>
              </a:path>
            </a:pathLst>
          </a:custGeom>
          <a:noFill/>
          <a:ln>
            <a:solidFill>
              <a:srgbClr val="7030a0"/>
            </a:solidFill>
            <a:tailEnd len="med" type="triangle" w="med"/>
          </a:ln>
        </p:spPr>
        <p:style>
          <a:lnRef idx="1">
            <a:schemeClr val="accent1"/>
          </a:lnRef>
          <a:fillRef idx="0">
            <a:schemeClr val="accent1"/>
          </a:fillRef>
          <a:effectRef idx="0">
            <a:schemeClr val="accent1"/>
          </a:effectRef>
          <a:fontRef idx="minor"/>
        </p:style>
      </p:sp>
      <p:sp>
        <p:nvSpPr>
          <p:cNvPr id="389" name="Straight Arrow Connector 151"/>
          <p:cNvSpPr/>
          <p:nvPr/>
        </p:nvSpPr>
        <p:spPr>
          <a:xfrm>
            <a:off x="3429720" y="4679640"/>
            <a:ext cx="3006000" cy="1410120"/>
          </a:xfrm>
          <a:custGeom>
            <a:avLst/>
            <a:gdLst/>
            <a:ahLst/>
            <a:rect l="l" t="t" r="r" b="b"/>
            <a:pathLst>
              <a:path w="21600" h="21600">
                <a:moveTo>
                  <a:pt x="0" y="0"/>
                </a:moveTo>
                <a:lnTo>
                  <a:pt x="21600" y="21600"/>
                </a:lnTo>
              </a:path>
            </a:pathLst>
          </a:custGeom>
          <a:noFill/>
          <a:ln>
            <a:solidFill>
              <a:srgbClr val="7030a0"/>
            </a:solidFill>
            <a:tailEnd len="med" type="triangle" w="med"/>
          </a:ln>
        </p:spPr>
        <p:style>
          <a:lnRef idx="1">
            <a:schemeClr val="accent1"/>
          </a:lnRef>
          <a:fillRef idx="0">
            <a:schemeClr val="accent1"/>
          </a:fillRef>
          <a:effectRef idx="0">
            <a:schemeClr val="accent1"/>
          </a:effectRef>
          <a:fontRef idx="minor"/>
        </p:style>
      </p:sp>
      <p:sp>
        <p:nvSpPr>
          <p:cNvPr id="390" name="Straight Arrow Connector 153"/>
          <p:cNvSpPr/>
          <p:nvPr/>
        </p:nvSpPr>
        <p:spPr>
          <a:xfrm>
            <a:off x="3470400" y="4681440"/>
            <a:ext cx="3060000" cy="1032120"/>
          </a:xfrm>
          <a:custGeom>
            <a:avLst/>
            <a:gdLst/>
            <a:ahLst/>
            <a:rect l="l" t="t" r="r" b="b"/>
            <a:pathLst>
              <a:path w="21600" h="21600">
                <a:moveTo>
                  <a:pt x="0" y="0"/>
                </a:moveTo>
                <a:lnTo>
                  <a:pt x="21600" y="21600"/>
                </a:lnTo>
              </a:path>
            </a:pathLst>
          </a:custGeom>
          <a:noFill/>
          <a:ln>
            <a:solidFill>
              <a:srgbClr val="7030a0"/>
            </a:solidFill>
            <a:tailEnd len="med" type="triangle" w="med"/>
          </a:ln>
        </p:spPr>
        <p:style>
          <a:lnRef idx="1">
            <a:schemeClr val="accent1"/>
          </a:lnRef>
          <a:fillRef idx="0">
            <a:schemeClr val="accent1"/>
          </a:fillRef>
          <a:effectRef idx="0">
            <a:schemeClr val="accent1"/>
          </a:effectRef>
          <a:fontRef idx="minor"/>
        </p:style>
      </p:sp>
      <p:sp>
        <p:nvSpPr>
          <p:cNvPr id="391" name="Straight Arrow Connector 154"/>
          <p:cNvSpPr/>
          <p:nvPr/>
        </p:nvSpPr>
        <p:spPr>
          <a:xfrm flipV="1">
            <a:off x="3505320" y="4095000"/>
            <a:ext cx="2999160" cy="591480"/>
          </a:xfrm>
          <a:custGeom>
            <a:avLst/>
            <a:gdLst/>
            <a:ahLst/>
            <a:rect l="l" t="t" r="r" b="b"/>
            <a:pathLst>
              <a:path w="21600" h="21600">
                <a:moveTo>
                  <a:pt x="0" y="0"/>
                </a:moveTo>
                <a:lnTo>
                  <a:pt x="21600" y="21600"/>
                </a:lnTo>
              </a:path>
            </a:pathLst>
          </a:custGeom>
          <a:noFill/>
          <a:ln>
            <a:solidFill>
              <a:srgbClr val="7030a0"/>
            </a:solidFill>
            <a:tailEnd len="med" type="triangle" w="med"/>
          </a:ln>
        </p:spPr>
        <p:style>
          <a:lnRef idx="1">
            <a:schemeClr val="accent1"/>
          </a:lnRef>
          <a:fillRef idx="0">
            <a:schemeClr val="accent1"/>
          </a:fillRef>
          <a:effectRef idx="0">
            <a:schemeClr val="accent1"/>
          </a:effectRef>
          <a:fontRef idx="minor"/>
        </p:style>
      </p:sp>
      <p:sp>
        <p:nvSpPr>
          <p:cNvPr id="392" name="Straight Arrow Connector 155"/>
          <p:cNvSpPr/>
          <p:nvPr/>
        </p:nvSpPr>
        <p:spPr>
          <a:xfrm>
            <a:off x="3501720" y="4656600"/>
            <a:ext cx="2952360" cy="50040"/>
          </a:xfrm>
          <a:custGeom>
            <a:avLst/>
            <a:gdLst/>
            <a:ahLst/>
            <a:rect l="l" t="t" r="r" b="b"/>
            <a:pathLst>
              <a:path w="21600" h="21600">
                <a:moveTo>
                  <a:pt x="0" y="0"/>
                </a:moveTo>
                <a:lnTo>
                  <a:pt x="21600" y="21600"/>
                </a:lnTo>
              </a:path>
            </a:pathLst>
          </a:custGeom>
          <a:noFill/>
          <a:ln>
            <a:solidFill>
              <a:srgbClr val="7030a0"/>
            </a:solidFill>
            <a:tailEnd len="med" type="triangle" w="med"/>
          </a:ln>
        </p:spPr>
        <p:style>
          <a:lnRef idx="1">
            <a:schemeClr val="accent1"/>
          </a:lnRef>
          <a:fillRef idx="0">
            <a:schemeClr val="accent1"/>
          </a:fillRef>
          <a:effectRef idx="0">
            <a:schemeClr val="accent1"/>
          </a:effectRef>
          <a:fontRef idx="minor"/>
        </p:style>
      </p:sp>
      <p:sp>
        <p:nvSpPr>
          <p:cNvPr id="393" name="Straight Arrow Connector 157"/>
          <p:cNvSpPr/>
          <p:nvPr/>
        </p:nvSpPr>
        <p:spPr>
          <a:xfrm flipV="1">
            <a:off x="4239360" y="1488240"/>
            <a:ext cx="2172960" cy="352404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1">
            <a:schemeClr val="dk1"/>
          </a:lnRef>
          <a:fillRef idx="0">
            <a:schemeClr val="dk1"/>
          </a:fillRef>
          <a:effectRef idx="0">
            <a:schemeClr val="dk1"/>
          </a:effectRef>
          <a:fontRef idx="minor"/>
        </p:style>
      </p:sp>
      <p:sp>
        <p:nvSpPr>
          <p:cNvPr id="394" name="Straight Arrow Connector 159"/>
          <p:cNvSpPr/>
          <p:nvPr/>
        </p:nvSpPr>
        <p:spPr>
          <a:xfrm flipV="1">
            <a:off x="4212360" y="2198520"/>
            <a:ext cx="2216520" cy="28278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1">
            <a:schemeClr val="dk1"/>
          </a:lnRef>
          <a:fillRef idx="0">
            <a:schemeClr val="dk1"/>
          </a:fillRef>
          <a:effectRef idx="0">
            <a:schemeClr val="dk1"/>
          </a:effectRef>
          <a:fontRef idx="minor"/>
        </p:style>
      </p:sp>
      <p:sp>
        <p:nvSpPr>
          <p:cNvPr id="395" name="Straight Arrow Connector 161"/>
          <p:cNvSpPr/>
          <p:nvPr/>
        </p:nvSpPr>
        <p:spPr>
          <a:xfrm flipV="1">
            <a:off x="4222440" y="4446720"/>
            <a:ext cx="2282040" cy="57456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1">
            <a:schemeClr val="dk1"/>
          </a:lnRef>
          <a:fillRef idx="0">
            <a:schemeClr val="dk1"/>
          </a:fillRef>
          <a:effectRef idx="0">
            <a:schemeClr val="dk1"/>
          </a:effectRef>
          <a:fontRef idx="minor"/>
        </p:style>
      </p:sp>
      <p:sp>
        <p:nvSpPr>
          <p:cNvPr id="396" name="Straight Arrow Connector 163"/>
          <p:cNvSpPr/>
          <p:nvPr/>
        </p:nvSpPr>
        <p:spPr>
          <a:xfrm>
            <a:off x="4178520" y="5042520"/>
            <a:ext cx="2183040" cy="108432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1">
            <a:schemeClr val="dk1"/>
          </a:lnRef>
          <a:fillRef idx="0">
            <a:schemeClr val="dk1"/>
          </a:fillRef>
          <a:effectRef idx="0">
            <a:schemeClr val="dk1"/>
          </a:effectRef>
          <a:fontRef idx="minor"/>
        </p:style>
      </p:sp>
      <p:sp>
        <p:nvSpPr>
          <p:cNvPr id="397" name="Straight Arrow Connector 164"/>
          <p:cNvSpPr/>
          <p:nvPr/>
        </p:nvSpPr>
        <p:spPr>
          <a:xfrm flipV="1">
            <a:off x="4211640" y="2198520"/>
            <a:ext cx="2216520" cy="282780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1">
            <a:schemeClr val="dk1"/>
          </a:lnRef>
          <a:fillRef idx="0">
            <a:schemeClr val="dk1"/>
          </a:fillRef>
          <a:effectRef idx="0">
            <a:schemeClr val="dk1"/>
          </a:effectRef>
          <a:fontRef idx="minor"/>
        </p:style>
      </p:sp>
      <p:sp>
        <p:nvSpPr>
          <p:cNvPr id="398" name="Straight Arrow Connector 165"/>
          <p:cNvSpPr/>
          <p:nvPr/>
        </p:nvSpPr>
        <p:spPr>
          <a:xfrm flipV="1">
            <a:off x="4221720" y="4446720"/>
            <a:ext cx="2282040" cy="57456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1">
            <a:schemeClr val="dk1"/>
          </a:lnRef>
          <a:fillRef idx="0">
            <a:schemeClr val="dk1"/>
          </a:fillRef>
          <a:effectRef idx="0">
            <a:schemeClr val="dk1"/>
          </a:effectRef>
          <a:fontRef idx="minor"/>
        </p:style>
      </p:sp>
      <p:sp>
        <p:nvSpPr>
          <p:cNvPr id="399" name="Straight Arrow Connector 166"/>
          <p:cNvSpPr/>
          <p:nvPr/>
        </p:nvSpPr>
        <p:spPr>
          <a:xfrm>
            <a:off x="4178160" y="5042520"/>
            <a:ext cx="2183040" cy="1084320"/>
          </a:xfrm>
          <a:custGeom>
            <a:avLst/>
            <a:gdLst/>
            <a:ahLst/>
            <a:rect l="l" t="t" r="r" b="b"/>
            <a:pathLst>
              <a:path w="21600" h="21600">
                <a:moveTo>
                  <a:pt x="0" y="0"/>
                </a:moveTo>
                <a:lnTo>
                  <a:pt x="21600" y="21600"/>
                </a:lnTo>
              </a:path>
            </a:pathLst>
          </a:custGeom>
          <a:noFill/>
          <a:ln>
            <a:solidFill>
              <a:srgbClr val="000000"/>
            </a:solidFill>
            <a:tailEnd len="med" type="triangle" w="med"/>
          </a:ln>
        </p:spPr>
        <p:style>
          <a:lnRef idx="1">
            <a:schemeClr val="dk1"/>
          </a:lnRef>
          <a:fillRef idx="0">
            <a:schemeClr val="dk1"/>
          </a:fillRef>
          <a:effectRef idx="0">
            <a:schemeClr val="dk1"/>
          </a:effectRef>
          <a:fontRef idx="minor"/>
        </p:style>
      </p:sp>
      <p:sp>
        <p:nvSpPr>
          <p:cNvPr id="400" name="Straight Arrow Connector 168"/>
          <p:cNvSpPr/>
          <p:nvPr/>
        </p:nvSpPr>
        <p:spPr>
          <a:xfrm flipV="1">
            <a:off x="2568240" y="1488240"/>
            <a:ext cx="3816720" cy="3843720"/>
          </a:xfrm>
          <a:custGeom>
            <a:avLst/>
            <a:gdLst/>
            <a:ahLst/>
            <a:rect l="l" t="t" r="r" b="b"/>
            <a:pathLst>
              <a:path w="21600" h="21600">
                <a:moveTo>
                  <a:pt x="0" y="0"/>
                </a:moveTo>
                <a:lnTo>
                  <a:pt x="21600" y="21600"/>
                </a:lnTo>
              </a:path>
            </a:pathLst>
          </a:custGeom>
          <a:noFill/>
          <a:ln>
            <a:solidFill>
              <a:srgbClr val="c55a11"/>
            </a:solidFill>
            <a:tailEnd len="med" type="triangle" w="med"/>
          </a:ln>
        </p:spPr>
        <p:style>
          <a:lnRef idx="1">
            <a:schemeClr val="accent1"/>
          </a:lnRef>
          <a:fillRef idx="0">
            <a:schemeClr val="accent1"/>
          </a:fillRef>
          <a:effectRef idx="0">
            <a:schemeClr val="accent1"/>
          </a:effectRef>
          <a:fontRef idx="minor"/>
        </p:style>
      </p:sp>
      <p:sp>
        <p:nvSpPr>
          <p:cNvPr id="401" name="Straight Arrow Connector 170"/>
          <p:cNvSpPr/>
          <p:nvPr/>
        </p:nvSpPr>
        <p:spPr>
          <a:xfrm flipV="1">
            <a:off x="2566800" y="2198520"/>
            <a:ext cx="3962880" cy="3066480"/>
          </a:xfrm>
          <a:custGeom>
            <a:avLst/>
            <a:gdLst/>
            <a:ahLst/>
            <a:rect l="l" t="t" r="r" b="b"/>
            <a:pathLst>
              <a:path w="21600" h="21600">
                <a:moveTo>
                  <a:pt x="0" y="0"/>
                </a:moveTo>
                <a:lnTo>
                  <a:pt x="21600" y="21600"/>
                </a:lnTo>
              </a:path>
            </a:pathLst>
          </a:custGeom>
          <a:noFill/>
          <a:ln>
            <a:solidFill>
              <a:srgbClr val="c55a11"/>
            </a:solidFill>
            <a:tailEnd len="med" type="triangle" w="med"/>
          </a:ln>
        </p:spPr>
        <p:style>
          <a:lnRef idx="1">
            <a:schemeClr val="accent1"/>
          </a:lnRef>
          <a:fillRef idx="0">
            <a:schemeClr val="accent1"/>
          </a:fillRef>
          <a:effectRef idx="0">
            <a:schemeClr val="accent1"/>
          </a:effectRef>
          <a:fontRef idx="minor"/>
        </p:style>
      </p:sp>
      <p:sp>
        <p:nvSpPr>
          <p:cNvPr id="402" name="Straight Arrow Connector 172"/>
          <p:cNvSpPr/>
          <p:nvPr/>
        </p:nvSpPr>
        <p:spPr>
          <a:xfrm flipV="1">
            <a:off x="2566080" y="2260800"/>
            <a:ext cx="4004640" cy="2967120"/>
          </a:xfrm>
          <a:custGeom>
            <a:avLst/>
            <a:gdLst/>
            <a:ahLst/>
            <a:rect l="l" t="t" r="r" b="b"/>
            <a:pathLst>
              <a:path w="21600" h="21600">
                <a:moveTo>
                  <a:pt x="0" y="0"/>
                </a:moveTo>
                <a:lnTo>
                  <a:pt x="21600" y="21600"/>
                </a:lnTo>
              </a:path>
            </a:pathLst>
          </a:custGeom>
          <a:noFill/>
          <a:ln>
            <a:solidFill>
              <a:srgbClr val="c55a11"/>
            </a:solidFill>
            <a:tailEnd len="med" type="triangle" w="med"/>
          </a:ln>
        </p:spPr>
        <p:style>
          <a:lnRef idx="1">
            <a:schemeClr val="accent1"/>
          </a:lnRef>
          <a:fillRef idx="0">
            <a:schemeClr val="accent1"/>
          </a:fillRef>
          <a:effectRef idx="0">
            <a:schemeClr val="accent1"/>
          </a:effectRef>
          <a:fontRef idx="minor"/>
        </p:style>
      </p:sp>
      <p:sp>
        <p:nvSpPr>
          <p:cNvPr id="403" name="Straight Arrow Connector 174"/>
          <p:cNvSpPr/>
          <p:nvPr/>
        </p:nvSpPr>
        <p:spPr>
          <a:xfrm flipV="1">
            <a:off x="2566080" y="2575440"/>
            <a:ext cx="3950280" cy="2704680"/>
          </a:xfrm>
          <a:custGeom>
            <a:avLst/>
            <a:gdLst/>
            <a:ahLst/>
            <a:rect l="l" t="t" r="r" b="b"/>
            <a:pathLst>
              <a:path w="21600" h="21600">
                <a:moveTo>
                  <a:pt x="0" y="0"/>
                </a:moveTo>
                <a:lnTo>
                  <a:pt x="21600" y="21600"/>
                </a:lnTo>
              </a:path>
            </a:pathLst>
          </a:custGeom>
          <a:noFill/>
          <a:ln>
            <a:solidFill>
              <a:srgbClr val="c55a11"/>
            </a:solidFill>
            <a:tailEnd len="med" type="triangle" w="med"/>
          </a:ln>
        </p:spPr>
        <p:style>
          <a:lnRef idx="1">
            <a:schemeClr val="accent1"/>
          </a:lnRef>
          <a:fillRef idx="0">
            <a:schemeClr val="accent1"/>
          </a:fillRef>
          <a:effectRef idx="0">
            <a:schemeClr val="accent1"/>
          </a:effectRef>
          <a:fontRef idx="minor"/>
        </p:style>
      </p:sp>
      <p:sp>
        <p:nvSpPr>
          <p:cNvPr id="404" name="Straight Arrow Connector 176"/>
          <p:cNvSpPr/>
          <p:nvPr/>
        </p:nvSpPr>
        <p:spPr>
          <a:xfrm flipV="1">
            <a:off x="2562840" y="2861280"/>
            <a:ext cx="3941640" cy="2430000"/>
          </a:xfrm>
          <a:custGeom>
            <a:avLst/>
            <a:gdLst/>
            <a:ahLst/>
            <a:rect l="l" t="t" r="r" b="b"/>
            <a:pathLst>
              <a:path w="21600" h="21600">
                <a:moveTo>
                  <a:pt x="0" y="0"/>
                </a:moveTo>
                <a:lnTo>
                  <a:pt x="21600" y="21600"/>
                </a:lnTo>
              </a:path>
            </a:pathLst>
          </a:custGeom>
          <a:noFill/>
          <a:ln>
            <a:solidFill>
              <a:srgbClr val="c55a11"/>
            </a:solidFill>
            <a:tailEnd len="med" type="triangle" w="med"/>
          </a:ln>
        </p:spPr>
        <p:style>
          <a:lnRef idx="1">
            <a:schemeClr val="accent1"/>
          </a:lnRef>
          <a:fillRef idx="0">
            <a:schemeClr val="accent1"/>
          </a:fillRef>
          <a:effectRef idx="0">
            <a:schemeClr val="accent1"/>
          </a:effectRef>
          <a:fontRef idx="minor"/>
        </p:style>
      </p:sp>
      <p:sp>
        <p:nvSpPr>
          <p:cNvPr id="405" name="Straight Arrow Connector 178"/>
          <p:cNvSpPr/>
          <p:nvPr/>
        </p:nvSpPr>
        <p:spPr>
          <a:xfrm flipV="1">
            <a:off x="2562840" y="3219480"/>
            <a:ext cx="4067640" cy="2060640"/>
          </a:xfrm>
          <a:custGeom>
            <a:avLst/>
            <a:gdLst/>
            <a:ahLst/>
            <a:rect l="l" t="t" r="r" b="b"/>
            <a:pathLst>
              <a:path w="21600" h="21600">
                <a:moveTo>
                  <a:pt x="0" y="0"/>
                </a:moveTo>
                <a:lnTo>
                  <a:pt x="21600" y="21600"/>
                </a:lnTo>
              </a:path>
            </a:pathLst>
          </a:custGeom>
          <a:noFill/>
          <a:ln>
            <a:solidFill>
              <a:srgbClr val="c55a11"/>
            </a:solidFill>
            <a:tailEnd len="med" type="triangle" w="med"/>
          </a:ln>
        </p:spPr>
        <p:style>
          <a:lnRef idx="1">
            <a:schemeClr val="accent1"/>
          </a:lnRef>
          <a:fillRef idx="0">
            <a:schemeClr val="accent1"/>
          </a:fillRef>
          <a:effectRef idx="0">
            <a:schemeClr val="accent1"/>
          </a:effectRef>
          <a:fontRef idx="minor"/>
        </p:style>
      </p:sp>
      <p:sp>
        <p:nvSpPr>
          <p:cNvPr id="406" name="Straight Arrow Connector 180"/>
          <p:cNvSpPr/>
          <p:nvPr/>
        </p:nvSpPr>
        <p:spPr>
          <a:xfrm flipV="1">
            <a:off x="2562840" y="3518640"/>
            <a:ext cx="4239720" cy="1756440"/>
          </a:xfrm>
          <a:custGeom>
            <a:avLst/>
            <a:gdLst/>
            <a:ahLst/>
            <a:rect l="l" t="t" r="r" b="b"/>
            <a:pathLst>
              <a:path w="21600" h="21600">
                <a:moveTo>
                  <a:pt x="0" y="0"/>
                </a:moveTo>
                <a:lnTo>
                  <a:pt x="21600" y="21600"/>
                </a:lnTo>
              </a:path>
            </a:pathLst>
          </a:custGeom>
          <a:noFill/>
          <a:ln>
            <a:solidFill>
              <a:srgbClr val="c55a11"/>
            </a:solidFill>
            <a:tailEnd len="med" type="triangle" w="med"/>
          </a:ln>
        </p:spPr>
        <p:style>
          <a:lnRef idx="1">
            <a:schemeClr val="accent1"/>
          </a:lnRef>
          <a:fillRef idx="0">
            <a:schemeClr val="accent1"/>
          </a:fillRef>
          <a:effectRef idx="0">
            <a:schemeClr val="accent1"/>
          </a:effectRef>
          <a:fontRef idx="minor"/>
        </p:style>
      </p:sp>
      <p:sp>
        <p:nvSpPr>
          <p:cNvPr id="407" name="Straight Arrow Connector 182"/>
          <p:cNvSpPr/>
          <p:nvPr/>
        </p:nvSpPr>
        <p:spPr>
          <a:xfrm flipV="1">
            <a:off x="2562840" y="4486320"/>
            <a:ext cx="4239720" cy="842760"/>
          </a:xfrm>
          <a:custGeom>
            <a:avLst/>
            <a:gdLst/>
            <a:ahLst/>
            <a:rect l="l" t="t" r="r" b="b"/>
            <a:pathLst>
              <a:path w="21600" h="21600">
                <a:moveTo>
                  <a:pt x="0" y="0"/>
                </a:moveTo>
                <a:lnTo>
                  <a:pt x="21600" y="21600"/>
                </a:lnTo>
              </a:path>
            </a:pathLst>
          </a:custGeom>
          <a:noFill/>
          <a:ln>
            <a:solidFill>
              <a:srgbClr val="c55a11"/>
            </a:solidFill>
            <a:tailEnd len="med" type="triangle" w="med"/>
          </a:ln>
        </p:spPr>
        <p:style>
          <a:lnRef idx="1">
            <a:schemeClr val="accent1"/>
          </a:lnRef>
          <a:fillRef idx="0">
            <a:schemeClr val="accent1"/>
          </a:fillRef>
          <a:effectRef idx="0">
            <a:schemeClr val="accent1"/>
          </a:effectRef>
          <a:fontRef idx="minor"/>
        </p:style>
      </p:sp>
      <p:sp>
        <p:nvSpPr>
          <p:cNvPr id="408" name="Straight Arrow Connector 184"/>
          <p:cNvSpPr/>
          <p:nvPr/>
        </p:nvSpPr>
        <p:spPr>
          <a:xfrm flipV="1">
            <a:off x="2562840" y="4784400"/>
            <a:ext cx="4067640" cy="509760"/>
          </a:xfrm>
          <a:custGeom>
            <a:avLst/>
            <a:gdLst/>
            <a:ahLst/>
            <a:rect l="l" t="t" r="r" b="b"/>
            <a:pathLst>
              <a:path w="21600" h="21600">
                <a:moveTo>
                  <a:pt x="0" y="0"/>
                </a:moveTo>
                <a:lnTo>
                  <a:pt x="21600" y="21600"/>
                </a:lnTo>
              </a:path>
            </a:pathLst>
          </a:custGeom>
          <a:noFill/>
          <a:ln>
            <a:solidFill>
              <a:srgbClr val="c55a11"/>
            </a:solidFill>
            <a:tailEnd len="med" type="triangle" w="med"/>
          </a:ln>
        </p:spPr>
        <p:style>
          <a:lnRef idx="1">
            <a:schemeClr val="accent1"/>
          </a:lnRef>
          <a:fillRef idx="0">
            <a:schemeClr val="accent1"/>
          </a:fillRef>
          <a:effectRef idx="0">
            <a:schemeClr val="accent1"/>
          </a:effectRef>
          <a:fontRef idx="minor"/>
        </p:style>
      </p:sp>
      <p:sp>
        <p:nvSpPr>
          <p:cNvPr id="409" name="Straight Arrow Connector 186"/>
          <p:cNvSpPr/>
          <p:nvPr/>
        </p:nvSpPr>
        <p:spPr>
          <a:xfrm>
            <a:off x="2562840" y="5259960"/>
            <a:ext cx="4239720" cy="186480"/>
          </a:xfrm>
          <a:custGeom>
            <a:avLst/>
            <a:gdLst/>
            <a:ahLst/>
            <a:rect l="l" t="t" r="r" b="b"/>
            <a:pathLst>
              <a:path w="21600" h="21600">
                <a:moveTo>
                  <a:pt x="0" y="0"/>
                </a:moveTo>
                <a:lnTo>
                  <a:pt x="21600" y="21600"/>
                </a:lnTo>
              </a:path>
            </a:pathLst>
          </a:custGeom>
          <a:noFill/>
          <a:ln>
            <a:solidFill>
              <a:srgbClr val="c55a11"/>
            </a:solidFill>
            <a:tailEnd len="med" type="triangle" w="med"/>
          </a:ln>
        </p:spPr>
        <p:style>
          <a:lnRef idx="1">
            <a:schemeClr val="accent1"/>
          </a:lnRef>
          <a:fillRef idx="0">
            <a:schemeClr val="accent1"/>
          </a:fillRef>
          <a:effectRef idx="0">
            <a:schemeClr val="accent1"/>
          </a:effectRef>
          <a:fontRef idx="minor"/>
        </p:style>
      </p:sp>
      <p:sp>
        <p:nvSpPr>
          <p:cNvPr id="410" name="Straight Arrow Connector 188"/>
          <p:cNvSpPr/>
          <p:nvPr/>
        </p:nvSpPr>
        <p:spPr>
          <a:xfrm>
            <a:off x="2562840" y="5216400"/>
            <a:ext cx="4007880" cy="549000"/>
          </a:xfrm>
          <a:custGeom>
            <a:avLst/>
            <a:gdLst/>
            <a:ahLst/>
            <a:rect l="l" t="t" r="r" b="b"/>
            <a:pathLst>
              <a:path w="21600" h="21600">
                <a:moveTo>
                  <a:pt x="0" y="0"/>
                </a:moveTo>
                <a:lnTo>
                  <a:pt x="21600" y="21600"/>
                </a:lnTo>
              </a:path>
            </a:pathLst>
          </a:custGeom>
          <a:noFill/>
          <a:ln>
            <a:solidFill>
              <a:srgbClr val="c55a11"/>
            </a:solidFill>
            <a:tailEnd len="med" type="triangle" w="med"/>
          </a:ln>
        </p:spPr>
        <p:style>
          <a:lnRef idx="1">
            <a:schemeClr val="accent1"/>
          </a:lnRef>
          <a:fillRef idx="0">
            <a:schemeClr val="accent1"/>
          </a:fillRef>
          <a:effectRef idx="0">
            <a:schemeClr val="accent1"/>
          </a:effectRef>
          <a:fontRef idx="minor"/>
        </p:style>
      </p:sp>
      <p:sp>
        <p:nvSpPr>
          <p:cNvPr id="411" name="Straight Arrow Connector 190"/>
          <p:cNvSpPr/>
          <p:nvPr/>
        </p:nvSpPr>
        <p:spPr>
          <a:xfrm>
            <a:off x="2562840" y="5233680"/>
            <a:ext cx="3872880" cy="813240"/>
          </a:xfrm>
          <a:custGeom>
            <a:avLst/>
            <a:gdLst/>
            <a:ahLst/>
            <a:rect l="l" t="t" r="r" b="b"/>
            <a:pathLst>
              <a:path w="21600" h="21600">
                <a:moveTo>
                  <a:pt x="0" y="0"/>
                </a:moveTo>
                <a:lnTo>
                  <a:pt x="21600" y="21600"/>
                </a:lnTo>
              </a:path>
            </a:pathLst>
          </a:custGeom>
          <a:noFill/>
          <a:ln>
            <a:solidFill>
              <a:srgbClr val="c55a11"/>
            </a:solidFill>
            <a:tailEnd len="med" type="triangle" w="med"/>
          </a:ln>
        </p:spPr>
        <p:style>
          <a:lnRef idx="1">
            <a:schemeClr val="accent1"/>
          </a:lnRef>
          <a:fillRef idx="0">
            <a:schemeClr val="accent1"/>
          </a:fillRef>
          <a:effectRef idx="0">
            <a:schemeClr val="accent1"/>
          </a:effectRef>
          <a:fontRef idx="minor"/>
        </p:style>
      </p:sp>
      <p:sp>
        <p:nvSpPr>
          <p:cNvPr id="412" name="Straight Arrow Connector 192"/>
          <p:cNvSpPr/>
          <p:nvPr/>
        </p:nvSpPr>
        <p:spPr>
          <a:xfrm flipV="1">
            <a:off x="4679640" y="1581840"/>
            <a:ext cx="1951200" cy="3978000"/>
          </a:xfrm>
          <a:custGeom>
            <a:avLst/>
            <a:gdLst/>
            <a:ahLst/>
            <a:rect l="l" t="t" r="r" b="b"/>
            <a:pathLst>
              <a:path w="21600" h="21600">
                <a:moveTo>
                  <a:pt x="0" y="0"/>
                </a:moveTo>
                <a:lnTo>
                  <a:pt x="21600" y="21600"/>
                </a:lnTo>
              </a:path>
            </a:pathLst>
          </a:custGeom>
          <a:noFill/>
          <a:ln>
            <a:solidFill>
              <a:srgbClr val="2f5597"/>
            </a:solidFill>
            <a:tailEnd len="med" type="triangle" w="med"/>
          </a:ln>
        </p:spPr>
        <p:style>
          <a:lnRef idx="1">
            <a:schemeClr val="accent1"/>
          </a:lnRef>
          <a:fillRef idx="0">
            <a:schemeClr val="accent1"/>
          </a:fillRef>
          <a:effectRef idx="0">
            <a:schemeClr val="accent1"/>
          </a:effectRef>
          <a:fontRef idx="minor"/>
        </p:style>
      </p:sp>
      <p:sp>
        <p:nvSpPr>
          <p:cNvPr id="413" name="Straight Arrow Connector 194"/>
          <p:cNvSpPr/>
          <p:nvPr/>
        </p:nvSpPr>
        <p:spPr>
          <a:xfrm flipV="1">
            <a:off x="2880000" y="1769040"/>
            <a:ext cx="2927160" cy="2909520"/>
          </a:xfrm>
          <a:custGeom>
            <a:avLst/>
            <a:gdLst/>
            <a:ahLst/>
            <a:rect l="l" t="t" r="r" b="b"/>
            <a:pathLst>
              <a:path w="21600" h="21600">
                <a:moveTo>
                  <a:pt x="0" y="0"/>
                </a:moveTo>
                <a:lnTo>
                  <a:pt x="21600" y="21600"/>
                </a:lnTo>
              </a:path>
            </a:pathLst>
          </a:custGeom>
          <a:noFill/>
          <a:ln>
            <a:solidFill>
              <a:srgbClr val="2f5597"/>
            </a:solidFill>
            <a:tailEnd len="med" type="triangle" w="med"/>
          </a:ln>
        </p:spPr>
        <p:style>
          <a:lnRef idx="1">
            <a:schemeClr val="accent1"/>
          </a:lnRef>
          <a:fillRef idx="0">
            <a:schemeClr val="accent1"/>
          </a:fillRef>
          <a:effectRef idx="0">
            <a:schemeClr val="accent1"/>
          </a:effectRef>
          <a:fontRef idx="minor"/>
        </p:style>
      </p:sp>
      <p:sp>
        <p:nvSpPr>
          <p:cNvPr id="414" name="Straight Arrow Connector 196"/>
          <p:cNvSpPr/>
          <p:nvPr/>
        </p:nvSpPr>
        <p:spPr>
          <a:xfrm flipV="1">
            <a:off x="4652640" y="3522600"/>
            <a:ext cx="2053440" cy="2120040"/>
          </a:xfrm>
          <a:custGeom>
            <a:avLst/>
            <a:gdLst/>
            <a:ahLst/>
            <a:rect l="l" t="t" r="r" b="b"/>
            <a:pathLst>
              <a:path w="21600" h="21600">
                <a:moveTo>
                  <a:pt x="0" y="0"/>
                </a:moveTo>
                <a:lnTo>
                  <a:pt x="21600" y="21600"/>
                </a:lnTo>
              </a:path>
            </a:pathLst>
          </a:custGeom>
          <a:noFill/>
          <a:ln>
            <a:solidFill>
              <a:srgbClr val="2f5597"/>
            </a:solidFill>
            <a:tailEnd len="med" type="triangle" w="med"/>
          </a:ln>
        </p:spPr>
        <p:style>
          <a:lnRef idx="1">
            <a:schemeClr val="accent1"/>
          </a:lnRef>
          <a:fillRef idx="0">
            <a:schemeClr val="accent1"/>
          </a:fillRef>
          <a:effectRef idx="0">
            <a:schemeClr val="accent1"/>
          </a:effectRef>
          <a:fontRef idx="minor"/>
        </p:style>
      </p:sp>
      <p:sp>
        <p:nvSpPr>
          <p:cNvPr id="415" name="Straight Arrow Connector 198"/>
          <p:cNvSpPr/>
          <p:nvPr/>
        </p:nvSpPr>
        <p:spPr>
          <a:xfrm flipV="1">
            <a:off x="4652640" y="3842280"/>
            <a:ext cx="1998000" cy="1802160"/>
          </a:xfrm>
          <a:custGeom>
            <a:avLst/>
            <a:gdLst/>
            <a:ahLst/>
            <a:rect l="l" t="t" r="r" b="b"/>
            <a:pathLst>
              <a:path w="21600" h="21600">
                <a:moveTo>
                  <a:pt x="0" y="0"/>
                </a:moveTo>
                <a:lnTo>
                  <a:pt x="21600" y="21600"/>
                </a:lnTo>
              </a:path>
            </a:pathLst>
          </a:custGeom>
          <a:noFill/>
          <a:ln>
            <a:solidFill>
              <a:srgbClr val="2f5597"/>
            </a:solidFill>
            <a:tailEnd len="med" type="triangle" w="med"/>
          </a:ln>
        </p:spPr>
        <p:style>
          <a:lnRef idx="1">
            <a:schemeClr val="accent1"/>
          </a:lnRef>
          <a:fillRef idx="0">
            <a:schemeClr val="accent1"/>
          </a:fillRef>
          <a:effectRef idx="0">
            <a:schemeClr val="accent1"/>
          </a:effectRef>
          <a:fontRef idx="minor"/>
        </p:style>
      </p:sp>
      <p:sp>
        <p:nvSpPr>
          <p:cNvPr id="416" name="Straight Arrow Connector 199"/>
          <p:cNvSpPr/>
          <p:nvPr/>
        </p:nvSpPr>
        <p:spPr>
          <a:xfrm flipV="1">
            <a:off x="4679640" y="4179240"/>
            <a:ext cx="2133000" cy="1491480"/>
          </a:xfrm>
          <a:custGeom>
            <a:avLst/>
            <a:gdLst/>
            <a:ahLst/>
            <a:rect l="l" t="t" r="r" b="b"/>
            <a:pathLst>
              <a:path w="21600" h="21600">
                <a:moveTo>
                  <a:pt x="0" y="0"/>
                </a:moveTo>
                <a:lnTo>
                  <a:pt x="21600" y="21600"/>
                </a:lnTo>
              </a:path>
            </a:pathLst>
          </a:custGeom>
          <a:noFill/>
          <a:ln>
            <a:solidFill>
              <a:srgbClr val="2f5597"/>
            </a:solidFill>
            <a:tailEnd len="med" type="triangle" w="med"/>
          </a:ln>
        </p:spPr>
        <p:style>
          <a:lnRef idx="1">
            <a:schemeClr val="accent1"/>
          </a:lnRef>
          <a:fillRef idx="0">
            <a:schemeClr val="accent1"/>
          </a:fillRef>
          <a:effectRef idx="0">
            <a:schemeClr val="accent1"/>
          </a:effectRef>
          <a:fontRef idx="minor"/>
        </p:style>
      </p:sp>
      <p:sp>
        <p:nvSpPr>
          <p:cNvPr id="417" name="Straight Arrow Connector 200"/>
          <p:cNvSpPr/>
          <p:nvPr/>
        </p:nvSpPr>
        <p:spPr>
          <a:xfrm flipV="1">
            <a:off x="4609080" y="5452920"/>
            <a:ext cx="2538360" cy="231840"/>
          </a:xfrm>
          <a:custGeom>
            <a:avLst/>
            <a:gdLst/>
            <a:ahLst/>
            <a:rect l="l" t="t" r="r" b="b"/>
            <a:pathLst>
              <a:path w="21600" h="21600">
                <a:moveTo>
                  <a:pt x="0" y="0"/>
                </a:moveTo>
                <a:lnTo>
                  <a:pt x="21600" y="21600"/>
                </a:lnTo>
              </a:path>
            </a:pathLst>
          </a:custGeom>
          <a:noFill/>
          <a:ln>
            <a:solidFill>
              <a:srgbClr val="2f5597"/>
            </a:solidFill>
            <a:tailEnd len="med" type="triangle" w="med"/>
          </a:ln>
        </p:spPr>
        <p:style>
          <a:lnRef idx="1">
            <a:schemeClr val="accent1"/>
          </a:lnRef>
          <a:fillRef idx="0">
            <a:schemeClr val="accent1"/>
          </a:fillRef>
          <a:effectRef idx="0">
            <a:schemeClr val="accent1"/>
          </a:effectRef>
          <a:fontRef idx="minor"/>
        </p:style>
      </p:sp>
      <p:sp>
        <p:nvSpPr>
          <p:cNvPr id="418" name="Straight Arrow Connector 201"/>
          <p:cNvSpPr/>
          <p:nvPr/>
        </p:nvSpPr>
        <p:spPr>
          <a:xfrm>
            <a:off x="4609080" y="5702760"/>
            <a:ext cx="2228400" cy="76320"/>
          </a:xfrm>
          <a:custGeom>
            <a:avLst/>
            <a:gdLst/>
            <a:ahLst/>
            <a:rect l="l" t="t" r="r" b="b"/>
            <a:pathLst>
              <a:path w="21600" h="21600">
                <a:moveTo>
                  <a:pt x="0" y="0"/>
                </a:moveTo>
                <a:lnTo>
                  <a:pt x="21600" y="21600"/>
                </a:lnTo>
              </a:path>
            </a:pathLst>
          </a:custGeom>
          <a:noFill/>
          <a:ln>
            <a:solidFill>
              <a:srgbClr val="2f5597"/>
            </a:solidFill>
            <a:tailEnd len="med" type="triangle" w="med"/>
          </a:ln>
        </p:spPr>
        <p:style>
          <a:lnRef idx="1">
            <a:schemeClr val="accent1"/>
          </a:lnRef>
          <a:fillRef idx="0">
            <a:schemeClr val="accent1"/>
          </a:fillRef>
          <a:effectRef idx="0">
            <a:schemeClr val="accent1"/>
          </a:effectRef>
          <a:fontRef idx="minor"/>
        </p:style>
      </p:sp>
      <p:sp>
        <p:nvSpPr>
          <p:cNvPr id="419" name="Straight Arrow Connector 202"/>
          <p:cNvSpPr/>
          <p:nvPr/>
        </p:nvSpPr>
        <p:spPr>
          <a:xfrm>
            <a:off x="3600000" y="5614200"/>
            <a:ext cx="1941120" cy="357120"/>
          </a:xfrm>
          <a:custGeom>
            <a:avLst/>
            <a:gdLst/>
            <a:ahLst/>
            <a:rect l="l" t="t" r="r" b="b"/>
            <a:pathLst>
              <a:path w="21600" h="21600">
                <a:moveTo>
                  <a:pt x="0" y="0"/>
                </a:moveTo>
                <a:lnTo>
                  <a:pt x="21600" y="21600"/>
                </a:lnTo>
              </a:path>
            </a:pathLst>
          </a:custGeom>
          <a:noFill/>
          <a:ln>
            <a:solidFill>
              <a:srgbClr val="2f5597"/>
            </a:solidFill>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advTm="79000" p14:dur="2000"/>
    </mc:Choice>
    <mc:Fallback>
      <p:transition spd="slow" advTm="79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333"/>
                                        </p:tgtEl>
                                        <p:attrNameLst>
                                          <p:attrName>style.visibility</p:attrName>
                                        </p:attrNameLst>
                                      </p:cBhvr>
                                      <p:to>
                                        <p:strVal val="visible"/>
                                      </p:to>
                                    </p:set>
                                  </p:childTnLst>
                                </p:cTn>
                              </p:par>
                              <p:par>
                                <p:cTn id="7" nodeType="withEffect" fill="hold" presetClass="entr" presetID="1">
                                  <p:stCondLst>
                                    <p:cond delay="0"/>
                                  </p:stCondLst>
                                  <p:childTnLst>
                                    <p:set>
                                      <p:cBhvr>
                                        <p:cTn id="8" dur="1" fill="hold">
                                          <p:stCondLst>
                                            <p:cond delay="0"/>
                                          </p:stCondLst>
                                        </p:cTn>
                                        <p:tgtEl>
                                          <p:spTgt spid="319"/>
                                        </p:tgtEl>
                                        <p:attrNameLst>
                                          <p:attrName>style.visibility</p:attrName>
                                        </p:attrNameLst>
                                      </p:cBhvr>
                                      <p:to>
                                        <p:strVal val="visible"/>
                                      </p:to>
                                    </p:set>
                                  </p:childTnLst>
                                </p:cTn>
                              </p:par>
                              <p:par>
                                <p:cTn id="9" nodeType="withEffect" fill="hold" presetClass="entr" presetID="1">
                                  <p:stCondLst>
                                    <p:cond delay="0"/>
                                  </p:stCondLst>
                                  <p:childTnLst>
                                    <p:set>
                                      <p:cBhvr>
                                        <p:cTn id="10" dur="1" fill="hold">
                                          <p:stCondLst>
                                            <p:cond delay="0"/>
                                          </p:stCondLst>
                                        </p:cTn>
                                        <p:tgtEl>
                                          <p:spTgt spid="320"/>
                                        </p:tgtEl>
                                        <p:attrNameLst>
                                          <p:attrName>style.visibility</p:attrName>
                                        </p:attrNameLst>
                                      </p:cBhvr>
                                      <p:to>
                                        <p:strVal val="visible"/>
                                      </p:to>
                                    </p:set>
                                  </p:childTnLst>
                                </p:cTn>
                              </p:par>
                              <p:par>
                                <p:cTn id="11" nodeType="withEffect" fill="hold" presetClass="entr" presetID="1">
                                  <p:stCondLst>
                                    <p:cond delay="0"/>
                                  </p:stCondLst>
                                  <p:childTnLst>
                                    <p:set>
                                      <p:cBhvr>
                                        <p:cTn id="12" dur="1" fill="hold">
                                          <p:stCondLst>
                                            <p:cond delay="0"/>
                                          </p:stCondLst>
                                        </p:cTn>
                                        <p:tgtEl>
                                          <p:spTgt spid="321"/>
                                        </p:tgtEl>
                                        <p:attrNameLst>
                                          <p:attrName>style.visibility</p:attrName>
                                        </p:attrNameLst>
                                      </p:cBhvr>
                                      <p:to>
                                        <p:strVal val="visible"/>
                                      </p:to>
                                    </p:set>
                                  </p:childTnLst>
                                </p:cTn>
                              </p:par>
                              <p:par>
                                <p:cTn id="13" nodeType="withEffect" fill="hold" presetClass="entr" presetID="1">
                                  <p:stCondLst>
                                    <p:cond delay="0"/>
                                  </p:stCondLst>
                                  <p:childTnLst>
                                    <p:set>
                                      <p:cBhvr>
                                        <p:cTn id="14" dur="1" fill="hold">
                                          <p:stCondLst>
                                            <p:cond delay="0"/>
                                          </p:stCondLst>
                                        </p:cTn>
                                        <p:tgtEl>
                                          <p:spTgt spid="322"/>
                                        </p:tgtEl>
                                        <p:attrNameLst>
                                          <p:attrName>style.visibility</p:attrName>
                                        </p:attrNameLst>
                                      </p:cBhvr>
                                      <p:to>
                                        <p:strVal val="visible"/>
                                      </p:to>
                                    </p:set>
                                  </p:childTnLst>
                                </p:cTn>
                              </p:par>
                              <p:par>
                                <p:cTn id="15" nodeType="withEffect" fill="hold" presetClass="entr" presetID="1">
                                  <p:stCondLst>
                                    <p:cond delay="0"/>
                                  </p:stCondLst>
                                  <p:childTnLst>
                                    <p:set>
                                      <p:cBhvr>
                                        <p:cTn id="16" dur="1" fill="hold">
                                          <p:stCondLst>
                                            <p:cond delay="0"/>
                                          </p:stCondLst>
                                        </p:cTn>
                                        <p:tgtEl>
                                          <p:spTgt spid="323"/>
                                        </p:tgtEl>
                                        <p:attrNameLst>
                                          <p:attrName>style.visibility</p:attrName>
                                        </p:attrNameLst>
                                      </p:cBhvr>
                                      <p:to>
                                        <p:strVal val="visible"/>
                                      </p:to>
                                    </p:set>
                                  </p:childTnLst>
                                </p:cTn>
                              </p:par>
                              <p:par>
                                <p:cTn id="17" nodeType="withEffect" fill="hold" presetClass="entr" presetID="1">
                                  <p:stCondLst>
                                    <p:cond delay="0"/>
                                  </p:stCondLst>
                                  <p:childTnLst>
                                    <p:set>
                                      <p:cBhvr>
                                        <p:cTn id="18" dur="1" fill="hold">
                                          <p:stCondLst>
                                            <p:cond delay="0"/>
                                          </p:stCondLst>
                                        </p:cTn>
                                        <p:tgtEl>
                                          <p:spTgt spid="324"/>
                                        </p:tgtEl>
                                        <p:attrNameLst>
                                          <p:attrName>style.visibility</p:attrName>
                                        </p:attrNameLst>
                                      </p:cBhvr>
                                      <p:to>
                                        <p:strVal val="visible"/>
                                      </p:to>
                                    </p:set>
                                  </p:childTnLst>
                                </p:cTn>
                              </p:par>
                              <p:par>
                                <p:cTn id="19" nodeType="withEffect" fill="hold" presetClass="entr" presetID="1">
                                  <p:stCondLst>
                                    <p:cond delay="0"/>
                                  </p:stCondLst>
                                  <p:childTnLst>
                                    <p:set>
                                      <p:cBhvr>
                                        <p:cTn id="20" dur="1" fill="hold">
                                          <p:stCondLst>
                                            <p:cond delay="0"/>
                                          </p:stCondLst>
                                        </p:cTn>
                                        <p:tgtEl>
                                          <p:spTgt spid="325"/>
                                        </p:tgtEl>
                                        <p:attrNameLst>
                                          <p:attrName>style.visibility</p:attrName>
                                        </p:attrNameLst>
                                      </p:cBhvr>
                                      <p:to>
                                        <p:strVal val="visible"/>
                                      </p:to>
                                    </p:set>
                                  </p:childTnLst>
                                </p:cTn>
                              </p:par>
                              <p:par>
                                <p:cTn id="21" nodeType="withEffect" fill="hold" presetClass="entr" presetID="1">
                                  <p:stCondLst>
                                    <p:cond delay="0"/>
                                  </p:stCondLst>
                                  <p:childTnLst>
                                    <p:set>
                                      <p:cBhvr>
                                        <p:cTn id="22" dur="1" fill="hold">
                                          <p:stCondLst>
                                            <p:cond delay="0"/>
                                          </p:stCondLst>
                                        </p:cTn>
                                        <p:tgtEl>
                                          <p:spTgt spid="326"/>
                                        </p:tgtEl>
                                        <p:attrNameLst>
                                          <p:attrName>style.visibility</p:attrName>
                                        </p:attrNameLst>
                                      </p:cBhvr>
                                      <p:to>
                                        <p:strVal val="visible"/>
                                      </p:to>
                                    </p:set>
                                  </p:childTnLst>
                                </p:cTn>
                              </p:par>
                              <p:par>
                                <p:cTn id="23" nodeType="withEffect" fill="hold" presetClass="entr" presetID="1">
                                  <p:stCondLst>
                                    <p:cond delay="0"/>
                                  </p:stCondLst>
                                  <p:childTnLst>
                                    <p:set>
                                      <p:cBhvr>
                                        <p:cTn id="24" dur="1" fill="hold">
                                          <p:stCondLst>
                                            <p:cond delay="0"/>
                                          </p:stCondLst>
                                        </p:cTn>
                                        <p:tgtEl>
                                          <p:spTgt spid="327"/>
                                        </p:tgtEl>
                                        <p:attrNameLst>
                                          <p:attrName>style.visibility</p:attrName>
                                        </p:attrNameLst>
                                      </p:cBhvr>
                                      <p:to>
                                        <p:strVal val="visible"/>
                                      </p:to>
                                    </p:set>
                                  </p:childTnLst>
                                </p:cTn>
                              </p:par>
                              <p:par>
                                <p:cTn id="25" nodeType="withEffect" fill="hold" presetClass="entr" presetID="1">
                                  <p:stCondLst>
                                    <p:cond delay="0"/>
                                  </p:stCondLst>
                                  <p:childTnLst>
                                    <p:set>
                                      <p:cBhvr>
                                        <p:cTn id="26" dur="1" fill="hold">
                                          <p:stCondLst>
                                            <p:cond delay="0"/>
                                          </p:stCondLst>
                                        </p:cTn>
                                        <p:tgtEl>
                                          <p:spTgt spid="328"/>
                                        </p:tgtEl>
                                        <p:attrNameLst>
                                          <p:attrName>style.visibility</p:attrName>
                                        </p:attrNameLst>
                                      </p:cBhvr>
                                      <p:to>
                                        <p:strVal val="visible"/>
                                      </p:to>
                                    </p:set>
                                  </p:childTnLst>
                                </p:cTn>
                              </p:par>
                              <p:par>
                                <p:cTn id="27" nodeType="withEffect" fill="hold" presetClass="entr" presetID="1">
                                  <p:stCondLst>
                                    <p:cond delay="0"/>
                                  </p:stCondLst>
                                  <p:childTnLst>
                                    <p:set>
                                      <p:cBhvr>
                                        <p:cTn id="28" dur="1" fill="hold">
                                          <p:stCondLst>
                                            <p:cond delay="0"/>
                                          </p:stCondLst>
                                        </p:cTn>
                                        <p:tgtEl>
                                          <p:spTgt spid="329"/>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330"/>
                                        </p:tgtEl>
                                        <p:attrNameLst>
                                          <p:attrName>style.visibility</p:attrName>
                                        </p:attrNameLst>
                                      </p:cBhvr>
                                      <p:to>
                                        <p:strVal val="visible"/>
                                      </p:to>
                                    </p:set>
                                  </p:childTnLst>
                                </p:cTn>
                              </p:par>
                              <p:par>
                                <p:cTn id="31" nodeType="withEffect" fill="hold" presetClass="entr" presetID="1">
                                  <p:stCondLst>
                                    <p:cond delay="0"/>
                                  </p:stCondLst>
                                  <p:childTnLst>
                                    <p:set>
                                      <p:cBhvr>
                                        <p:cTn id="32" dur="1" fill="hold">
                                          <p:stCondLst>
                                            <p:cond delay="0"/>
                                          </p:stCondLst>
                                        </p:cTn>
                                        <p:tgtEl>
                                          <p:spTgt spid="331"/>
                                        </p:tgtEl>
                                        <p:attrNameLst>
                                          <p:attrName>style.visibility</p:attrName>
                                        </p:attrNameLst>
                                      </p:cBhvr>
                                      <p:to>
                                        <p:strVal val="visible"/>
                                      </p:to>
                                    </p:set>
                                  </p:childTnLst>
                                </p:cTn>
                              </p:par>
                              <p:par>
                                <p:cTn id="33" nodeType="withEffect" fill="hold" presetClass="entr" presetID="1">
                                  <p:stCondLst>
                                    <p:cond delay="0"/>
                                  </p:stCondLst>
                                  <p:childTnLst>
                                    <p:set>
                                      <p:cBhvr>
                                        <p:cTn id="34" dur="1" fill="hold">
                                          <p:stCondLst>
                                            <p:cond delay="0"/>
                                          </p:stCondLst>
                                        </p:cTn>
                                        <p:tgtEl>
                                          <p:spTgt spid="3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346"/>
                                        </p:tgtEl>
                                        <p:attrNameLst>
                                          <p:attrName>style.visibility</p:attrName>
                                        </p:attrNameLst>
                                      </p:cBhvr>
                                      <p:to>
                                        <p:strVal val="visible"/>
                                      </p:to>
                                    </p:set>
                                  </p:childTnLst>
                                </p:cTn>
                              </p:par>
                              <p:par>
                                <p:cTn id="39" nodeType="withEffect" fill="hold" presetClass="entr" presetID="1">
                                  <p:stCondLst>
                                    <p:cond delay="0"/>
                                  </p:stCondLst>
                                  <p:childTnLst>
                                    <p:set>
                                      <p:cBhvr>
                                        <p:cTn id="40" dur="1" fill="hold">
                                          <p:stCondLst>
                                            <p:cond delay="0"/>
                                          </p:stCondLst>
                                        </p:cTn>
                                        <p:tgtEl>
                                          <p:spTgt spid="334"/>
                                        </p:tgtEl>
                                        <p:attrNameLst>
                                          <p:attrName>style.visibility</p:attrName>
                                        </p:attrNameLst>
                                      </p:cBhvr>
                                      <p:to>
                                        <p:strVal val="visible"/>
                                      </p:to>
                                    </p:set>
                                  </p:childTnLst>
                                </p:cTn>
                              </p:par>
                              <p:par>
                                <p:cTn id="41" nodeType="withEffect" fill="hold" presetClass="entr" presetID="1">
                                  <p:stCondLst>
                                    <p:cond delay="0"/>
                                  </p:stCondLst>
                                  <p:childTnLst>
                                    <p:set>
                                      <p:cBhvr>
                                        <p:cTn id="42" dur="1" fill="hold">
                                          <p:stCondLst>
                                            <p:cond delay="0"/>
                                          </p:stCondLst>
                                        </p:cTn>
                                        <p:tgtEl>
                                          <p:spTgt spid="335"/>
                                        </p:tgtEl>
                                        <p:attrNameLst>
                                          <p:attrName>style.visibility</p:attrName>
                                        </p:attrNameLst>
                                      </p:cBhvr>
                                      <p:to>
                                        <p:strVal val="visible"/>
                                      </p:to>
                                    </p:set>
                                  </p:childTnLst>
                                </p:cTn>
                              </p:par>
                              <p:par>
                                <p:cTn id="43" nodeType="withEffect" fill="hold" presetClass="entr" presetID="1">
                                  <p:stCondLst>
                                    <p:cond delay="0"/>
                                  </p:stCondLst>
                                  <p:childTnLst>
                                    <p:set>
                                      <p:cBhvr>
                                        <p:cTn id="44" dur="1" fill="hold">
                                          <p:stCondLst>
                                            <p:cond delay="0"/>
                                          </p:stCondLst>
                                        </p:cTn>
                                        <p:tgtEl>
                                          <p:spTgt spid="336"/>
                                        </p:tgtEl>
                                        <p:attrNameLst>
                                          <p:attrName>style.visibility</p:attrName>
                                        </p:attrNameLst>
                                      </p:cBhvr>
                                      <p:to>
                                        <p:strVal val="visible"/>
                                      </p:to>
                                    </p:set>
                                  </p:childTnLst>
                                </p:cTn>
                              </p:par>
                              <p:par>
                                <p:cTn id="45" nodeType="withEffect" fill="hold" presetClass="entr" presetID="1">
                                  <p:stCondLst>
                                    <p:cond delay="0"/>
                                  </p:stCondLst>
                                  <p:childTnLst>
                                    <p:set>
                                      <p:cBhvr>
                                        <p:cTn id="46" dur="1" fill="hold">
                                          <p:stCondLst>
                                            <p:cond delay="0"/>
                                          </p:stCondLst>
                                        </p:cTn>
                                        <p:tgtEl>
                                          <p:spTgt spid="337"/>
                                        </p:tgtEl>
                                        <p:attrNameLst>
                                          <p:attrName>style.visibility</p:attrName>
                                        </p:attrNameLst>
                                      </p:cBhvr>
                                      <p:to>
                                        <p:strVal val="visible"/>
                                      </p:to>
                                    </p:set>
                                  </p:childTnLst>
                                </p:cTn>
                              </p:par>
                              <p:par>
                                <p:cTn id="47" nodeType="withEffect" fill="hold" presetClass="entr" presetID="1">
                                  <p:stCondLst>
                                    <p:cond delay="0"/>
                                  </p:stCondLst>
                                  <p:childTnLst>
                                    <p:set>
                                      <p:cBhvr>
                                        <p:cTn id="48" dur="1" fill="hold">
                                          <p:stCondLst>
                                            <p:cond delay="0"/>
                                          </p:stCondLst>
                                        </p:cTn>
                                        <p:tgtEl>
                                          <p:spTgt spid="338"/>
                                        </p:tgtEl>
                                        <p:attrNameLst>
                                          <p:attrName>style.visibility</p:attrName>
                                        </p:attrNameLst>
                                      </p:cBhvr>
                                      <p:to>
                                        <p:strVal val="visible"/>
                                      </p:to>
                                    </p:set>
                                  </p:childTnLst>
                                </p:cTn>
                              </p:par>
                              <p:par>
                                <p:cTn id="49" nodeType="withEffect" fill="hold" presetClass="entr" presetID="1">
                                  <p:stCondLst>
                                    <p:cond delay="0"/>
                                  </p:stCondLst>
                                  <p:childTnLst>
                                    <p:set>
                                      <p:cBhvr>
                                        <p:cTn id="50" dur="1" fill="hold">
                                          <p:stCondLst>
                                            <p:cond delay="0"/>
                                          </p:stCondLst>
                                        </p:cTn>
                                        <p:tgtEl>
                                          <p:spTgt spid="339"/>
                                        </p:tgtEl>
                                        <p:attrNameLst>
                                          <p:attrName>style.visibility</p:attrName>
                                        </p:attrNameLst>
                                      </p:cBhvr>
                                      <p:to>
                                        <p:strVal val="visible"/>
                                      </p:to>
                                    </p:set>
                                  </p:childTnLst>
                                </p:cTn>
                              </p:par>
                              <p:par>
                                <p:cTn id="51" nodeType="withEffect" fill="hold" presetClass="entr" presetID="1">
                                  <p:stCondLst>
                                    <p:cond delay="0"/>
                                  </p:stCondLst>
                                  <p:childTnLst>
                                    <p:set>
                                      <p:cBhvr>
                                        <p:cTn id="52" dur="1" fill="hold">
                                          <p:stCondLst>
                                            <p:cond delay="0"/>
                                          </p:stCondLst>
                                        </p:cTn>
                                        <p:tgtEl>
                                          <p:spTgt spid="340"/>
                                        </p:tgtEl>
                                        <p:attrNameLst>
                                          <p:attrName>style.visibility</p:attrName>
                                        </p:attrNameLst>
                                      </p:cBhvr>
                                      <p:to>
                                        <p:strVal val="visible"/>
                                      </p:to>
                                    </p:set>
                                  </p:childTnLst>
                                </p:cTn>
                              </p:par>
                              <p:par>
                                <p:cTn id="53" nodeType="withEffect" fill="hold" presetClass="entr" presetID="1">
                                  <p:stCondLst>
                                    <p:cond delay="0"/>
                                  </p:stCondLst>
                                  <p:childTnLst>
                                    <p:set>
                                      <p:cBhvr>
                                        <p:cTn id="54" dur="1" fill="hold">
                                          <p:stCondLst>
                                            <p:cond delay="0"/>
                                          </p:stCondLst>
                                        </p:cTn>
                                        <p:tgtEl>
                                          <p:spTgt spid="341"/>
                                        </p:tgtEl>
                                        <p:attrNameLst>
                                          <p:attrName>style.visibility</p:attrName>
                                        </p:attrNameLst>
                                      </p:cBhvr>
                                      <p:to>
                                        <p:strVal val="visible"/>
                                      </p:to>
                                    </p:set>
                                  </p:childTnLst>
                                </p:cTn>
                              </p:par>
                              <p:par>
                                <p:cTn id="55" nodeType="withEffect" fill="hold" presetClass="entr" presetID="1">
                                  <p:stCondLst>
                                    <p:cond delay="0"/>
                                  </p:stCondLst>
                                  <p:childTnLst>
                                    <p:set>
                                      <p:cBhvr>
                                        <p:cTn id="56" dur="1" fill="hold">
                                          <p:stCondLst>
                                            <p:cond delay="0"/>
                                          </p:stCondLst>
                                        </p:cTn>
                                        <p:tgtEl>
                                          <p:spTgt spid="342"/>
                                        </p:tgtEl>
                                        <p:attrNameLst>
                                          <p:attrName>style.visibility</p:attrName>
                                        </p:attrNameLst>
                                      </p:cBhvr>
                                      <p:to>
                                        <p:strVal val="visible"/>
                                      </p:to>
                                    </p:set>
                                  </p:childTnLst>
                                </p:cTn>
                              </p:par>
                              <p:par>
                                <p:cTn id="57" nodeType="withEffect" fill="hold" presetClass="entr" presetID="1">
                                  <p:stCondLst>
                                    <p:cond delay="0"/>
                                  </p:stCondLst>
                                  <p:childTnLst>
                                    <p:set>
                                      <p:cBhvr>
                                        <p:cTn id="58" dur="1" fill="hold">
                                          <p:stCondLst>
                                            <p:cond delay="0"/>
                                          </p:stCondLst>
                                        </p:cTn>
                                        <p:tgtEl>
                                          <p:spTgt spid="344"/>
                                        </p:tgtEl>
                                        <p:attrNameLst>
                                          <p:attrName>style.visibility</p:attrName>
                                        </p:attrNameLst>
                                      </p:cBhvr>
                                      <p:to>
                                        <p:strVal val="visible"/>
                                      </p:to>
                                    </p:set>
                                  </p:childTnLst>
                                </p:cTn>
                              </p:par>
                              <p:par>
                                <p:cTn id="59" nodeType="withEffect" fill="hold" presetClass="entr" presetID="1">
                                  <p:stCondLst>
                                    <p:cond delay="0"/>
                                  </p:stCondLst>
                                  <p:childTnLst>
                                    <p:set>
                                      <p:cBhvr>
                                        <p:cTn id="60" dur="1" fill="hold">
                                          <p:stCondLst>
                                            <p:cond delay="0"/>
                                          </p:stCondLst>
                                        </p:cTn>
                                        <p:tgtEl>
                                          <p:spTgt spid="34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1">
                                  <p:stCondLst>
                                    <p:cond delay="0"/>
                                  </p:stCondLst>
                                  <p:childTnLst>
                                    <p:set>
                                      <p:cBhvr>
                                        <p:cTn id="64" dur="1" fill="hold">
                                          <p:stCondLst>
                                            <p:cond delay="0"/>
                                          </p:stCondLst>
                                        </p:cTn>
                                        <p:tgtEl>
                                          <p:spTgt spid="359"/>
                                        </p:tgtEl>
                                        <p:attrNameLst>
                                          <p:attrName>style.visibility</p:attrName>
                                        </p:attrNameLst>
                                      </p:cBhvr>
                                      <p:to>
                                        <p:strVal val="visible"/>
                                      </p:to>
                                    </p:set>
                                  </p:childTnLst>
                                </p:cTn>
                              </p:par>
                              <p:par>
                                <p:cTn id="65" nodeType="withEffect" fill="hold" presetClass="entr" presetID="1">
                                  <p:stCondLst>
                                    <p:cond delay="0"/>
                                  </p:stCondLst>
                                  <p:childTnLst>
                                    <p:set>
                                      <p:cBhvr>
                                        <p:cTn id="66" dur="1" fill="hold">
                                          <p:stCondLst>
                                            <p:cond delay="0"/>
                                          </p:stCondLst>
                                        </p:cTn>
                                        <p:tgtEl>
                                          <p:spTgt spid="347"/>
                                        </p:tgtEl>
                                        <p:attrNameLst>
                                          <p:attrName>style.visibility</p:attrName>
                                        </p:attrNameLst>
                                      </p:cBhvr>
                                      <p:to>
                                        <p:strVal val="visible"/>
                                      </p:to>
                                    </p:set>
                                  </p:childTnLst>
                                </p:cTn>
                              </p:par>
                              <p:par>
                                <p:cTn id="67" nodeType="withEffect" fill="hold" presetClass="entr" presetID="1">
                                  <p:stCondLst>
                                    <p:cond delay="0"/>
                                  </p:stCondLst>
                                  <p:childTnLst>
                                    <p:set>
                                      <p:cBhvr>
                                        <p:cTn id="68" dur="1" fill="hold">
                                          <p:stCondLst>
                                            <p:cond delay="0"/>
                                          </p:stCondLst>
                                        </p:cTn>
                                        <p:tgtEl>
                                          <p:spTgt spid="348"/>
                                        </p:tgtEl>
                                        <p:attrNameLst>
                                          <p:attrName>style.visibility</p:attrName>
                                        </p:attrNameLst>
                                      </p:cBhvr>
                                      <p:to>
                                        <p:strVal val="visible"/>
                                      </p:to>
                                    </p:set>
                                  </p:childTnLst>
                                </p:cTn>
                              </p:par>
                              <p:par>
                                <p:cTn id="69" nodeType="withEffect" fill="hold" presetClass="entr" presetID="1">
                                  <p:stCondLst>
                                    <p:cond delay="0"/>
                                  </p:stCondLst>
                                  <p:childTnLst>
                                    <p:set>
                                      <p:cBhvr>
                                        <p:cTn id="70" dur="1" fill="hold">
                                          <p:stCondLst>
                                            <p:cond delay="0"/>
                                          </p:stCondLst>
                                        </p:cTn>
                                        <p:tgtEl>
                                          <p:spTgt spid="349"/>
                                        </p:tgtEl>
                                        <p:attrNameLst>
                                          <p:attrName>style.visibility</p:attrName>
                                        </p:attrNameLst>
                                      </p:cBhvr>
                                      <p:to>
                                        <p:strVal val="visible"/>
                                      </p:to>
                                    </p:set>
                                  </p:childTnLst>
                                </p:cTn>
                              </p:par>
                              <p:par>
                                <p:cTn id="71" nodeType="withEffect" fill="hold" presetClass="entr" presetID="1">
                                  <p:stCondLst>
                                    <p:cond delay="0"/>
                                  </p:stCondLst>
                                  <p:childTnLst>
                                    <p:set>
                                      <p:cBhvr>
                                        <p:cTn id="72" dur="1" fill="hold">
                                          <p:stCondLst>
                                            <p:cond delay="0"/>
                                          </p:stCondLst>
                                        </p:cTn>
                                        <p:tgtEl>
                                          <p:spTgt spid="350"/>
                                        </p:tgtEl>
                                        <p:attrNameLst>
                                          <p:attrName>style.visibility</p:attrName>
                                        </p:attrNameLst>
                                      </p:cBhvr>
                                      <p:to>
                                        <p:strVal val="visible"/>
                                      </p:to>
                                    </p:set>
                                  </p:childTnLst>
                                </p:cTn>
                              </p:par>
                              <p:par>
                                <p:cTn id="73" nodeType="withEffect" fill="hold" presetClass="entr" presetID="1">
                                  <p:stCondLst>
                                    <p:cond delay="0"/>
                                  </p:stCondLst>
                                  <p:childTnLst>
                                    <p:set>
                                      <p:cBhvr>
                                        <p:cTn id="74" dur="1" fill="hold">
                                          <p:stCondLst>
                                            <p:cond delay="0"/>
                                          </p:stCondLst>
                                        </p:cTn>
                                        <p:tgtEl>
                                          <p:spTgt spid="351"/>
                                        </p:tgtEl>
                                        <p:attrNameLst>
                                          <p:attrName>style.visibility</p:attrName>
                                        </p:attrNameLst>
                                      </p:cBhvr>
                                      <p:to>
                                        <p:strVal val="visible"/>
                                      </p:to>
                                    </p:set>
                                  </p:childTnLst>
                                </p:cTn>
                              </p:par>
                              <p:par>
                                <p:cTn id="75" nodeType="withEffect" fill="hold" presetClass="entr" presetID="1">
                                  <p:stCondLst>
                                    <p:cond delay="0"/>
                                  </p:stCondLst>
                                  <p:childTnLst>
                                    <p:set>
                                      <p:cBhvr>
                                        <p:cTn id="76" dur="1" fill="hold">
                                          <p:stCondLst>
                                            <p:cond delay="0"/>
                                          </p:stCondLst>
                                        </p:cTn>
                                        <p:tgtEl>
                                          <p:spTgt spid="352"/>
                                        </p:tgtEl>
                                        <p:attrNameLst>
                                          <p:attrName>style.visibility</p:attrName>
                                        </p:attrNameLst>
                                      </p:cBhvr>
                                      <p:to>
                                        <p:strVal val="visible"/>
                                      </p:to>
                                    </p:set>
                                  </p:childTnLst>
                                </p:cTn>
                              </p:par>
                              <p:par>
                                <p:cTn id="77" nodeType="withEffect" fill="hold" presetClass="entr" presetID="1">
                                  <p:stCondLst>
                                    <p:cond delay="0"/>
                                  </p:stCondLst>
                                  <p:childTnLst>
                                    <p:set>
                                      <p:cBhvr>
                                        <p:cTn id="78" dur="1" fill="hold">
                                          <p:stCondLst>
                                            <p:cond delay="0"/>
                                          </p:stCondLst>
                                        </p:cTn>
                                        <p:tgtEl>
                                          <p:spTgt spid="354"/>
                                        </p:tgtEl>
                                        <p:attrNameLst>
                                          <p:attrName>style.visibility</p:attrName>
                                        </p:attrNameLst>
                                      </p:cBhvr>
                                      <p:to>
                                        <p:strVal val="visible"/>
                                      </p:to>
                                    </p:set>
                                  </p:childTnLst>
                                </p:cTn>
                              </p:par>
                              <p:par>
                                <p:cTn id="79" nodeType="withEffect" fill="hold" presetClass="entr" presetID="1">
                                  <p:stCondLst>
                                    <p:cond delay="0"/>
                                  </p:stCondLst>
                                  <p:childTnLst>
                                    <p:set>
                                      <p:cBhvr>
                                        <p:cTn id="80" dur="1" fill="hold">
                                          <p:stCondLst>
                                            <p:cond delay="0"/>
                                          </p:stCondLst>
                                        </p:cTn>
                                        <p:tgtEl>
                                          <p:spTgt spid="353"/>
                                        </p:tgtEl>
                                        <p:attrNameLst>
                                          <p:attrName>style.visibility</p:attrName>
                                        </p:attrNameLst>
                                      </p:cBhvr>
                                      <p:to>
                                        <p:strVal val="visible"/>
                                      </p:to>
                                    </p:set>
                                  </p:childTnLst>
                                </p:cTn>
                              </p:par>
                              <p:par>
                                <p:cTn id="81" nodeType="withEffect" fill="hold" presetClass="entr" presetID="1">
                                  <p:stCondLst>
                                    <p:cond delay="0"/>
                                  </p:stCondLst>
                                  <p:childTnLst>
                                    <p:set>
                                      <p:cBhvr>
                                        <p:cTn id="82" dur="1" fill="hold">
                                          <p:stCondLst>
                                            <p:cond delay="0"/>
                                          </p:stCondLst>
                                        </p:cTn>
                                        <p:tgtEl>
                                          <p:spTgt spid="356"/>
                                        </p:tgtEl>
                                        <p:attrNameLst>
                                          <p:attrName>style.visibility</p:attrName>
                                        </p:attrNameLst>
                                      </p:cBhvr>
                                      <p:to>
                                        <p:strVal val="visible"/>
                                      </p:to>
                                    </p:set>
                                  </p:childTnLst>
                                </p:cTn>
                              </p:par>
                              <p:par>
                                <p:cTn id="83" nodeType="withEffect" fill="hold" presetClass="entr" presetID="1">
                                  <p:stCondLst>
                                    <p:cond delay="0"/>
                                  </p:stCondLst>
                                  <p:childTnLst>
                                    <p:set>
                                      <p:cBhvr>
                                        <p:cTn id="84" dur="1" fill="hold">
                                          <p:stCondLst>
                                            <p:cond delay="0"/>
                                          </p:stCondLst>
                                        </p:cTn>
                                        <p:tgtEl>
                                          <p:spTgt spid="355"/>
                                        </p:tgtEl>
                                        <p:attrNameLst>
                                          <p:attrName>style.visibility</p:attrName>
                                        </p:attrNameLst>
                                      </p:cBhvr>
                                      <p:to>
                                        <p:strVal val="visible"/>
                                      </p:to>
                                    </p:set>
                                  </p:childTnLst>
                                </p:cTn>
                              </p:par>
                              <p:par>
                                <p:cTn id="85" nodeType="withEffect" fill="hold" presetClass="entr" presetID="1">
                                  <p:stCondLst>
                                    <p:cond delay="0"/>
                                  </p:stCondLst>
                                  <p:childTnLst>
                                    <p:set>
                                      <p:cBhvr>
                                        <p:cTn id="86" dur="1" fill="hold">
                                          <p:stCondLst>
                                            <p:cond delay="0"/>
                                          </p:stCondLst>
                                        </p:cTn>
                                        <p:tgtEl>
                                          <p:spTgt spid="357"/>
                                        </p:tgtEl>
                                        <p:attrNameLst>
                                          <p:attrName>style.visibility</p:attrName>
                                        </p:attrNameLst>
                                      </p:cBhvr>
                                      <p:to>
                                        <p:strVal val="visible"/>
                                      </p:to>
                                    </p:set>
                                  </p:childTnLst>
                                </p:cTn>
                              </p:par>
                              <p:par>
                                <p:cTn id="87" nodeType="withEffect" fill="hold" presetClass="entr" presetID="1">
                                  <p:stCondLst>
                                    <p:cond delay="0"/>
                                  </p:stCondLst>
                                  <p:childTnLst>
                                    <p:set>
                                      <p:cBhvr>
                                        <p:cTn id="88" dur="1" fill="hold">
                                          <p:stCondLst>
                                            <p:cond delay="0"/>
                                          </p:stCondLst>
                                        </p:cTn>
                                        <p:tgtEl>
                                          <p:spTgt spid="35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1">
                                  <p:stCondLst>
                                    <p:cond delay="0"/>
                                  </p:stCondLst>
                                  <p:childTnLst>
                                    <p:set>
                                      <p:cBhvr>
                                        <p:cTn id="92" dur="1" fill="hold">
                                          <p:stCondLst>
                                            <p:cond delay="0"/>
                                          </p:stCondLst>
                                        </p:cTn>
                                        <p:tgtEl>
                                          <p:spTgt spid="369"/>
                                        </p:tgtEl>
                                        <p:attrNameLst>
                                          <p:attrName>style.visibility</p:attrName>
                                        </p:attrNameLst>
                                      </p:cBhvr>
                                      <p:to>
                                        <p:strVal val="visible"/>
                                      </p:to>
                                    </p:set>
                                  </p:childTnLst>
                                </p:cTn>
                              </p:par>
                              <p:par>
                                <p:cTn id="93" nodeType="withEffect" fill="hold" presetClass="entr" presetID="1">
                                  <p:stCondLst>
                                    <p:cond delay="0"/>
                                  </p:stCondLst>
                                  <p:childTnLst>
                                    <p:set>
                                      <p:cBhvr>
                                        <p:cTn id="94" dur="1" fill="hold">
                                          <p:stCondLst>
                                            <p:cond delay="0"/>
                                          </p:stCondLst>
                                        </p:cTn>
                                        <p:tgtEl>
                                          <p:spTgt spid="360"/>
                                        </p:tgtEl>
                                        <p:attrNameLst>
                                          <p:attrName>style.visibility</p:attrName>
                                        </p:attrNameLst>
                                      </p:cBhvr>
                                      <p:to>
                                        <p:strVal val="visible"/>
                                      </p:to>
                                    </p:set>
                                  </p:childTnLst>
                                </p:cTn>
                              </p:par>
                              <p:par>
                                <p:cTn id="95" nodeType="withEffect" fill="hold" presetClass="entr" presetID="1">
                                  <p:stCondLst>
                                    <p:cond delay="0"/>
                                  </p:stCondLst>
                                  <p:childTnLst>
                                    <p:set>
                                      <p:cBhvr>
                                        <p:cTn id="96" dur="1" fill="hold">
                                          <p:stCondLst>
                                            <p:cond delay="0"/>
                                          </p:stCondLst>
                                        </p:cTn>
                                        <p:tgtEl>
                                          <p:spTgt spid="361"/>
                                        </p:tgtEl>
                                        <p:attrNameLst>
                                          <p:attrName>style.visibility</p:attrName>
                                        </p:attrNameLst>
                                      </p:cBhvr>
                                      <p:to>
                                        <p:strVal val="visible"/>
                                      </p:to>
                                    </p:set>
                                  </p:childTnLst>
                                </p:cTn>
                              </p:par>
                              <p:par>
                                <p:cTn id="97" nodeType="withEffect" fill="hold" presetClass="entr" presetID="1">
                                  <p:stCondLst>
                                    <p:cond delay="0"/>
                                  </p:stCondLst>
                                  <p:childTnLst>
                                    <p:set>
                                      <p:cBhvr>
                                        <p:cTn id="98" dur="1" fill="hold">
                                          <p:stCondLst>
                                            <p:cond delay="0"/>
                                          </p:stCondLst>
                                        </p:cTn>
                                        <p:tgtEl>
                                          <p:spTgt spid="363"/>
                                        </p:tgtEl>
                                        <p:attrNameLst>
                                          <p:attrName>style.visibility</p:attrName>
                                        </p:attrNameLst>
                                      </p:cBhvr>
                                      <p:to>
                                        <p:strVal val="visible"/>
                                      </p:to>
                                    </p:set>
                                  </p:childTnLst>
                                </p:cTn>
                              </p:par>
                              <p:par>
                                <p:cTn id="99" nodeType="withEffect" fill="hold" presetClass="entr" presetID="1">
                                  <p:stCondLst>
                                    <p:cond delay="0"/>
                                  </p:stCondLst>
                                  <p:childTnLst>
                                    <p:set>
                                      <p:cBhvr>
                                        <p:cTn id="100" dur="1" fill="hold">
                                          <p:stCondLst>
                                            <p:cond delay="0"/>
                                          </p:stCondLst>
                                        </p:cTn>
                                        <p:tgtEl>
                                          <p:spTgt spid="362"/>
                                        </p:tgtEl>
                                        <p:attrNameLst>
                                          <p:attrName>style.visibility</p:attrName>
                                        </p:attrNameLst>
                                      </p:cBhvr>
                                      <p:to>
                                        <p:strVal val="visible"/>
                                      </p:to>
                                    </p:set>
                                  </p:childTnLst>
                                </p:cTn>
                              </p:par>
                              <p:par>
                                <p:cTn id="101" nodeType="withEffect" fill="hold" presetClass="entr" presetID="1">
                                  <p:stCondLst>
                                    <p:cond delay="0"/>
                                  </p:stCondLst>
                                  <p:childTnLst>
                                    <p:set>
                                      <p:cBhvr>
                                        <p:cTn id="102" dur="1" fill="hold">
                                          <p:stCondLst>
                                            <p:cond delay="0"/>
                                          </p:stCondLst>
                                        </p:cTn>
                                        <p:tgtEl>
                                          <p:spTgt spid="364"/>
                                        </p:tgtEl>
                                        <p:attrNameLst>
                                          <p:attrName>style.visibility</p:attrName>
                                        </p:attrNameLst>
                                      </p:cBhvr>
                                      <p:to>
                                        <p:strVal val="visible"/>
                                      </p:to>
                                    </p:set>
                                  </p:childTnLst>
                                </p:cTn>
                              </p:par>
                              <p:par>
                                <p:cTn id="103" nodeType="withEffect" fill="hold" presetClass="entr" presetID="1">
                                  <p:stCondLst>
                                    <p:cond delay="0"/>
                                  </p:stCondLst>
                                  <p:childTnLst>
                                    <p:set>
                                      <p:cBhvr>
                                        <p:cTn id="104" dur="1" fill="hold">
                                          <p:stCondLst>
                                            <p:cond delay="0"/>
                                          </p:stCondLst>
                                        </p:cTn>
                                        <p:tgtEl>
                                          <p:spTgt spid="366"/>
                                        </p:tgtEl>
                                        <p:attrNameLst>
                                          <p:attrName>style.visibility</p:attrName>
                                        </p:attrNameLst>
                                      </p:cBhvr>
                                      <p:to>
                                        <p:strVal val="visible"/>
                                      </p:to>
                                    </p:set>
                                  </p:childTnLst>
                                </p:cTn>
                              </p:par>
                              <p:par>
                                <p:cTn id="105" nodeType="withEffect" fill="hold" presetClass="entr" presetID="1">
                                  <p:stCondLst>
                                    <p:cond delay="0"/>
                                  </p:stCondLst>
                                  <p:childTnLst>
                                    <p:set>
                                      <p:cBhvr>
                                        <p:cTn id="106" dur="1" fill="hold">
                                          <p:stCondLst>
                                            <p:cond delay="0"/>
                                          </p:stCondLst>
                                        </p:cTn>
                                        <p:tgtEl>
                                          <p:spTgt spid="365"/>
                                        </p:tgtEl>
                                        <p:attrNameLst>
                                          <p:attrName>style.visibility</p:attrName>
                                        </p:attrNameLst>
                                      </p:cBhvr>
                                      <p:to>
                                        <p:strVal val="visible"/>
                                      </p:to>
                                    </p:set>
                                  </p:childTnLst>
                                </p:cTn>
                              </p:par>
                              <p:par>
                                <p:cTn id="107" nodeType="withEffect" fill="hold" presetClass="entr" presetID="1">
                                  <p:stCondLst>
                                    <p:cond delay="0"/>
                                  </p:stCondLst>
                                  <p:childTnLst>
                                    <p:set>
                                      <p:cBhvr>
                                        <p:cTn id="108" dur="1" fill="hold">
                                          <p:stCondLst>
                                            <p:cond delay="0"/>
                                          </p:stCondLst>
                                        </p:cTn>
                                        <p:tgtEl>
                                          <p:spTgt spid="367"/>
                                        </p:tgtEl>
                                        <p:attrNameLst>
                                          <p:attrName>style.visibility</p:attrName>
                                        </p:attrNameLst>
                                      </p:cBhvr>
                                      <p:to>
                                        <p:strVal val="visible"/>
                                      </p:to>
                                    </p:set>
                                  </p:childTnLst>
                                </p:cTn>
                              </p:par>
                              <p:par>
                                <p:cTn id="109" nodeType="withEffect" fill="hold" presetClass="entr" presetID="1">
                                  <p:stCondLst>
                                    <p:cond delay="0"/>
                                  </p:stCondLst>
                                  <p:childTnLst>
                                    <p:set>
                                      <p:cBhvr>
                                        <p:cTn id="110" dur="1" fill="hold">
                                          <p:stCondLst>
                                            <p:cond delay="0"/>
                                          </p:stCondLst>
                                        </p:cTn>
                                        <p:tgtEl>
                                          <p:spTgt spid="36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nodeType="clickEffect" fill="hold" presetClass="entr" presetID="1">
                                  <p:stCondLst>
                                    <p:cond delay="0"/>
                                  </p:stCondLst>
                                  <p:childTnLst>
                                    <p:set>
                                      <p:cBhvr>
                                        <p:cTn id="114" dur="1" fill="hold">
                                          <p:stCondLst>
                                            <p:cond delay="0"/>
                                          </p:stCondLst>
                                        </p:cTn>
                                        <p:tgtEl>
                                          <p:spTgt spid="379"/>
                                        </p:tgtEl>
                                        <p:attrNameLst>
                                          <p:attrName>style.visibility</p:attrName>
                                        </p:attrNameLst>
                                      </p:cBhvr>
                                      <p:to>
                                        <p:strVal val="visible"/>
                                      </p:to>
                                    </p:set>
                                  </p:childTnLst>
                                </p:cTn>
                              </p:par>
                              <p:par>
                                <p:cTn id="115" nodeType="withEffect" fill="hold" presetClass="entr" presetID="1">
                                  <p:stCondLst>
                                    <p:cond delay="0"/>
                                  </p:stCondLst>
                                  <p:childTnLst>
                                    <p:set>
                                      <p:cBhvr>
                                        <p:cTn id="116" dur="1" fill="hold">
                                          <p:stCondLst>
                                            <p:cond delay="0"/>
                                          </p:stCondLst>
                                        </p:cTn>
                                        <p:tgtEl>
                                          <p:spTgt spid="378"/>
                                        </p:tgtEl>
                                        <p:attrNameLst>
                                          <p:attrName>style.visibility</p:attrName>
                                        </p:attrNameLst>
                                      </p:cBhvr>
                                      <p:to>
                                        <p:strVal val="visible"/>
                                      </p:to>
                                    </p:set>
                                  </p:childTnLst>
                                </p:cTn>
                              </p:par>
                              <p:par>
                                <p:cTn id="117" nodeType="withEffect" fill="hold" presetClass="entr" presetID="1">
                                  <p:stCondLst>
                                    <p:cond delay="0"/>
                                  </p:stCondLst>
                                  <p:childTnLst>
                                    <p:set>
                                      <p:cBhvr>
                                        <p:cTn id="118" dur="1" fill="hold">
                                          <p:stCondLst>
                                            <p:cond delay="0"/>
                                          </p:stCondLst>
                                        </p:cTn>
                                        <p:tgtEl>
                                          <p:spTgt spid="377"/>
                                        </p:tgtEl>
                                        <p:attrNameLst>
                                          <p:attrName>style.visibility</p:attrName>
                                        </p:attrNameLst>
                                      </p:cBhvr>
                                      <p:to>
                                        <p:strVal val="visible"/>
                                      </p:to>
                                    </p:set>
                                  </p:childTnLst>
                                </p:cTn>
                              </p:par>
                              <p:par>
                                <p:cTn id="119" nodeType="withEffect" fill="hold" presetClass="entr" presetID="1">
                                  <p:stCondLst>
                                    <p:cond delay="0"/>
                                  </p:stCondLst>
                                  <p:childTnLst>
                                    <p:set>
                                      <p:cBhvr>
                                        <p:cTn id="120" dur="1" fill="hold">
                                          <p:stCondLst>
                                            <p:cond delay="0"/>
                                          </p:stCondLst>
                                        </p:cTn>
                                        <p:tgtEl>
                                          <p:spTgt spid="376"/>
                                        </p:tgtEl>
                                        <p:attrNameLst>
                                          <p:attrName>style.visibility</p:attrName>
                                        </p:attrNameLst>
                                      </p:cBhvr>
                                      <p:to>
                                        <p:strVal val="visible"/>
                                      </p:to>
                                    </p:set>
                                  </p:childTnLst>
                                </p:cTn>
                              </p:par>
                              <p:par>
                                <p:cTn id="121" nodeType="withEffect" fill="hold" presetClass="entr" presetID="1">
                                  <p:stCondLst>
                                    <p:cond delay="0"/>
                                  </p:stCondLst>
                                  <p:childTnLst>
                                    <p:set>
                                      <p:cBhvr>
                                        <p:cTn id="122" dur="1" fill="hold">
                                          <p:stCondLst>
                                            <p:cond delay="0"/>
                                          </p:stCondLst>
                                        </p:cTn>
                                        <p:tgtEl>
                                          <p:spTgt spid="375"/>
                                        </p:tgtEl>
                                        <p:attrNameLst>
                                          <p:attrName>style.visibility</p:attrName>
                                        </p:attrNameLst>
                                      </p:cBhvr>
                                      <p:to>
                                        <p:strVal val="visible"/>
                                      </p:to>
                                    </p:set>
                                  </p:childTnLst>
                                </p:cTn>
                              </p:par>
                              <p:par>
                                <p:cTn id="123" nodeType="withEffect" fill="hold" presetClass="entr" presetID="1">
                                  <p:stCondLst>
                                    <p:cond delay="0"/>
                                  </p:stCondLst>
                                  <p:childTnLst>
                                    <p:set>
                                      <p:cBhvr>
                                        <p:cTn id="124" dur="1" fill="hold">
                                          <p:stCondLst>
                                            <p:cond delay="0"/>
                                          </p:stCondLst>
                                        </p:cTn>
                                        <p:tgtEl>
                                          <p:spTgt spid="374"/>
                                        </p:tgtEl>
                                        <p:attrNameLst>
                                          <p:attrName>style.visibility</p:attrName>
                                        </p:attrNameLst>
                                      </p:cBhvr>
                                      <p:to>
                                        <p:strVal val="visible"/>
                                      </p:to>
                                    </p:set>
                                  </p:childTnLst>
                                </p:cTn>
                              </p:par>
                              <p:par>
                                <p:cTn id="125" nodeType="withEffect" fill="hold" presetClass="entr" presetID="1">
                                  <p:stCondLst>
                                    <p:cond delay="0"/>
                                  </p:stCondLst>
                                  <p:childTnLst>
                                    <p:set>
                                      <p:cBhvr>
                                        <p:cTn id="126" dur="1" fill="hold">
                                          <p:stCondLst>
                                            <p:cond delay="0"/>
                                          </p:stCondLst>
                                        </p:cTn>
                                        <p:tgtEl>
                                          <p:spTgt spid="373"/>
                                        </p:tgtEl>
                                        <p:attrNameLst>
                                          <p:attrName>style.visibility</p:attrName>
                                        </p:attrNameLst>
                                      </p:cBhvr>
                                      <p:to>
                                        <p:strVal val="visible"/>
                                      </p:to>
                                    </p:set>
                                  </p:childTnLst>
                                </p:cTn>
                              </p:par>
                              <p:par>
                                <p:cTn id="127" nodeType="withEffect" fill="hold" presetClass="entr" presetID="1">
                                  <p:stCondLst>
                                    <p:cond delay="0"/>
                                  </p:stCondLst>
                                  <p:childTnLst>
                                    <p:set>
                                      <p:cBhvr>
                                        <p:cTn id="128" dur="1" fill="hold">
                                          <p:stCondLst>
                                            <p:cond delay="0"/>
                                          </p:stCondLst>
                                        </p:cTn>
                                        <p:tgtEl>
                                          <p:spTgt spid="372"/>
                                        </p:tgtEl>
                                        <p:attrNameLst>
                                          <p:attrName>style.visibility</p:attrName>
                                        </p:attrNameLst>
                                      </p:cBhvr>
                                      <p:to>
                                        <p:strVal val="visible"/>
                                      </p:to>
                                    </p:set>
                                  </p:childTnLst>
                                </p:cTn>
                              </p:par>
                              <p:par>
                                <p:cTn id="129" nodeType="withEffect" fill="hold" presetClass="entr" presetID="1">
                                  <p:stCondLst>
                                    <p:cond delay="0"/>
                                  </p:stCondLst>
                                  <p:childTnLst>
                                    <p:set>
                                      <p:cBhvr>
                                        <p:cTn id="130" dur="1" fill="hold">
                                          <p:stCondLst>
                                            <p:cond delay="0"/>
                                          </p:stCondLst>
                                        </p:cTn>
                                        <p:tgtEl>
                                          <p:spTgt spid="371"/>
                                        </p:tgtEl>
                                        <p:attrNameLst>
                                          <p:attrName>style.visibility</p:attrName>
                                        </p:attrNameLst>
                                      </p:cBhvr>
                                      <p:to>
                                        <p:strVal val="visible"/>
                                      </p:to>
                                    </p:set>
                                  </p:childTnLst>
                                </p:cTn>
                              </p:par>
                              <p:par>
                                <p:cTn id="131" nodeType="withEffect" fill="hold" presetClass="entr" presetID="1">
                                  <p:stCondLst>
                                    <p:cond delay="0"/>
                                  </p:stCondLst>
                                  <p:childTnLst>
                                    <p:set>
                                      <p:cBhvr>
                                        <p:cTn id="132" dur="1" fill="hold">
                                          <p:stCondLst>
                                            <p:cond delay="0"/>
                                          </p:stCondLst>
                                        </p:cTn>
                                        <p:tgtEl>
                                          <p:spTgt spid="370"/>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nodeType="clickEffect" fill="hold" presetClass="entr" presetID="1">
                                  <p:stCondLst>
                                    <p:cond delay="0"/>
                                  </p:stCondLst>
                                  <p:childTnLst>
                                    <p:set>
                                      <p:cBhvr>
                                        <p:cTn id="136" dur="1" fill="hold">
                                          <p:stCondLst>
                                            <p:cond delay="0"/>
                                          </p:stCondLst>
                                        </p:cTn>
                                        <p:tgtEl>
                                          <p:spTgt spid="391"/>
                                        </p:tgtEl>
                                        <p:attrNameLst>
                                          <p:attrName>style.visibility</p:attrName>
                                        </p:attrNameLst>
                                      </p:cBhvr>
                                      <p:to>
                                        <p:strVal val="visible"/>
                                      </p:to>
                                    </p:set>
                                  </p:childTnLst>
                                </p:cTn>
                              </p:par>
                              <p:par>
                                <p:cTn id="137" nodeType="withEffect" fill="hold" presetClass="entr" presetID="1">
                                  <p:stCondLst>
                                    <p:cond delay="0"/>
                                  </p:stCondLst>
                                  <p:childTnLst>
                                    <p:set>
                                      <p:cBhvr>
                                        <p:cTn id="138" dur="1" fill="hold">
                                          <p:stCondLst>
                                            <p:cond delay="0"/>
                                          </p:stCondLst>
                                        </p:cTn>
                                        <p:tgtEl>
                                          <p:spTgt spid="392"/>
                                        </p:tgtEl>
                                        <p:attrNameLst>
                                          <p:attrName>style.visibility</p:attrName>
                                        </p:attrNameLst>
                                      </p:cBhvr>
                                      <p:to>
                                        <p:strVal val="visible"/>
                                      </p:to>
                                    </p:set>
                                  </p:childTnLst>
                                </p:cTn>
                              </p:par>
                              <p:par>
                                <p:cTn id="139" nodeType="withEffect" fill="hold" presetClass="entr" presetID="1">
                                  <p:stCondLst>
                                    <p:cond delay="0"/>
                                  </p:stCondLst>
                                  <p:childTnLst>
                                    <p:set>
                                      <p:cBhvr>
                                        <p:cTn id="140" dur="1" fill="hold">
                                          <p:stCondLst>
                                            <p:cond delay="0"/>
                                          </p:stCondLst>
                                        </p:cTn>
                                        <p:tgtEl>
                                          <p:spTgt spid="387"/>
                                        </p:tgtEl>
                                        <p:attrNameLst>
                                          <p:attrName>style.visibility</p:attrName>
                                        </p:attrNameLst>
                                      </p:cBhvr>
                                      <p:to>
                                        <p:strVal val="visible"/>
                                      </p:to>
                                    </p:set>
                                  </p:childTnLst>
                                </p:cTn>
                              </p:par>
                              <p:par>
                                <p:cTn id="141" nodeType="withEffect" fill="hold" presetClass="entr" presetID="1">
                                  <p:stCondLst>
                                    <p:cond delay="0"/>
                                  </p:stCondLst>
                                  <p:childTnLst>
                                    <p:set>
                                      <p:cBhvr>
                                        <p:cTn id="142" dur="1" fill="hold">
                                          <p:stCondLst>
                                            <p:cond delay="0"/>
                                          </p:stCondLst>
                                        </p:cTn>
                                        <p:tgtEl>
                                          <p:spTgt spid="390"/>
                                        </p:tgtEl>
                                        <p:attrNameLst>
                                          <p:attrName>style.visibility</p:attrName>
                                        </p:attrNameLst>
                                      </p:cBhvr>
                                      <p:to>
                                        <p:strVal val="visible"/>
                                      </p:to>
                                    </p:set>
                                  </p:childTnLst>
                                </p:cTn>
                              </p:par>
                              <p:par>
                                <p:cTn id="143" nodeType="withEffect" fill="hold" presetClass="entr" presetID="1">
                                  <p:stCondLst>
                                    <p:cond delay="0"/>
                                  </p:stCondLst>
                                  <p:childTnLst>
                                    <p:set>
                                      <p:cBhvr>
                                        <p:cTn id="144" dur="1" fill="hold">
                                          <p:stCondLst>
                                            <p:cond delay="0"/>
                                          </p:stCondLst>
                                        </p:cTn>
                                        <p:tgtEl>
                                          <p:spTgt spid="389"/>
                                        </p:tgtEl>
                                        <p:attrNameLst>
                                          <p:attrName>style.visibility</p:attrName>
                                        </p:attrNameLst>
                                      </p:cBhvr>
                                      <p:to>
                                        <p:strVal val="visible"/>
                                      </p:to>
                                    </p:set>
                                  </p:childTnLst>
                                </p:cTn>
                              </p:par>
                              <p:par>
                                <p:cTn id="145" nodeType="withEffect" fill="hold" presetClass="entr" presetID="1">
                                  <p:stCondLst>
                                    <p:cond delay="0"/>
                                  </p:stCondLst>
                                  <p:childTnLst>
                                    <p:set>
                                      <p:cBhvr>
                                        <p:cTn id="146" dur="1" fill="hold">
                                          <p:stCondLst>
                                            <p:cond delay="0"/>
                                          </p:stCondLst>
                                        </p:cTn>
                                        <p:tgtEl>
                                          <p:spTgt spid="384"/>
                                        </p:tgtEl>
                                        <p:attrNameLst>
                                          <p:attrName>style.visibility</p:attrName>
                                        </p:attrNameLst>
                                      </p:cBhvr>
                                      <p:to>
                                        <p:strVal val="visible"/>
                                      </p:to>
                                    </p:set>
                                  </p:childTnLst>
                                </p:cTn>
                              </p:par>
                              <p:par>
                                <p:cTn id="147" nodeType="withEffect" fill="hold" presetClass="entr" presetID="1">
                                  <p:stCondLst>
                                    <p:cond delay="0"/>
                                  </p:stCondLst>
                                  <p:childTnLst>
                                    <p:set>
                                      <p:cBhvr>
                                        <p:cTn id="148" dur="1" fill="hold">
                                          <p:stCondLst>
                                            <p:cond delay="0"/>
                                          </p:stCondLst>
                                        </p:cTn>
                                        <p:tgtEl>
                                          <p:spTgt spid="383"/>
                                        </p:tgtEl>
                                        <p:attrNameLst>
                                          <p:attrName>style.visibility</p:attrName>
                                        </p:attrNameLst>
                                      </p:cBhvr>
                                      <p:to>
                                        <p:strVal val="visible"/>
                                      </p:to>
                                    </p:set>
                                  </p:childTnLst>
                                </p:cTn>
                              </p:par>
                              <p:par>
                                <p:cTn id="149" nodeType="withEffect" fill="hold" presetClass="entr" presetID="1">
                                  <p:stCondLst>
                                    <p:cond delay="0"/>
                                  </p:stCondLst>
                                  <p:childTnLst>
                                    <p:set>
                                      <p:cBhvr>
                                        <p:cTn id="150" dur="1" fill="hold">
                                          <p:stCondLst>
                                            <p:cond delay="0"/>
                                          </p:stCondLst>
                                        </p:cTn>
                                        <p:tgtEl>
                                          <p:spTgt spid="382"/>
                                        </p:tgtEl>
                                        <p:attrNameLst>
                                          <p:attrName>style.visibility</p:attrName>
                                        </p:attrNameLst>
                                      </p:cBhvr>
                                      <p:to>
                                        <p:strVal val="visible"/>
                                      </p:to>
                                    </p:set>
                                  </p:childTnLst>
                                </p:cTn>
                              </p:par>
                              <p:par>
                                <p:cTn id="151" nodeType="withEffect" fill="hold" presetClass="entr" presetID="1">
                                  <p:stCondLst>
                                    <p:cond delay="0"/>
                                  </p:stCondLst>
                                  <p:childTnLst>
                                    <p:set>
                                      <p:cBhvr>
                                        <p:cTn id="152" dur="1" fill="hold">
                                          <p:stCondLst>
                                            <p:cond delay="0"/>
                                          </p:stCondLst>
                                        </p:cTn>
                                        <p:tgtEl>
                                          <p:spTgt spid="381"/>
                                        </p:tgtEl>
                                        <p:attrNameLst>
                                          <p:attrName>style.visibility</p:attrName>
                                        </p:attrNameLst>
                                      </p:cBhvr>
                                      <p:to>
                                        <p:strVal val="visible"/>
                                      </p:to>
                                    </p:set>
                                  </p:childTnLst>
                                </p:cTn>
                              </p:par>
                              <p:par>
                                <p:cTn id="153" nodeType="withEffect" fill="hold" presetClass="entr" presetID="1">
                                  <p:stCondLst>
                                    <p:cond delay="0"/>
                                  </p:stCondLst>
                                  <p:childTnLst>
                                    <p:set>
                                      <p:cBhvr>
                                        <p:cTn id="154" dur="1" fill="hold">
                                          <p:stCondLst>
                                            <p:cond delay="0"/>
                                          </p:stCondLst>
                                        </p:cTn>
                                        <p:tgtEl>
                                          <p:spTgt spid="380"/>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nodeType="clickEffect" fill="hold" presetClass="entr" presetID="1">
                                  <p:stCondLst>
                                    <p:cond delay="0"/>
                                  </p:stCondLst>
                                  <p:childTnLst>
                                    <p:set>
                                      <p:cBhvr>
                                        <p:cTn id="158" dur="1" fill="hold">
                                          <p:stCondLst>
                                            <p:cond delay="0"/>
                                          </p:stCondLst>
                                        </p:cTn>
                                        <p:tgtEl>
                                          <p:spTgt spid="397"/>
                                        </p:tgtEl>
                                        <p:attrNameLst>
                                          <p:attrName>style.visibility</p:attrName>
                                        </p:attrNameLst>
                                      </p:cBhvr>
                                      <p:to>
                                        <p:strVal val="visible"/>
                                      </p:to>
                                    </p:set>
                                  </p:childTnLst>
                                </p:cTn>
                              </p:par>
                              <p:par>
                                <p:cTn id="159" nodeType="withEffect" fill="hold" presetClass="entr" presetID="1">
                                  <p:stCondLst>
                                    <p:cond delay="0"/>
                                  </p:stCondLst>
                                  <p:childTnLst>
                                    <p:set>
                                      <p:cBhvr>
                                        <p:cTn id="160" dur="1" fill="hold">
                                          <p:stCondLst>
                                            <p:cond delay="0"/>
                                          </p:stCondLst>
                                        </p:cTn>
                                        <p:tgtEl>
                                          <p:spTgt spid="398"/>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nodeType="clickEffect" fill="hold" presetClass="entr" presetID="1">
                                  <p:stCondLst>
                                    <p:cond delay="0"/>
                                  </p:stCondLst>
                                  <p:childTnLst>
                                    <p:set>
                                      <p:cBhvr>
                                        <p:cTn id="164" dur="1" fill="hold">
                                          <p:stCondLst>
                                            <p:cond delay="0"/>
                                          </p:stCondLst>
                                        </p:cTn>
                                        <p:tgtEl>
                                          <p:spTgt spid="399"/>
                                        </p:tgtEl>
                                        <p:attrNameLst>
                                          <p:attrName>style.visibility</p:attrName>
                                        </p:attrNameLst>
                                      </p:cBhvr>
                                      <p:to>
                                        <p:strVal val="visible"/>
                                      </p:to>
                                    </p:set>
                                  </p:childTnLst>
                                </p:cTn>
                              </p:par>
                              <p:par>
                                <p:cTn id="165" nodeType="withEffect" fill="hold" presetClass="entr" presetID="1">
                                  <p:stCondLst>
                                    <p:cond delay="0"/>
                                  </p:stCondLst>
                                  <p:childTnLst>
                                    <p:set>
                                      <p:cBhvr>
                                        <p:cTn id="166" dur="1" fill="hold">
                                          <p:stCondLst>
                                            <p:cond delay="0"/>
                                          </p:stCondLst>
                                        </p:cTn>
                                        <p:tgtEl>
                                          <p:spTgt spid="393"/>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nodeType="clickEffect" fill="hold" presetClass="entr" presetID="1">
                                  <p:stCondLst>
                                    <p:cond delay="0"/>
                                  </p:stCondLst>
                                  <p:childTnLst>
                                    <p:set>
                                      <p:cBhvr>
                                        <p:cTn id="170" dur="1" fill="hold">
                                          <p:stCondLst>
                                            <p:cond delay="0"/>
                                          </p:stCondLst>
                                        </p:cTn>
                                        <p:tgtEl>
                                          <p:spTgt spid="411"/>
                                        </p:tgtEl>
                                        <p:attrNameLst>
                                          <p:attrName>style.visibility</p:attrName>
                                        </p:attrNameLst>
                                      </p:cBhvr>
                                      <p:to>
                                        <p:strVal val="visible"/>
                                      </p:to>
                                    </p:set>
                                  </p:childTnLst>
                                </p:cTn>
                              </p:par>
                              <p:par>
                                <p:cTn id="171" nodeType="withEffect" fill="hold" presetClass="entr" presetID="1">
                                  <p:stCondLst>
                                    <p:cond delay="0"/>
                                  </p:stCondLst>
                                  <p:childTnLst>
                                    <p:set>
                                      <p:cBhvr>
                                        <p:cTn id="172" dur="1" fill="hold">
                                          <p:stCondLst>
                                            <p:cond delay="0"/>
                                          </p:stCondLst>
                                        </p:cTn>
                                        <p:tgtEl>
                                          <p:spTgt spid="410"/>
                                        </p:tgtEl>
                                        <p:attrNameLst>
                                          <p:attrName>style.visibility</p:attrName>
                                        </p:attrNameLst>
                                      </p:cBhvr>
                                      <p:to>
                                        <p:strVal val="visible"/>
                                      </p:to>
                                    </p:set>
                                  </p:childTnLst>
                                </p:cTn>
                              </p:par>
                              <p:par>
                                <p:cTn id="173" nodeType="withEffect" fill="hold" presetClass="entr" presetID="1">
                                  <p:stCondLst>
                                    <p:cond delay="0"/>
                                  </p:stCondLst>
                                  <p:childTnLst>
                                    <p:set>
                                      <p:cBhvr>
                                        <p:cTn id="174" dur="1" fill="hold">
                                          <p:stCondLst>
                                            <p:cond delay="0"/>
                                          </p:stCondLst>
                                        </p:cTn>
                                        <p:tgtEl>
                                          <p:spTgt spid="409"/>
                                        </p:tgtEl>
                                        <p:attrNameLst>
                                          <p:attrName>style.visibility</p:attrName>
                                        </p:attrNameLst>
                                      </p:cBhvr>
                                      <p:to>
                                        <p:strVal val="visible"/>
                                      </p:to>
                                    </p:set>
                                  </p:childTnLst>
                                </p:cTn>
                              </p:par>
                              <p:par>
                                <p:cTn id="175" nodeType="withEffect" fill="hold" presetClass="entr" presetID="1">
                                  <p:stCondLst>
                                    <p:cond delay="0"/>
                                  </p:stCondLst>
                                  <p:childTnLst>
                                    <p:set>
                                      <p:cBhvr>
                                        <p:cTn id="176" dur="1" fill="hold">
                                          <p:stCondLst>
                                            <p:cond delay="0"/>
                                          </p:stCondLst>
                                        </p:cTn>
                                        <p:tgtEl>
                                          <p:spTgt spid="408"/>
                                        </p:tgtEl>
                                        <p:attrNameLst>
                                          <p:attrName>style.visibility</p:attrName>
                                        </p:attrNameLst>
                                      </p:cBhvr>
                                      <p:to>
                                        <p:strVal val="visible"/>
                                      </p:to>
                                    </p:set>
                                  </p:childTnLst>
                                </p:cTn>
                              </p:par>
                              <p:par>
                                <p:cTn id="177" nodeType="withEffect" fill="hold" presetClass="entr" presetID="1">
                                  <p:stCondLst>
                                    <p:cond delay="0"/>
                                  </p:stCondLst>
                                  <p:childTnLst>
                                    <p:set>
                                      <p:cBhvr>
                                        <p:cTn id="178" dur="1" fill="hold">
                                          <p:stCondLst>
                                            <p:cond delay="0"/>
                                          </p:stCondLst>
                                        </p:cTn>
                                        <p:tgtEl>
                                          <p:spTgt spid="406"/>
                                        </p:tgtEl>
                                        <p:attrNameLst>
                                          <p:attrName>style.visibility</p:attrName>
                                        </p:attrNameLst>
                                      </p:cBhvr>
                                      <p:to>
                                        <p:strVal val="visible"/>
                                      </p:to>
                                    </p:set>
                                  </p:childTnLst>
                                </p:cTn>
                              </p:par>
                              <p:par>
                                <p:cTn id="179" nodeType="withEffect" fill="hold" presetClass="entr" presetID="1">
                                  <p:stCondLst>
                                    <p:cond delay="0"/>
                                  </p:stCondLst>
                                  <p:childTnLst>
                                    <p:set>
                                      <p:cBhvr>
                                        <p:cTn id="180" dur="1" fill="hold">
                                          <p:stCondLst>
                                            <p:cond delay="0"/>
                                          </p:stCondLst>
                                        </p:cTn>
                                        <p:tgtEl>
                                          <p:spTgt spid="405"/>
                                        </p:tgtEl>
                                        <p:attrNameLst>
                                          <p:attrName>style.visibility</p:attrName>
                                        </p:attrNameLst>
                                      </p:cBhvr>
                                      <p:to>
                                        <p:strVal val="visible"/>
                                      </p:to>
                                    </p:set>
                                  </p:childTnLst>
                                </p:cTn>
                              </p:par>
                              <p:par>
                                <p:cTn id="181" nodeType="withEffect" fill="hold" presetClass="entr" presetID="1">
                                  <p:stCondLst>
                                    <p:cond delay="0"/>
                                  </p:stCondLst>
                                  <p:childTnLst>
                                    <p:set>
                                      <p:cBhvr>
                                        <p:cTn id="182" dur="1" fill="hold">
                                          <p:stCondLst>
                                            <p:cond delay="0"/>
                                          </p:stCondLst>
                                        </p:cTn>
                                        <p:tgtEl>
                                          <p:spTgt spid="404"/>
                                        </p:tgtEl>
                                        <p:attrNameLst>
                                          <p:attrName>style.visibility</p:attrName>
                                        </p:attrNameLst>
                                      </p:cBhvr>
                                      <p:to>
                                        <p:strVal val="visible"/>
                                      </p:to>
                                    </p:set>
                                  </p:childTnLst>
                                </p:cTn>
                              </p:par>
                              <p:par>
                                <p:cTn id="183" nodeType="withEffect" fill="hold" presetClass="entr" presetID="1">
                                  <p:stCondLst>
                                    <p:cond delay="0"/>
                                  </p:stCondLst>
                                  <p:childTnLst>
                                    <p:set>
                                      <p:cBhvr>
                                        <p:cTn id="184" dur="1" fill="hold">
                                          <p:stCondLst>
                                            <p:cond delay="0"/>
                                          </p:stCondLst>
                                        </p:cTn>
                                        <p:tgtEl>
                                          <p:spTgt spid="403"/>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402"/>
                                        </p:tgtEl>
                                        <p:attrNameLst>
                                          <p:attrName>style.visibility</p:attrName>
                                        </p:attrNameLst>
                                      </p:cBhvr>
                                      <p:to>
                                        <p:strVal val="visible"/>
                                      </p:to>
                                    </p:set>
                                  </p:childTnLst>
                                </p:cTn>
                              </p:par>
                              <p:par>
                                <p:cTn id="189" nodeType="withEffect" fill="hold" presetClass="entr" presetID="1">
                                  <p:stCondLst>
                                    <p:cond delay="0"/>
                                  </p:stCondLst>
                                  <p:childTnLst>
                                    <p:set>
                                      <p:cBhvr>
                                        <p:cTn id="190" dur="1" fill="hold">
                                          <p:stCondLst>
                                            <p:cond delay="0"/>
                                          </p:stCondLst>
                                        </p:cTn>
                                        <p:tgtEl>
                                          <p:spTgt spid="400"/>
                                        </p:tgtEl>
                                        <p:attrNameLst>
                                          <p:attrName>style.visibility</p:attrName>
                                        </p:attrNameLst>
                                      </p:cBhvr>
                                      <p:to>
                                        <p:strVal val="visible"/>
                                      </p:to>
                                    </p:set>
                                  </p:childTnLst>
                                </p:cTn>
                              </p:par>
                              <p:par>
                                <p:cTn id="191" nodeType="withEffect" fill="hold" presetClass="entr" presetID="1">
                                  <p:stCondLst>
                                    <p:cond delay="0"/>
                                  </p:stCondLst>
                                  <p:childTnLst>
                                    <p:set>
                                      <p:cBhvr>
                                        <p:cTn id="192" dur="1" fill="hold">
                                          <p:stCondLst>
                                            <p:cond delay="0"/>
                                          </p:stCondLst>
                                        </p:cTn>
                                        <p:tgtEl>
                                          <p:spTgt spid="407"/>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nodeType="clickEffect" fill="hold" presetClass="entr" presetID="1">
                                  <p:stCondLst>
                                    <p:cond delay="0"/>
                                  </p:stCondLst>
                                  <p:childTnLst>
                                    <p:set>
                                      <p:cBhvr>
                                        <p:cTn id="196" dur="1" fill="hold">
                                          <p:stCondLst>
                                            <p:cond delay="0"/>
                                          </p:stCondLst>
                                        </p:cTn>
                                        <p:tgtEl>
                                          <p:spTgt spid="419"/>
                                        </p:tgtEl>
                                        <p:attrNameLst>
                                          <p:attrName>style.visibility</p:attrName>
                                        </p:attrNameLst>
                                      </p:cBhvr>
                                      <p:to>
                                        <p:strVal val="visible"/>
                                      </p:to>
                                    </p:set>
                                  </p:childTnLst>
                                </p:cTn>
                              </p:par>
                              <p:par>
                                <p:cTn id="197" nodeType="withEffect" fill="hold" presetClass="entr" presetID="1">
                                  <p:stCondLst>
                                    <p:cond delay="0"/>
                                  </p:stCondLst>
                                  <p:childTnLst>
                                    <p:set>
                                      <p:cBhvr>
                                        <p:cTn id="198" dur="1" fill="hold">
                                          <p:stCondLst>
                                            <p:cond delay="0"/>
                                          </p:stCondLst>
                                        </p:cTn>
                                        <p:tgtEl>
                                          <p:spTgt spid="418"/>
                                        </p:tgtEl>
                                        <p:attrNameLst>
                                          <p:attrName>style.visibility</p:attrName>
                                        </p:attrNameLst>
                                      </p:cBhvr>
                                      <p:to>
                                        <p:strVal val="visible"/>
                                      </p:to>
                                    </p:set>
                                  </p:childTnLst>
                                </p:cTn>
                              </p:par>
                              <p:par>
                                <p:cTn id="199" nodeType="withEffect" fill="hold" presetClass="entr" presetID="1">
                                  <p:stCondLst>
                                    <p:cond delay="0"/>
                                  </p:stCondLst>
                                  <p:childTnLst>
                                    <p:set>
                                      <p:cBhvr>
                                        <p:cTn id="200" dur="1" fill="hold">
                                          <p:stCondLst>
                                            <p:cond delay="0"/>
                                          </p:stCondLst>
                                        </p:cTn>
                                        <p:tgtEl>
                                          <p:spTgt spid="417"/>
                                        </p:tgtEl>
                                        <p:attrNameLst>
                                          <p:attrName>style.visibility</p:attrName>
                                        </p:attrNameLst>
                                      </p:cBhvr>
                                      <p:to>
                                        <p:strVal val="visible"/>
                                      </p:to>
                                    </p:set>
                                  </p:childTnLst>
                                </p:cTn>
                              </p:par>
                              <p:par>
                                <p:cTn id="201" nodeType="withEffect" fill="hold" presetClass="entr" presetID="1">
                                  <p:stCondLst>
                                    <p:cond delay="0"/>
                                  </p:stCondLst>
                                  <p:childTnLst>
                                    <p:set>
                                      <p:cBhvr>
                                        <p:cTn id="202" dur="1" fill="hold">
                                          <p:stCondLst>
                                            <p:cond delay="0"/>
                                          </p:stCondLst>
                                        </p:cTn>
                                        <p:tgtEl>
                                          <p:spTgt spid="416"/>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nodeType="clickEffect" fill="hold" presetClass="entr" presetID="1">
                                  <p:stCondLst>
                                    <p:cond delay="0"/>
                                  </p:stCondLst>
                                  <p:childTnLst>
                                    <p:set>
                                      <p:cBhvr>
                                        <p:cTn id="206" dur="1" fill="hold">
                                          <p:stCondLst>
                                            <p:cond delay="0"/>
                                          </p:stCondLst>
                                        </p:cTn>
                                        <p:tgtEl>
                                          <p:spTgt spid="401"/>
                                        </p:tgtEl>
                                        <p:attrNameLst>
                                          <p:attrName>style.visibility</p:attrName>
                                        </p:attrNameLst>
                                      </p:cBhvr>
                                      <p:to>
                                        <p:strVal val="visible"/>
                                      </p:to>
                                    </p:set>
                                  </p:childTnLst>
                                </p:cTn>
                              </p:par>
                              <p:par>
                                <p:cTn id="207" nodeType="withEffect" fill="hold" presetClass="entr" presetID="1">
                                  <p:stCondLst>
                                    <p:cond delay="0"/>
                                  </p:stCondLst>
                                  <p:childTnLst>
                                    <p:set>
                                      <p:cBhvr>
                                        <p:cTn id="208" dur="1" fill="hold">
                                          <p:stCondLst>
                                            <p:cond delay="0"/>
                                          </p:stCondLst>
                                        </p:cTn>
                                        <p:tgtEl>
                                          <p:spTgt spid="415"/>
                                        </p:tgtEl>
                                        <p:attrNameLst>
                                          <p:attrName>style.visibility</p:attrName>
                                        </p:attrNameLst>
                                      </p:cBhvr>
                                      <p:to>
                                        <p:strVal val="visible"/>
                                      </p:to>
                                    </p:set>
                                  </p:childTnLst>
                                </p:cTn>
                              </p:par>
                              <p:par>
                                <p:cTn id="209" nodeType="withEffect" fill="hold" presetClass="entr" presetID="1">
                                  <p:stCondLst>
                                    <p:cond delay="0"/>
                                  </p:stCondLst>
                                  <p:childTnLst>
                                    <p:set>
                                      <p:cBhvr>
                                        <p:cTn id="210" dur="1" fill="hold">
                                          <p:stCondLst>
                                            <p:cond delay="0"/>
                                          </p:stCondLst>
                                        </p:cTn>
                                        <p:tgtEl>
                                          <p:spTgt spid="414"/>
                                        </p:tgtEl>
                                        <p:attrNameLst>
                                          <p:attrName>style.visibility</p:attrName>
                                        </p:attrNameLst>
                                      </p:cBhvr>
                                      <p:to>
                                        <p:strVal val="visible"/>
                                      </p:to>
                                    </p:set>
                                  </p:childTnLst>
                                </p:cTn>
                              </p:par>
                              <p:par>
                                <p:cTn id="211" nodeType="withEffect" fill="hold" presetClass="entr" presetID="1">
                                  <p:stCondLst>
                                    <p:cond delay="0"/>
                                  </p:stCondLst>
                                  <p:childTnLst>
                                    <p:set>
                                      <p:cBhvr>
                                        <p:cTn id="212" dur="1" fill="hold">
                                          <p:stCondLst>
                                            <p:cond delay="0"/>
                                          </p:stCondLst>
                                        </p:cTn>
                                        <p:tgtEl>
                                          <p:spTgt spid="413"/>
                                        </p:tgtEl>
                                        <p:attrNameLst>
                                          <p:attrName>style.visibility</p:attrName>
                                        </p:attrNameLst>
                                      </p:cBhvr>
                                      <p:to>
                                        <p:strVal val="visible"/>
                                      </p:to>
                                    </p:set>
                                  </p:childTnLst>
                                </p:cTn>
                              </p:par>
                              <p:par>
                                <p:cTn id="213" nodeType="withEffect" fill="hold" presetClass="entr" presetID="1">
                                  <p:stCondLst>
                                    <p:cond delay="0"/>
                                  </p:stCondLst>
                                  <p:childTnLst>
                                    <p:set>
                                      <p:cBhvr>
                                        <p:cTn id="214" dur="1" fill="hold">
                                          <p:stCondLst>
                                            <p:cond delay="0"/>
                                          </p:stCondLst>
                                        </p:cTn>
                                        <p:tgtEl>
                                          <p:spTgt spid="412"/>
                                        </p:tgtEl>
                                        <p:attrNameLst>
                                          <p:attrName>style.visibility</p:attrName>
                                        </p:attrNameLst>
                                      </p:cBhvr>
                                      <p:to>
                                        <p:strVal val="visible"/>
                                      </p:to>
                                    </p:set>
                                  </p:childTnLst>
                                </p:cTn>
                              </p:par>
                              <p:par>
                                <p:cTn id="215" nodeType="withEffect" fill="hold" presetClass="entr" presetID="1">
                                  <p:stCondLst>
                                    <p:cond delay="0"/>
                                  </p:stCondLst>
                                  <p:childTnLst>
                                    <p:set>
                                      <p:cBhvr>
                                        <p:cTn id="216"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buNone/>
            </a:pPr>
            <a:r>
              <a:rPr b="0" lang="en-US" sz="4400" spc="-1" strike="noStrike">
                <a:solidFill>
                  <a:srgbClr val="000000"/>
                </a:solidFill>
                <a:latin typeface="Calibri Light"/>
              </a:rPr>
              <a:t>How can the PPN influence Policy?</a:t>
            </a:r>
            <a:endParaRPr b="0" lang="en-IE" sz="4400" spc="-1" strike="noStrike">
              <a:latin typeface="Arial"/>
            </a:endParaRPr>
          </a:p>
        </p:txBody>
      </p:sp>
      <p:sp>
        <p:nvSpPr>
          <p:cNvPr id="421" name="PlaceHolder 2"/>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pic>
        <p:nvPicPr>
          <p:cNvPr id="422" name="" descr=""/>
          <p:cNvPicPr/>
          <p:nvPr/>
        </p:nvPicPr>
        <p:blipFill>
          <a:blip r:embed="rId1"/>
          <a:stretch/>
        </p:blipFill>
        <p:spPr>
          <a:xfrm>
            <a:off x="937080" y="1689480"/>
            <a:ext cx="10401840" cy="4339080"/>
          </a:xfrm>
          <a:prstGeom prst="rect">
            <a:avLst/>
          </a:prstGeom>
          <a:ln w="0">
            <a:noFill/>
          </a:ln>
        </p:spPr>
      </p:pic>
    </p:spTree>
  </p:cSld>
  <mc:AlternateContent>
    <mc:Choice Requires="p14">
      <p:transition spd="slow" advTm="17000" p14:dur="2000"/>
    </mc:Choice>
    <mc:Fallback>
      <p:transition spd="slow" advTm="17000"/>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PlaceHolder 1"/>
          <p:cNvSpPr>
            <a:spLocks noGrp="1"/>
          </p:cNvSpPr>
          <p:nvPr>
            <p:ph type="title"/>
          </p:nvPr>
        </p:nvSpPr>
        <p:spPr>
          <a:xfrm>
            <a:off x="838080" y="720000"/>
            <a:ext cx="10513440" cy="718920"/>
          </a:xfrm>
          <a:prstGeom prst="rect">
            <a:avLst/>
          </a:prstGeom>
          <a:noFill/>
          <a:ln w="0">
            <a:noFill/>
          </a:ln>
        </p:spPr>
        <p:txBody>
          <a:bodyPr lIns="90000" rIns="90000" tIns="45000" bIns="45000" anchor="ctr">
            <a:noAutofit/>
          </a:bodyPr>
          <a:p>
            <a:pPr>
              <a:lnSpc>
                <a:spcPct val="90000"/>
              </a:lnSpc>
              <a:buNone/>
            </a:pPr>
            <a:r>
              <a:rPr b="0" lang="en-US" sz="4400" spc="-1" strike="noStrike">
                <a:solidFill>
                  <a:srgbClr val="000000"/>
                </a:solidFill>
                <a:latin typeface="Calibri Light"/>
              </a:rPr>
              <a:t>Strategic Aspects of Participation</a:t>
            </a:r>
            <a:br/>
            <a:endParaRPr b="0" lang="en-IE" sz="4400" spc="-1" strike="noStrike">
              <a:latin typeface="Arial"/>
            </a:endParaRPr>
          </a:p>
        </p:txBody>
      </p:sp>
      <p:sp>
        <p:nvSpPr>
          <p:cNvPr id="424" name="PlaceHolder 2"/>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pic>
        <p:nvPicPr>
          <p:cNvPr id="425" name="" descr=""/>
          <p:cNvPicPr/>
          <p:nvPr/>
        </p:nvPicPr>
        <p:blipFill>
          <a:blip r:embed="rId1"/>
          <a:stretch/>
        </p:blipFill>
        <p:spPr>
          <a:xfrm>
            <a:off x="7401240" y="1800000"/>
            <a:ext cx="3757680" cy="3728160"/>
          </a:xfrm>
          <a:prstGeom prst="rect">
            <a:avLst/>
          </a:prstGeom>
          <a:ln w="0">
            <a:noFill/>
          </a:ln>
        </p:spPr>
      </p:pic>
      <p:sp>
        <p:nvSpPr>
          <p:cNvPr id="426" name="PlaceHolder 25"/>
          <p:cNvSpPr/>
          <p:nvPr/>
        </p:nvSpPr>
        <p:spPr>
          <a:xfrm>
            <a:off x="540000" y="4500000"/>
            <a:ext cx="4318920" cy="143892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3200" spc="-1" strike="noStrike">
                <a:solidFill>
                  <a:srgbClr val="000000"/>
                </a:solidFill>
                <a:latin typeface="Calibri Light"/>
                <a:ea typeface="DejaVu Sans"/>
              </a:rPr>
              <a:t>Start with the Agenda Issue</a:t>
            </a:r>
            <a:br/>
            <a:br/>
            <a:r>
              <a:rPr b="0" lang="en-US" sz="3200" spc="-1" strike="noStrike">
                <a:solidFill>
                  <a:srgbClr val="000000"/>
                </a:solidFill>
                <a:latin typeface="Calibri Light"/>
                <a:ea typeface="DejaVu Sans"/>
              </a:rPr>
              <a:t>Know your mandate</a:t>
            </a:r>
            <a:br/>
            <a:br/>
            <a:r>
              <a:rPr b="0" lang="en-US" sz="3200" spc="-1" strike="noStrike">
                <a:solidFill>
                  <a:srgbClr val="000000"/>
                </a:solidFill>
                <a:latin typeface="Calibri Light"/>
                <a:ea typeface="DejaVu Sans"/>
              </a:rPr>
              <a:t>Do your research </a:t>
            </a:r>
            <a:br/>
            <a:br/>
            <a:r>
              <a:rPr b="0" lang="en-US" sz="3200" spc="-1" strike="noStrike">
                <a:solidFill>
                  <a:srgbClr val="000000"/>
                </a:solidFill>
                <a:latin typeface="Calibri Light"/>
                <a:ea typeface="DejaVu Sans"/>
              </a:rPr>
              <a:t>Network</a:t>
            </a:r>
            <a:br/>
            <a:br/>
            <a:r>
              <a:rPr b="0" lang="en-US" sz="3200" spc="-1" strike="noStrike">
                <a:solidFill>
                  <a:srgbClr val="000000"/>
                </a:solidFill>
                <a:latin typeface="Calibri Light"/>
                <a:ea typeface="DejaVu Sans"/>
              </a:rPr>
              <a:t>Engage</a:t>
            </a:r>
            <a:br/>
            <a:br/>
            <a:br/>
            <a:endParaRPr b="0" lang="en-IE" sz="3200" spc="-1" strike="noStrike">
              <a:latin typeface="Arial"/>
            </a:endParaRPr>
          </a:p>
        </p:txBody>
      </p:sp>
    </p:spTree>
  </p:cSld>
  <mc:AlternateContent>
    <mc:Choice Requires="p14">
      <p:transition spd="slow" advTm="17000" p14:dur="2000"/>
    </mc:Choice>
    <mc:Fallback>
      <p:transition spd="slow" advTm="17000"/>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buNone/>
            </a:pPr>
            <a:r>
              <a:rPr b="0" lang="en-US" sz="4400" spc="-1" strike="noStrike">
                <a:solidFill>
                  <a:srgbClr val="000000"/>
                </a:solidFill>
                <a:latin typeface="Calibri Light"/>
              </a:rPr>
              <a:t>Start with the Agenda/Issue</a:t>
            </a:r>
            <a:endParaRPr b="0" lang="en-IE" sz="4400" spc="-1" strike="noStrike">
              <a:latin typeface="Arial"/>
            </a:endParaRPr>
          </a:p>
        </p:txBody>
      </p:sp>
      <p:sp>
        <p:nvSpPr>
          <p:cNvPr id="428" name="PlaceHolder 2"/>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pic>
        <p:nvPicPr>
          <p:cNvPr id="429" name="" descr=""/>
          <p:cNvPicPr/>
          <p:nvPr/>
        </p:nvPicPr>
        <p:blipFill>
          <a:blip r:embed="rId1"/>
          <a:stretch/>
        </p:blipFill>
        <p:spPr>
          <a:xfrm>
            <a:off x="720000" y="1577880"/>
            <a:ext cx="5608800" cy="4361040"/>
          </a:xfrm>
          <a:prstGeom prst="rect">
            <a:avLst/>
          </a:prstGeom>
          <a:ln w="0">
            <a:noFill/>
          </a:ln>
        </p:spPr>
      </p:pic>
      <p:sp>
        <p:nvSpPr>
          <p:cNvPr id="430" name="PlaceHolder 26"/>
          <p:cNvSpPr/>
          <p:nvPr/>
        </p:nvSpPr>
        <p:spPr>
          <a:xfrm>
            <a:off x="838440" y="365400"/>
            <a:ext cx="10513440" cy="132336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Start with the Agenda/Issue</a:t>
            </a:r>
            <a:endParaRPr b="0" lang="en-IE" sz="4400" spc="-1" strike="noStrike">
              <a:latin typeface="Arial"/>
            </a:endParaRPr>
          </a:p>
        </p:txBody>
      </p:sp>
      <p:sp>
        <p:nvSpPr>
          <p:cNvPr id="431" name="PlaceHolder 27"/>
          <p:cNvSpPr/>
          <p:nvPr/>
        </p:nvSpPr>
        <p:spPr>
          <a:xfrm>
            <a:off x="6660000" y="2160000"/>
            <a:ext cx="4691880" cy="377892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3600" spc="-1" strike="noStrike">
                <a:solidFill>
                  <a:srgbClr val="000000"/>
                </a:solidFill>
                <a:latin typeface="Calibri Light"/>
                <a:ea typeface="DejaVu Sans"/>
              </a:rPr>
              <a:t>Who sets it?</a:t>
            </a:r>
            <a:br/>
            <a:br/>
            <a:r>
              <a:rPr b="0" lang="en-US" sz="3600" spc="-1" strike="noStrike">
                <a:solidFill>
                  <a:srgbClr val="000000"/>
                </a:solidFill>
                <a:latin typeface="Calibri Light"/>
                <a:ea typeface="DejaVu Sans"/>
              </a:rPr>
              <a:t>Who feeds into it?</a:t>
            </a:r>
            <a:br/>
            <a:br/>
            <a:r>
              <a:rPr b="0" lang="en-US" sz="3600" spc="-1" strike="noStrike">
                <a:solidFill>
                  <a:srgbClr val="000000"/>
                </a:solidFill>
                <a:latin typeface="Calibri Light"/>
                <a:ea typeface="DejaVu Sans"/>
              </a:rPr>
              <a:t>What are the priorities?</a:t>
            </a:r>
            <a:endParaRPr b="0" lang="en-IE" sz="3600" spc="-1" strike="noStrike">
              <a:latin typeface="Arial"/>
            </a:endParaRPr>
          </a:p>
        </p:txBody>
      </p:sp>
    </p:spTree>
  </p:cSld>
  <mc:AlternateContent>
    <mc:Choice Requires="p14">
      <p:transition spd="slow" advTm="17000" p14:dur="2000"/>
    </mc:Choice>
    <mc:Fallback>
      <p:transition spd="slow" advTm="17000"/>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PlaceHolder 1"/>
          <p:cNvSpPr>
            <a:spLocks noGrp="1"/>
          </p:cNvSpPr>
          <p:nvPr>
            <p:ph type="title"/>
          </p:nvPr>
        </p:nvSpPr>
        <p:spPr>
          <a:xfrm>
            <a:off x="838080" y="1620000"/>
            <a:ext cx="9600840" cy="5038920"/>
          </a:xfrm>
          <a:prstGeom prst="rect">
            <a:avLst/>
          </a:prstGeom>
          <a:noFill/>
          <a:ln w="0">
            <a:noFill/>
          </a:ln>
        </p:spPr>
        <p:txBody>
          <a:bodyPr lIns="90000" rIns="90000" tIns="45000" bIns="45000" anchor="ctr">
            <a:noAutofit/>
          </a:bodyPr>
          <a:p>
            <a:pPr>
              <a:lnSpc>
                <a:spcPct val="90000"/>
              </a:lnSpc>
              <a:buNone/>
            </a:pPr>
            <a:r>
              <a:rPr b="1" lang="en-US" sz="4000" spc="-1" strike="noStrike">
                <a:solidFill>
                  <a:srgbClr val="000000"/>
                </a:solidFill>
                <a:latin typeface="Calibri Light"/>
              </a:rPr>
              <a:t>Know your mandate</a:t>
            </a:r>
            <a:r>
              <a:rPr b="0" lang="en-US" sz="4000" spc="-1" strike="noStrike">
                <a:solidFill>
                  <a:srgbClr val="000000"/>
                </a:solidFill>
                <a:latin typeface="Calibri Light"/>
              </a:rPr>
              <a:t> –</a:t>
            </a:r>
            <a:br/>
            <a:r>
              <a:rPr b="0" lang="en-US" sz="4000" spc="-1" strike="noStrike">
                <a:solidFill>
                  <a:srgbClr val="000000"/>
                </a:solidFill>
                <a:latin typeface="Calibri Light"/>
              </a:rPr>
              <a:t>Linkage Groups/Thematic Networks</a:t>
            </a:r>
            <a:br/>
            <a:r>
              <a:rPr b="0" lang="en-US" sz="4000" spc="-1" strike="noStrike">
                <a:solidFill>
                  <a:srgbClr val="000000"/>
                </a:solidFill>
                <a:latin typeface="Calibri Light"/>
              </a:rPr>
              <a:t>Plenary </a:t>
            </a:r>
            <a:br/>
            <a:r>
              <a:rPr b="0" lang="en-US" sz="4000" spc="-1" strike="noStrike">
                <a:solidFill>
                  <a:srgbClr val="000000"/>
                </a:solidFill>
                <a:latin typeface="Calibri Light"/>
              </a:rPr>
              <a:t>Vision for Community Wellbeing</a:t>
            </a:r>
            <a:br/>
            <a:br/>
            <a:r>
              <a:rPr b="1" lang="en-US" sz="4000" spc="-1" strike="noStrike">
                <a:solidFill>
                  <a:srgbClr val="000000"/>
                </a:solidFill>
                <a:latin typeface="Calibri Light"/>
              </a:rPr>
              <a:t>Do your research-</a:t>
            </a:r>
            <a:br/>
            <a:r>
              <a:rPr b="0" lang="en-US" sz="4000" spc="-1" strike="noStrike">
                <a:solidFill>
                  <a:srgbClr val="000000"/>
                </a:solidFill>
                <a:latin typeface="Calibri Light"/>
              </a:rPr>
              <a:t>What do I know? Need to know?</a:t>
            </a:r>
            <a:br/>
            <a:r>
              <a:rPr b="0" lang="en-US" sz="4000" spc="-1" strike="noStrike">
                <a:solidFill>
                  <a:srgbClr val="000000"/>
                </a:solidFill>
                <a:latin typeface="Calibri Light"/>
              </a:rPr>
              <a:t>How do I find out?</a:t>
            </a:r>
            <a:br/>
            <a:r>
              <a:rPr b="0" lang="en-US" sz="4400" spc="-1" strike="noStrike">
                <a:solidFill>
                  <a:srgbClr val="000000"/>
                </a:solidFill>
                <a:latin typeface="Calibri Light"/>
              </a:rPr>
              <a:t> </a:t>
            </a:r>
            <a:br/>
            <a:br/>
            <a:br/>
            <a:r>
              <a:rPr b="0" lang="en-US" sz="4400" spc="-1" strike="noStrike">
                <a:solidFill>
                  <a:srgbClr val="000000"/>
                </a:solidFill>
                <a:latin typeface="Calibri Light"/>
              </a:rPr>
              <a:t> </a:t>
            </a:r>
            <a:br/>
            <a:endParaRPr b="0" lang="en-IE" sz="4400" spc="-1" strike="noStrike">
              <a:latin typeface="Arial"/>
            </a:endParaRPr>
          </a:p>
        </p:txBody>
      </p:sp>
      <p:sp>
        <p:nvSpPr>
          <p:cNvPr id="433" name="PlaceHolder 2"/>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17000" p14:dur="2000"/>
    </mc:Choice>
    <mc:Fallback>
      <p:transition spd="slow" advTm="17000"/>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PlaceHolder 1"/>
          <p:cNvSpPr>
            <a:spLocks noGrp="1"/>
          </p:cNvSpPr>
          <p:nvPr>
            <p:ph type="title"/>
          </p:nvPr>
        </p:nvSpPr>
        <p:spPr>
          <a:xfrm>
            <a:off x="720000" y="1080000"/>
            <a:ext cx="9600840" cy="5038920"/>
          </a:xfrm>
          <a:prstGeom prst="rect">
            <a:avLst/>
          </a:prstGeom>
          <a:noFill/>
          <a:ln w="0">
            <a:noFill/>
          </a:ln>
        </p:spPr>
        <p:txBody>
          <a:bodyPr lIns="90000" rIns="90000" tIns="45000" bIns="45000" anchor="ctr">
            <a:noAutofit/>
          </a:bodyPr>
          <a:p>
            <a:pPr>
              <a:lnSpc>
                <a:spcPct val="90000"/>
              </a:lnSpc>
              <a:buNone/>
            </a:pPr>
            <a:r>
              <a:rPr b="1" lang="en-US" sz="4000" spc="-1" strike="noStrike">
                <a:solidFill>
                  <a:srgbClr val="000000"/>
                </a:solidFill>
                <a:latin typeface="Calibri Light"/>
              </a:rPr>
              <a:t>Network</a:t>
            </a:r>
            <a:r>
              <a:rPr b="0" lang="en-US" sz="4000" spc="-1" strike="noStrike">
                <a:solidFill>
                  <a:srgbClr val="000000"/>
                </a:solidFill>
                <a:latin typeface="Calibri Light"/>
              </a:rPr>
              <a:t> –</a:t>
            </a:r>
            <a:br/>
            <a:r>
              <a:rPr b="0" lang="en-US" sz="4000" spc="-1" strike="noStrike">
                <a:solidFill>
                  <a:srgbClr val="000000"/>
                </a:solidFill>
                <a:latin typeface="Calibri Light"/>
              </a:rPr>
              <a:t>Build relationships</a:t>
            </a:r>
            <a:br/>
            <a:r>
              <a:rPr b="0" lang="en-US" sz="4000" spc="-1" strike="noStrike">
                <a:solidFill>
                  <a:srgbClr val="000000"/>
                </a:solidFill>
                <a:latin typeface="Calibri Light"/>
              </a:rPr>
              <a:t>Get different perspectives</a:t>
            </a:r>
            <a:br/>
            <a:r>
              <a:rPr b="0" lang="en-US" sz="4000" spc="-1" strike="noStrike">
                <a:solidFill>
                  <a:srgbClr val="000000"/>
                </a:solidFill>
                <a:latin typeface="Calibri Light"/>
              </a:rPr>
              <a:t>Challenge (constructively)</a:t>
            </a:r>
            <a:br/>
            <a:br/>
            <a:r>
              <a:rPr b="1" lang="en-US" sz="4000" spc="-1" strike="noStrike">
                <a:solidFill>
                  <a:srgbClr val="000000"/>
                </a:solidFill>
                <a:latin typeface="Calibri Light"/>
              </a:rPr>
              <a:t>Engage-</a:t>
            </a:r>
            <a:br/>
            <a:r>
              <a:rPr b="0" lang="en-US" sz="4000" spc="-1" strike="noStrike">
                <a:solidFill>
                  <a:srgbClr val="000000"/>
                </a:solidFill>
                <a:latin typeface="Calibri Light"/>
              </a:rPr>
              <a:t>Participate</a:t>
            </a:r>
            <a:br/>
            <a:r>
              <a:rPr b="0" lang="en-US" sz="4000" spc="-1" strike="noStrike">
                <a:solidFill>
                  <a:srgbClr val="000000"/>
                </a:solidFill>
                <a:latin typeface="Calibri Light"/>
              </a:rPr>
              <a:t>Be open</a:t>
            </a:r>
            <a:br/>
            <a:r>
              <a:rPr b="0" lang="en-US" sz="4000" spc="-1" strike="noStrike">
                <a:solidFill>
                  <a:srgbClr val="000000"/>
                </a:solidFill>
                <a:latin typeface="Calibri Light"/>
              </a:rPr>
              <a:t>Suggest and share</a:t>
            </a:r>
            <a:br/>
            <a:r>
              <a:rPr b="0" lang="en-US" sz="4400" spc="-1" strike="noStrike">
                <a:solidFill>
                  <a:srgbClr val="000000"/>
                </a:solidFill>
                <a:latin typeface="Calibri Light"/>
              </a:rPr>
              <a:t> </a:t>
            </a:r>
            <a:br/>
            <a:endParaRPr b="0" lang="en-IE" sz="4400" spc="-1" strike="noStrike">
              <a:latin typeface="Arial"/>
            </a:endParaRPr>
          </a:p>
        </p:txBody>
      </p:sp>
      <p:sp>
        <p:nvSpPr>
          <p:cNvPr id="435" name="PlaceHolder 2"/>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17000" p14:dur="2000"/>
    </mc:Choice>
    <mc:Fallback>
      <p:transition spd="slow" advTm="17000"/>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buNone/>
            </a:pPr>
            <a:r>
              <a:rPr b="0" lang="en-US" sz="4400" spc="-1" strike="noStrike">
                <a:solidFill>
                  <a:srgbClr val="000000"/>
                </a:solidFill>
                <a:latin typeface="Calibri Light"/>
              </a:rPr>
              <a:t>Levels of Participation</a:t>
            </a:r>
            <a:endParaRPr b="0" lang="en-IE" sz="4400" spc="-1" strike="noStrike">
              <a:latin typeface="Arial"/>
            </a:endParaRPr>
          </a:p>
        </p:txBody>
      </p:sp>
      <p:pic>
        <p:nvPicPr>
          <p:cNvPr id="437" name="Content Placeholder 2" descr="A picture containing screenshot&#10;&#10;Description automatically generated"/>
          <p:cNvPicPr/>
          <p:nvPr/>
        </p:nvPicPr>
        <p:blipFill>
          <a:blip r:embed="rId1"/>
          <a:stretch/>
        </p:blipFill>
        <p:spPr>
          <a:xfrm>
            <a:off x="2653560" y="1690560"/>
            <a:ext cx="6882480" cy="3896640"/>
          </a:xfrm>
          <a:prstGeom prst="rect">
            <a:avLst/>
          </a:prstGeom>
          <a:ln w="0">
            <a:noFill/>
          </a:ln>
        </p:spPr>
      </p:pic>
      <p:sp>
        <p:nvSpPr>
          <p:cNvPr id="438" name="PlaceHolder 2"/>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17000" p14:dur="2000"/>
    </mc:Choice>
    <mc:Fallback>
      <p:transition spd="slow" advTm="17000"/>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Example – Information Stage</a:t>
            </a:r>
            <a:endParaRPr b="0" lang="en-IE" sz="4400" spc="-1" strike="noStrike">
              <a:latin typeface="Arial"/>
            </a:endParaRPr>
          </a:p>
        </p:txBody>
      </p:sp>
      <p:sp>
        <p:nvSpPr>
          <p:cNvPr id="440" name="PlaceHolder 2"/>
          <p:cNvSpPr>
            <a:spLocks noGrp="1"/>
          </p:cNvSpPr>
          <p:nvPr>
            <p:ph/>
          </p:nvPr>
        </p:nvSpPr>
        <p:spPr>
          <a:xfrm>
            <a:off x="838080" y="1825560"/>
            <a:ext cx="5179320" cy="4349160"/>
          </a:xfrm>
          <a:prstGeom prst="rect">
            <a:avLst/>
          </a:prstGeom>
          <a:noFill/>
          <a:ln w="0">
            <a:noFill/>
          </a:ln>
        </p:spPr>
        <p:txBody>
          <a:bodyPr lIns="0" rIns="0" tIns="0" bIns="0" anchor="t">
            <a:normAutofit fontScale="89000"/>
          </a:bodyPr>
          <a:p>
            <a:pPr>
              <a:lnSpc>
                <a:spcPct val="90000"/>
              </a:lnSpc>
              <a:spcBef>
                <a:spcPts val="1001"/>
              </a:spcBef>
              <a:buNone/>
              <a:tabLst>
                <a:tab algn="l" pos="0"/>
              </a:tabLst>
            </a:pPr>
            <a:r>
              <a:rPr b="0" lang="en-US" sz="2800" spc="-1" strike="noStrike">
                <a:solidFill>
                  <a:srgbClr val="000000"/>
                </a:solidFill>
                <a:latin typeface="Calibri"/>
              </a:rPr>
              <a:t>The Council has decided to grant planning permission for a shopping centre on the outskirts of the town.  Due to new planning regulations, this was fast-tracked through without consultation.</a:t>
            </a: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a:p>
            <a:pPr>
              <a:lnSpc>
                <a:spcPct val="90000"/>
              </a:lnSpc>
              <a:spcBef>
                <a:spcPts val="1001"/>
              </a:spcBef>
              <a:buNone/>
              <a:tabLst>
                <a:tab algn="l" pos="0"/>
              </a:tabLst>
            </a:pPr>
            <a:r>
              <a:rPr b="0" lang="en-US" sz="2800" spc="-1" strike="noStrike">
                <a:solidFill>
                  <a:srgbClr val="000000"/>
                </a:solidFill>
                <a:latin typeface="Calibri"/>
              </a:rPr>
              <a:t>The Council thought that this might help alleviate traffic congestion and be better for the environment.  It might also provide good jobs for people in more remote areas.</a:t>
            </a: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p:txBody>
      </p:sp>
      <p:sp>
        <p:nvSpPr>
          <p:cNvPr id="441" name="PlaceHolder 3"/>
          <p:cNvSpPr>
            <a:spLocks noGrp="1"/>
          </p:cNvSpPr>
          <p:nvPr>
            <p:ph/>
          </p:nvPr>
        </p:nvSpPr>
        <p:spPr>
          <a:xfrm>
            <a:off x="6172200" y="1825560"/>
            <a:ext cx="5179320" cy="4349160"/>
          </a:xfrm>
          <a:prstGeom prst="rect">
            <a:avLst/>
          </a:prstGeom>
          <a:noFill/>
          <a:ln w="0">
            <a:noFill/>
          </a:ln>
        </p:spPr>
        <p:txBody>
          <a:bodyPr lIns="0" rIns="0" tIns="0" bIns="0" anchor="t">
            <a:normAutofit fontScale="70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What Committee or Committees might be interested in this issue?</a:t>
            </a:r>
            <a:endParaRPr b="0" lang="en-IE" sz="2800" spc="-1" strike="noStrike">
              <a:latin typeface="Arial"/>
            </a:endParaRPr>
          </a:p>
          <a:p>
            <a:pPr>
              <a:lnSpc>
                <a:spcPct val="90000"/>
              </a:lnSpc>
              <a:spcBef>
                <a:spcPts val="1417"/>
              </a:spcBef>
              <a:buNone/>
              <a:tabLst>
                <a:tab algn="l" pos="0"/>
              </a:tabLst>
            </a:pPr>
            <a:r>
              <a:rPr b="0" lang="en-IE" sz="2400" spc="-1" strike="noStrike">
                <a:solidFill>
                  <a:srgbClr val="000000"/>
                </a:solidFill>
                <a:latin typeface="Calibri"/>
              </a:rPr>
              <a:t>LCDC</a:t>
            </a:r>
            <a:endParaRPr b="0" lang="en-IE" sz="2400" spc="-1" strike="noStrike">
              <a:latin typeface="Arial"/>
            </a:endParaRPr>
          </a:p>
          <a:p>
            <a:pPr>
              <a:lnSpc>
                <a:spcPct val="90000"/>
              </a:lnSpc>
              <a:spcBef>
                <a:spcPts val="1417"/>
              </a:spcBef>
              <a:buNone/>
              <a:tabLst>
                <a:tab algn="l" pos="0"/>
              </a:tabLst>
            </a:pPr>
            <a:r>
              <a:rPr b="0" lang="en-US" sz="2400" spc="-1" strike="noStrike">
                <a:solidFill>
                  <a:srgbClr val="000000"/>
                </a:solidFill>
                <a:latin typeface="Calibri"/>
              </a:rPr>
              <a:t>Environment and Infrastructure </a:t>
            </a:r>
            <a:endParaRPr b="0" lang="en-IE" sz="2400" spc="-1" strike="noStrike">
              <a:latin typeface="Arial"/>
            </a:endParaRPr>
          </a:p>
          <a:p>
            <a:pPr>
              <a:lnSpc>
                <a:spcPct val="90000"/>
              </a:lnSpc>
              <a:spcBef>
                <a:spcPts val="1417"/>
              </a:spcBef>
              <a:buNone/>
              <a:tabLst>
                <a:tab algn="l" pos="0"/>
              </a:tabLst>
            </a:pPr>
            <a:r>
              <a:rPr b="0" lang="en-IE" sz="2400" spc="-1" strike="noStrike">
                <a:solidFill>
                  <a:srgbClr val="000000"/>
                </a:solidFill>
                <a:latin typeface="Calibri"/>
              </a:rPr>
              <a:t>Planning, Community, Economic Development, Arts &amp; Culture</a:t>
            </a:r>
            <a:endParaRPr b="0" lang="en-IE" sz="2400" spc="-1" strike="noStrike">
              <a:latin typeface="Arial"/>
            </a:endParaRPr>
          </a:p>
          <a:p>
            <a:pPr>
              <a:lnSpc>
                <a:spcPct val="90000"/>
              </a:lnSpc>
              <a:spcBef>
                <a:spcPts val="1417"/>
              </a:spcBef>
              <a:buNone/>
              <a:tabLst>
                <a:tab algn="l" pos="0"/>
              </a:tabLst>
            </a:pPr>
            <a:r>
              <a:rPr b="0" lang="en-US" sz="2400" spc="-1" strike="noStrike">
                <a:solidFill>
                  <a:srgbClr val="000000"/>
                </a:solidFill>
                <a:latin typeface="Calibri"/>
              </a:rPr>
              <a:t>Climate Change</a:t>
            </a:r>
            <a:endParaRPr b="0" lang="en-IE" sz="2400" spc="-1" strike="noStrike">
              <a:latin typeface="Arial"/>
            </a:endParaRPr>
          </a:p>
          <a:p>
            <a:pPr>
              <a:lnSpc>
                <a:spcPct val="90000"/>
              </a:lnSpc>
              <a:spcBef>
                <a:spcPts val="1417"/>
              </a:spcBef>
              <a:buNone/>
              <a:tabLst>
                <a:tab algn="l" pos="0"/>
              </a:tabLst>
            </a:pPr>
            <a:r>
              <a:rPr b="0" lang="en-US" sz="2400" spc="-1" strike="noStrike">
                <a:solidFill>
                  <a:srgbClr val="000000"/>
                </a:solidFill>
                <a:latin typeface="Calibri"/>
              </a:rPr>
              <a:t>Housing and Corporate</a:t>
            </a:r>
            <a:endParaRPr b="0" lang="en-IE" sz="2400" spc="-1" strike="noStrike">
              <a:latin typeface="Arial"/>
            </a:endParaRPr>
          </a:p>
          <a:p>
            <a:pPr>
              <a:lnSpc>
                <a:spcPct val="90000"/>
              </a:lnSpc>
              <a:spcBef>
                <a:spcPts val="1417"/>
              </a:spcBef>
              <a:buNone/>
              <a:tabLst>
                <a:tab algn="l" pos="0"/>
              </a:tabLst>
            </a:pPr>
            <a:r>
              <a:rPr b="0" lang="en-US" sz="2400" spc="-1" strike="noStrike">
                <a:solidFill>
                  <a:srgbClr val="000000"/>
                </a:solidFill>
                <a:latin typeface="Calibri"/>
              </a:rPr>
              <a:t>Joint Policing Committee</a:t>
            </a:r>
            <a:endParaRPr b="0" lang="en-IE" sz="2400" spc="-1" strike="noStrike">
              <a:latin typeface="Arial"/>
            </a:endParaRPr>
          </a:p>
          <a:p>
            <a:pPr>
              <a:lnSpc>
                <a:spcPct val="90000"/>
              </a:lnSpc>
              <a:spcBef>
                <a:spcPts val="1417"/>
              </a:spcBef>
              <a:buNone/>
              <a:tabLst>
                <a:tab algn="l" pos="0"/>
              </a:tabLst>
            </a:pPr>
            <a:r>
              <a:rPr b="0" lang="en-US" sz="2400" spc="-1" strike="noStrike">
                <a:solidFill>
                  <a:srgbClr val="000000"/>
                </a:solidFill>
                <a:latin typeface="Calibri"/>
              </a:rPr>
              <a:t>Sligo Sports &amp; Recreation Partnership</a:t>
            </a:r>
            <a:endParaRPr b="0" lang="en-IE" sz="2400" spc="-1" strike="noStrike">
              <a:latin typeface="Arial"/>
            </a:endParaRPr>
          </a:p>
          <a:p>
            <a:pPr>
              <a:lnSpc>
                <a:spcPct val="90000"/>
              </a:lnSpc>
              <a:spcBef>
                <a:spcPts val="1417"/>
              </a:spcBef>
              <a:buNone/>
              <a:tabLst>
                <a:tab algn="l" pos="0"/>
              </a:tabLst>
            </a:pPr>
            <a:r>
              <a:rPr b="0" lang="en-US" sz="2400" spc="-1" strike="noStrike">
                <a:solidFill>
                  <a:srgbClr val="000000"/>
                </a:solidFill>
                <a:latin typeface="Calibri"/>
              </a:rPr>
              <a:t>Disability Consultative Committee</a:t>
            </a:r>
            <a:endParaRPr b="0" lang="en-IE" sz="2400" spc="-1" strike="noStrike">
              <a:latin typeface="Arial"/>
            </a:endParaRPr>
          </a:p>
          <a:p>
            <a:pPr>
              <a:lnSpc>
                <a:spcPct val="90000"/>
              </a:lnSpc>
              <a:spcBef>
                <a:spcPts val="1417"/>
              </a:spcBef>
              <a:buNone/>
              <a:tabLst>
                <a:tab algn="l" pos="0"/>
              </a:tabLst>
            </a:pPr>
            <a:r>
              <a:rPr b="0" lang="en-US" sz="2400" spc="-1" strike="noStrike">
                <a:solidFill>
                  <a:srgbClr val="000000"/>
                </a:solidFill>
                <a:latin typeface="Calibri"/>
              </a:rPr>
              <a:t>Heritage Forum</a:t>
            </a:r>
            <a:endParaRPr b="0" lang="en-IE" sz="2400" spc="-1" strike="noStrike">
              <a:latin typeface="Arial"/>
            </a:endParaRPr>
          </a:p>
          <a:p>
            <a:pPr>
              <a:lnSpc>
                <a:spcPct val="90000"/>
              </a:lnSpc>
              <a:spcBef>
                <a:spcPts val="1417"/>
              </a:spcBef>
              <a:buNone/>
              <a:tabLst>
                <a:tab algn="l" pos="0"/>
              </a:tabLst>
            </a:pPr>
            <a:r>
              <a:rPr b="0" lang="en-US" sz="2400" spc="-1" strike="noStrike">
                <a:solidFill>
                  <a:srgbClr val="000000"/>
                </a:solidFill>
                <a:latin typeface="Calibri"/>
              </a:rPr>
              <a:t>Place Names Committee</a:t>
            </a:r>
            <a:endParaRPr b="0" lang="en-IE" sz="2400" spc="-1" strike="noStrike">
              <a:latin typeface="Arial"/>
            </a:endParaRPr>
          </a:p>
          <a:p>
            <a:pPr>
              <a:lnSpc>
                <a:spcPct val="90000"/>
              </a:lnSpc>
              <a:spcBef>
                <a:spcPts val="1417"/>
              </a:spcBef>
              <a:buNone/>
              <a:tabLst>
                <a:tab algn="l" pos="0"/>
              </a:tabLst>
            </a:pPr>
            <a:endParaRPr b="0" lang="en-IE" sz="2400" spc="-1" strike="noStrike">
              <a:latin typeface="Arial"/>
            </a:endParaRPr>
          </a:p>
          <a:p>
            <a:pPr>
              <a:lnSpc>
                <a:spcPct val="90000"/>
              </a:lnSpc>
              <a:spcBef>
                <a:spcPts val="1417"/>
              </a:spcBef>
              <a:buNone/>
              <a:tabLst>
                <a:tab algn="l" pos="0"/>
              </a:tabLst>
            </a:pPr>
            <a:endParaRPr b="0" lang="en-IE" sz="2400" spc="-1" strike="noStrike">
              <a:latin typeface="Arial"/>
            </a:endParaRPr>
          </a:p>
          <a:p>
            <a:pPr>
              <a:lnSpc>
                <a:spcPct val="90000"/>
              </a:lnSpc>
              <a:spcBef>
                <a:spcPts val="1417"/>
              </a:spcBef>
              <a:buNone/>
              <a:tabLst>
                <a:tab algn="l" pos="0"/>
              </a:tabLst>
            </a:pPr>
            <a:endParaRPr b="0" lang="en-IE" sz="2400" spc="-1" strike="noStrike">
              <a:latin typeface="Arial"/>
            </a:endParaRPr>
          </a:p>
          <a:p>
            <a:pPr>
              <a:lnSpc>
                <a:spcPct val="100000"/>
              </a:lnSpc>
              <a:buNone/>
              <a:tabLst>
                <a:tab algn="l" pos="0"/>
              </a:tabLst>
            </a:pPr>
            <a:endParaRPr b="0" lang="en-IE" sz="2400" spc="-1" strike="noStrike">
              <a:latin typeface="Arial"/>
            </a:endParaRPr>
          </a:p>
          <a:p>
            <a:pPr>
              <a:lnSpc>
                <a:spcPct val="90000"/>
              </a:lnSpc>
              <a:spcBef>
                <a:spcPts val="1001"/>
              </a:spcBef>
              <a:buNone/>
              <a:tabLst>
                <a:tab algn="l" pos="0"/>
              </a:tabLst>
            </a:pPr>
            <a:endParaRPr b="0" lang="en-IE" sz="2400" spc="-1" strike="noStrike">
              <a:latin typeface="Arial"/>
            </a:endParaRPr>
          </a:p>
          <a:p>
            <a:pPr>
              <a:lnSpc>
                <a:spcPct val="90000"/>
              </a:lnSpc>
              <a:spcBef>
                <a:spcPts val="1001"/>
              </a:spcBef>
              <a:buNone/>
              <a:tabLst>
                <a:tab algn="l" pos="0"/>
              </a:tabLst>
            </a:pPr>
            <a:endParaRPr b="0" lang="en-IE" sz="2400" spc="-1" strike="noStrike">
              <a:latin typeface="Arial"/>
            </a:endParaRPr>
          </a:p>
          <a:p>
            <a:pPr>
              <a:lnSpc>
                <a:spcPct val="90000"/>
              </a:lnSpc>
              <a:spcBef>
                <a:spcPts val="1001"/>
              </a:spcBef>
              <a:buNone/>
              <a:tabLst>
                <a:tab algn="l" pos="0"/>
              </a:tabLst>
            </a:pPr>
            <a:endParaRPr b="0" lang="en-IE" sz="2400" spc="-1" strike="noStrike">
              <a:latin typeface="Arial"/>
            </a:endParaRPr>
          </a:p>
        </p:txBody>
      </p:sp>
      <p:sp>
        <p:nvSpPr>
          <p:cNvPr id="442" name="PlaceHolder 4"/>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262000" p14:dur="2000"/>
    </mc:Choice>
    <mc:Fallback>
      <p:transition spd="slow" advTm="262000"/>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Example – Consultation Stage</a:t>
            </a:r>
            <a:endParaRPr b="0" lang="en-IE" sz="4400" spc="-1" strike="noStrike">
              <a:latin typeface="Arial"/>
            </a:endParaRPr>
          </a:p>
        </p:txBody>
      </p:sp>
      <p:sp>
        <p:nvSpPr>
          <p:cNvPr id="444" name="PlaceHolder 2"/>
          <p:cNvSpPr>
            <a:spLocks noGrp="1"/>
          </p:cNvSpPr>
          <p:nvPr>
            <p:ph/>
          </p:nvPr>
        </p:nvSpPr>
        <p:spPr>
          <a:xfrm>
            <a:off x="838080" y="1825560"/>
            <a:ext cx="5179320" cy="4349160"/>
          </a:xfrm>
          <a:prstGeom prst="rect">
            <a:avLst/>
          </a:prstGeom>
          <a:noFill/>
          <a:ln w="0">
            <a:noFill/>
          </a:ln>
        </p:spPr>
        <p:txBody>
          <a:bodyPr lIns="0" rIns="0" tIns="0" bIns="0" anchor="t">
            <a:normAutofit fontScale="88000"/>
          </a:bodyPr>
          <a:p>
            <a:pPr>
              <a:lnSpc>
                <a:spcPct val="90000"/>
              </a:lnSpc>
              <a:spcBef>
                <a:spcPts val="1001"/>
              </a:spcBef>
              <a:buNone/>
              <a:tabLst>
                <a:tab algn="l" pos="0"/>
              </a:tabLst>
            </a:pPr>
            <a:r>
              <a:rPr b="0" lang="en-US" sz="2800" spc="-1" strike="noStrike">
                <a:solidFill>
                  <a:srgbClr val="000000"/>
                </a:solidFill>
                <a:latin typeface="Calibri"/>
              </a:rPr>
              <a:t>The shopping centre idea has received a lot of bad press.  The Council still wants to go ahead with it, but realises that it should have some public input.  They publish a consultation.</a:t>
            </a: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a:p>
            <a:pPr>
              <a:lnSpc>
                <a:spcPct val="90000"/>
              </a:lnSpc>
              <a:spcBef>
                <a:spcPts val="1001"/>
              </a:spcBef>
              <a:buNone/>
              <a:tabLst>
                <a:tab algn="l" pos="0"/>
              </a:tabLst>
            </a:pPr>
            <a:r>
              <a:rPr b="0" lang="en-US" sz="2800" spc="-1" strike="noStrike">
                <a:solidFill>
                  <a:srgbClr val="000000"/>
                </a:solidFill>
                <a:latin typeface="Calibri"/>
              </a:rPr>
              <a:t>The consultation takes the form of a plan of the shopping centre, a statement that money has been spent on the land, so it has to be built on the site, and an online form asking specific questions about what it should contain.</a:t>
            </a:r>
            <a:endParaRPr b="0" lang="en-IE" sz="2800" spc="-1" strike="noStrike">
              <a:latin typeface="Arial"/>
            </a:endParaRPr>
          </a:p>
        </p:txBody>
      </p:sp>
      <p:sp>
        <p:nvSpPr>
          <p:cNvPr id="445" name="PlaceHolder 3"/>
          <p:cNvSpPr>
            <a:spLocks noGrp="1"/>
          </p:cNvSpPr>
          <p:nvPr>
            <p:ph/>
          </p:nvPr>
        </p:nvSpPr>
        <p:spPr>
          <a:xfrm>
            <a:off x="6172200" y="1825560"/>
            <a:ext cx="5179320" cy="4349160"/>
          </a:xfrm>
          <a:prstGeom prst="rect">
            <a:avLst/>
          </a:prstGeom>
          <a:noFill/>
          <a:ln w="0">
            <a:noFill/>
          </a:ln>
        </p:spPr>
        <p:txBody>
          <a:bodyPr lIns="0" rIns="0" tIns="0" bIns="0" anchor="t">
            <a:norm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What’s the benefit of this approach</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For the Council?</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For the public / PPN?</a:t>
            </a:r>
            <a:endParaRPr b="0" lang="en-IE" sz="2400" spc="-1" strike="noStrike">
              <a:latin typeface="Arial"/>
            </a:endParaRPr>
          </a:p>
          <a:p>
            <a:pPr>
              <a:lnSpc>
                <a:spcPct val="100000"/>
              </a:lnSpc>
              <a:buNone/>
            </a:pPr>
            <a:endParaRPr b="0" lang="en-IE" sz="2400" spc="-1" strike="noStrike">
              <a:latin typeface="Arial"/>
            </a:endParaRPr>
          </a:p>
          <a:p>
            <a:pPr marL="457200">
              <a:lnSpc>
                <a:spcPct val="90000"/>
              </a:lnSpc>
              <a:spcBef>
                <a:spcPts val="499"/>
              </a:spcBef>
              <a:buNone/>
              <a:tabLst>
                <a:tab algn="l" pos="0"/>
              </a:tabLst>
            </a:pP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800" spc="-1" strike="noStrike">
                <a:solidFill>
                  <a:srgbClr val="000000"/>
                </a:solidFill>
                <a:latin typeface="Calibri"/>
              </a:rPr>
              <a:t>What’s the disadvantage of this approach</a:t>
            </a:r>
            <a:endParaRPr b="0" lang="en-IE" sz="28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For the Council?</a:t>
            </a:r>
            <a:endParaRPr b="0" lang="en-IE" sz="24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For the public / PPN?</a:t>
            </a:r>
            <a:endParaRPr b="0" lang="en-IE" sz="2400" spc="-1" strike="noStrike">
              <a:latin typeface="Arial"/>
            </a:endParaRPr>
          </a:p>
        </p:txBody>
      </p:sp>
      <p:sp>
        <p:nvSpPr>
          <p:cNvPr id="446" name="PlaceHolder 4"/>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142000" p14:dur="2000"/>
    </mc:Choice>
    <mc:Fallback>
      <p:transition spd="slow" advTm="142000"/>
    </mc:Fallback>
  </mc:AlternateContent>
  <p:timing>
    <p:tnLst>
      <p:par>
        <p:cTn id="217" dur="indefinite" restart="never" nodeType="tmRoot">
          <p:childTnLst>
            <p:seq>
              <p:cTn id="218" dur="indefinite" nodeType="mainSeq">
                <p:childTnLst>
                  <p:par>
                    <p:cTn id="219" fill="hold">
                      <p:stCondLst>
                        <p:cond delay="indefinite"/>
                      </p:stCondLst>
                      <p:childTnLst>
                        <p:par>
                          <p:cTn id="220" fill="hold">
                            <p:stCondLst>
                              <p:cond delay="0"/>
                            </p:stCondLst>
                            <p:childTnLst>
                              <p:par>
                                <p:cTn id="221" nodeType="clickEffect" fill="hold" presetClass="entr" presetID="1">
                                  <p:stCondLst>
                                    <p:cond delay="0"/>
                                  </p:stCondLst>
                                  <p:childTnLst>
                                    <p:set>
                                      <p:cBhvr>
                                        <p:cTn id="222" dur="1" fill="hold">
                                          <p:stCondLst>
                                            <p:cond delay="0"/>
                                          </p:stCondLst>
                                        </p:cTn>
                                        <p:tgtEl>
                                          <p:spTgt spid="445">
                                            <p:txEl>
                                              <p:pRg st="0" end="0"/>
                                            </p:txEl>
                                          </p:spTgt>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nodeType="clickEffect" fill="hold" presetClass="entr" presetID="1">
                                  <p:stCondLst>
                                    <p:cond delay="0"/>
                                  </p:stCondLst>
                                  <p:childTnLst>
                                    <p:set>
                                      <p:cBhvr>
                                        <p:cTn id="226" dur="1" fill="hold">
                                          <p:stCondLst>
                                            <p:cond delay="0"/>
                                          </p:stCondLst>
                                        </p:cTn>
                                        <p:tgtEl>
                                          <p:spTgt spid="445">
                                            <p:txEl>
                                              <p:pRg st="1" end="1"/>
                                            </p:txEl>
                                          </p:spTgt>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nodeType="clickEffect" fill="hold" presetClass="entr" presetID="1">
                                  <p:stCondLst>
                                    <p:cond delay="0"/>
                                  </p:stCondLst>
                                  <p:childTnLst>
                                    <p:set>
                                      <p:cBhvr>
                                        <p:cTn id="230" dur="1" fill="hold">
                                          <p:stCondLst>
                                            <p:cond delay="0"/>
                                          </p:stCondLst>
                                        </p:cTn>
                                        <p:tgtEl>
                                          <p:spTgt spid="445">
                                            <p:txEl>
                                              <p:pRg st="2" end="2"/>
                                            </p:txEl>
                                          </p:spTgt>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nodeType="clickEffect" fill="hold" presetClass="entr" presetID="1">
                                  <p:stCondLst>
                                    <p:cond delay="0"/>
                                  </p:stCondLst>
                                  <p:childTnLst>
                                    <p:set>
                                      <p:cBhvr>
                                        <p:cTn id="234" dur="1" fill="hold">
                                          <p:stCondLst>
                                            <p:cond delay="0"/>
                                          </p:stCondLst>
                                        </p:cTn>
                                        <p:tgtEl>
                                          <p:spTgt spid="445">
                                            <p:txEl>
                                              <p:pRg st="5" end="5"/>
                                            </p:txEl>
                                          </p:spTgt>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nodeType="clickEffect" fill="hold" presetClass="entr" presetID="1">
                                  <p:stCondLst>
                                    <p:cond delay="0"/>
                                  </p:stCondLst>
                                  <p:childTnLst>
                                    <p:set>
                                      <p:cBhvr>
                                        <p:cTn id="238" dur="1" fill="hold">
                                          <p:stCondLst>
                                            <p:cond delay="0"/>
                                          </p:stCondLst>
                                        </p:cTn>
                                        <p:tgtEl>
                                          <p:spTgt spid="445">
                                            <p:txEl>
                                              <p:pRg st="6" end="6"/>
                                            </p:txEl>
                                          </p:spTgt>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nodeType="clickEffect" fill="hold" presetClass="entr" presetID="1">
                                  <p:stCondLst>
                                    <p:cond delay="0"/>
                                  </p:stCondLst>
                                  <p:childTnLst>
                                    <p:set>
                                      <p:cBhvr>
                                        <p:cTn id="242" dur="1" fill="hold">
                                          <p:stCondLst>
                                            <p:cond delay="0"/>
                                          </p:stCondLst>
                                        </p:cTn>
                                        <p:tgtEl>
                                          <p:spTgt spid="44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Example – Dialogue Stage</a:t>
            </a:r>
            <a:endParaRPr b="0" lang="en-IE" sz="4400" spc="-1" strike="noStrike">
              <a:latin typeface="Arial"/>
            </a:endParaRPr>
          </a:p>
        </p:txBody>
      </p:sp>
      <p:sp>
        <p:nvSpPr>
          <p:cNvPr id="448" name="PlaceHolder 2"/>
          <p:cNvSpPr>
            <a:spLocks noGrp="1"/>
          </p:cNvSpPr>
          <p:nvPr>
            <p:ph/>
          </p:nvPr>
        </p:nvSpPr>
        <p:spPr>
          <a:xfrm>
            <a:off x="838080" y="1825560"/>
            <a:ext cx="5179320" cy="4349160"/>
          </a:xfrm>
          <a:prstGeom prst="rect">
            <a:avLst/>
          </a:prstGeom>
          <a:noFill/>
          <a:ln w="0">
            <a:noFill/>
          </a:ln>
        </p:spPr>
        <p:txBody>
          <a:bodyPr lIns="0" rIns="0" tIns="0" bIns="0" anchor="t">
            <a:noAutofit/>
          </a:bodyPr>
          <a:p>
            <a:pPr>
              <a:lnSpc>
                <a:spcPct val="90000"/>
              </a:lnSpc>
              <a:spcBef>
                <a:spcPts val="1001"/>
              </a:spcBef>
              <a:buNone/>
              <a:tabLst>
                <a:tab algn="l" pos="0"/>
              </a:tabLst>
            </a:pPr>
            <a:r>
              <a:rPr b="0" lang="en-US" sz="2800" spc="-1" strike="noStrike">
                <a:solidFill>
                  <a:srgbClr val="000000"/>
                </a:solidFill>
                <a:latin typeface="Calibri"/>
              </a:rPr>
              <a:t>The consultation didn’t work.  People were very angry about the use of the site and protested the building works.  </a:t>
            </a:r>
            <a:endParaRPr b="0" lang="en-IE" sz="2800" spc="-1" strike="noStrike">
              <a:latin typeface="Arial"/>
            </a:endParaRPr>
          </a:p>
          <a:p>
            <a:pPr>
              <a:lnSpc>
                <a:spcPct val="90000"/>
              </a:lnSpc>
              <a:spcBef>
                <a:spcPts val="1001"/>
              </a:spcBef>
              <a:buNone/>
              <a:tabLst>
                <a:tab algn="l" pos="0"/>
              </a:tabLst>
            </a:pPr>
            <a:r>
              <a:rPr b="0" lang="en-US" sz="2800" spc="-1" strike="noStrike">
                <a:solidFill>
                  <a:srgbClr val="000000"/>
                </a:solidFill>
                <a:latin typeface="Calibri"/>
              </a:rPr>
              <a:t>The Council have agreed to meet with the relevant Committees to discuss the development.</a:t>
            </a:r>
            <a:endParaRPr b="0" lang="en-IE" sz="2800" spc="-1" strike="noStrike">
              <a:latin typeface="Arial"/>
            </a:endParaRPr>
          </a:p>
          <a:p>
            <a:pPr>
              <a:lnSpc>
                <a:spcPct val="90000"/>
              </a:lnSpc>
              <a:spcBef>
                <a:spcPts val="1001"/>
              </a:spcBef>
              <a:buNone/>
              <a:tabLst>
                <a:tab algn="l" pos="0"/>
              </a:tabLst>
            </a:pPr>
            <a:r>
              <a:rPr b="0" lang="en-US" sz="2800" spc="-1" strike="noStrike">
                <a:solidFill>
                  <a:srgbClr val="000000"/>
                </a:solidFill>
                <a:latin typeface="Calibri"/>
              </a:rPr>
              <a:t>They’ve circulated an agenda for the meeting.</a:t>
            </a:r>
            <a:endParaRPr b="0" lang="en-IE" sz="2800" spc="-1" strike="noStrike">
              <a:latin typeface="Arial"/>
            </a:endParaRPr>
          </a:p>
        </p:txBody>
      </p:sp>
      <p:sp>
        <p:nvSpPr>
          <p:cNvPr id="449" name="PlaceHolder 3"/>
          <p:cNvSpPr>
            <a:spLocks noGrp="1"/>
          </p:cNvSpPr>
          <p:nvPr>
            <p:ph/>
          </p:nvPr>
        </p:nvSpPr>
        <p:spPr>
          <a:xfrm>
            <a:off x="6172200" y="1825560"/>
            <a:ext cx="5179320" cy="4349160"/>
          </a:xfrm>
          <a:prstGeom prst="rect">
            <a:avLst/>
          </a:prstGeom>
          <a:noFill/>
          <a:ln w="0">
            <a:noFill/>
          </a:ln>
        </p:spPr>
        <p:txBody>
          <a:bodyPr lIns="0" rIns="0" tIns="0" bIns="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What’s the benefit of this approach</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For the Council?</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For the public / PPN?</a:t>
            </a:r>
            <a:endParaRPr b="0" lang="en-IE" sz="2400" spc="-1" strike="noStrike">
              <a:latin typeface="Arial"/>
            </a:endParaRPr>
          </a:p>
          <a:p>
            <a:pPr>
              <a:lnSpc>
                <a:spcPct val="100000"/>
              </a:lnSpc>
              <a:buNone/>
            </a:pPr>
            <a:endParaRPr b="0" lang="en-IE" sz="2400" spc="-1" strike="noStrike">
              <a:latin typeface="Arial"/>
            </a:endParaRPr>
          </a:p>
          <a:p>
            <a:pPr marL="457200">
              <a:lnSpc>
                <a:spcPct val="90000"/>
              </a:lnSpc>
              <a:spcBef>
                <a:spcPts val="499"/>
              </a:spcBef>
              <a:buNone/>
              <a:tabLst>
                <a:tab algn="l" pos="0"/>
              </a:tabLst>
            </a:pP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800" spc="-1" strike="noStrike">
                <a:solidFill>
                  <a:srgbClr val="000000"/>
                </a:solidFill>
                <a:latin typeface="Calibri"/>
              </a:rPr>
              <a:t>What’s the disadvantage of this approach</a:t>
            </a:r>
            <a:endParaRPr b="0" lang="en-IE" sz="28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For the Council?</a:t>
            </a:r>
            <a:endParaRPr b="0" lang="en-IE" sz="24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For the public / PPN?</a:t>
            </a:r>
            <a:endParaRPr b="0" lang="en-IE" sz="2400" spc="-1" strike="noStrike">
              <a:latin typeface="Arial"/>
            </a:endParaRPr>
          </a:p>
        </p:txBody>
      </p:sp>
      <p:sp>
        <p:nvSpPr>
          <p:cNvPr id="450" name="PlaceHolder 4"/>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123000" p14:dur="2000"/>
    </mc:Choice>
    <mc:Fallback>
      <p:transition spd="slow" advTm="123000"/>
    </mc:Fallback>
  </mc:AlternateContent>
  <p:timing>
    <p:tnLst>
      <p:par>
        <p:cTn id="243" dur="indefinite" restart="never" nodeType="tmRoot">
          <p:childTnLst>
            <p:seq>
              <p:cTn id="244" dur="indefinite" nodeType="mainSeq">
                <p:childTnLst>
                  <p:par>
                    <p:cTn id="245" fill="hold">
                      <p:stCondLst>
                        <p:cond delay="indefinite"/>
                      </p:stCondLst>
                      <p:childTnLst>
                        <p:par>
                          <p:cTn id="246" fill="hold">
                            <p:stCondLst>
                              <p:cond delay="0"/>
                            </p:stCondLst>
                            <p:childTnLst>
                              <p:par>
                                <p:cTn id="247" nodeType="clickEffect" fill="hold" presetClass="entr" presetID="1">
                                  <p:stCondLst>
                                    <p:cond delay="0"/>
                                  </p:stCondLst>
                                  <p:childTnLst>
                                    <p:set>
                                      <p:cBhvr>
                                        <p:cTn id="248" dur="1" fill="hold">
                                          <p:stCondLst>
                                            <p:cond delay="0"/>
                                          </p:stCondLst>
                                        </p:cTn>
                                        <p:tgtEl>
                                          <p:spTgt spid="449">
                                            <p:txEl>
                                              <p:pRg st="0" end="0"/>
                                            </p:txEl>
                                          </p:spTgt>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nodeType="clickEffect" fill="hold" presetClass="entr" presetID="1">
                                  <p:stCondLst>
                                    <p:cond delay="0"/>
                                  </p:stCondLst>
                                  <p:childTnLst>
                                    <p:set>
                                      <p:cBhvr>
                                        <p:cTn id="252" dur="1" fill="hold">
                                          <p:stCondLst>
                                            <p:cond delay="0"/>
                                          </p:stCondLst>
                                        </p:cTn>
                                        <p:tgtEl>
                                          <p:spTgt spid="449">
                                            <p:txEl>
                                              <p:pRg st="1" end="1"/>
                                            </p:txEl>
                                          </p:spTgt>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nodeType="clickEffect" fill="hold" presetClass="entr" presetID="1">
                                  <p:stCondLst>
                                    <p:cond delay="0"/>
                                  </p:stCondLst>
                                  <p:childTnLst>
                                    <p:set>
                                      <p:cBhvr>
                                        <p:cTn id="256" dur="1" fill="hold">
                                          <p:stCondLst>
                                            <p:cond delay="0"/>
                                          </p:stCondLst>
                                        </p:cTn>
                                        <p:tgtEl>
                                          <p:spTgt spid="449">
                                            <p:txEl>
                                              <p:pRg st="2" end="2"/>
                                            </p:txEl>
                                          </p:spTgt>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nodeType="clickEffect" fill="hold" presetClass="entr" presetID="1">
                                  <p:stCondLst>
                                    <p:cond delay="0"/>
                                  </p:stCondLst>
                                  <p:childTnLst>
                                    <p:set>
                                      <p:cBhvr>
                                        <p:cTn id="260" dur="1" fill="hold">
                                          <p:stCondLst>
                                            <p:cond delay="0"/>
                                          </p:stCondLst>
                                        </p:cTn>
                                        <p:tgtEl>
                                          <p:spTgt spid="449">
                                            <p:txEl>
                                              <p:pRg st="5" end="5"/>
                                            </p:txEl>
                                          </p:spTgt>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nodeType="clickEffect" fill="hold" presetClass="entr" presetID="1">
                                  <p:stCondLst>
                                    <p:cond delay="0"/>
                                  </p:stCondLst>
                                  <p:childTnLst>
                                    <p:set>
                                      <p:cBhvr>
                                        <p:cTn id="264" dur="1" fill="hold">
                                          <p:stCondLst>
                                            <p:cond delay="0"/>
                                          </p:stCondLst>
                                        </p:cTn>
                                        <p:tgtEl>
                                          <p:spTgt spid="449">
                                            <p:txEl>
                                              <p:pRg st="6" end="6"/>
                                            </p:txEl>
                                          </p:spTgt>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nodeType="clickEffect" fill="hold" presetClass="entr" presetID="1">
                                  <p:stCondLst>
                                    <p:cond delay="0"/>
                                  </p:stCondLst>
                                  <p:childTnLst>
                                    <p:set>
                                      <p:cBhvr>
                                        <p:cTn id="268" dur="1" fill="hold">
                                          <p:stCondLst>
                                            <p:cond delay="0"/>
                                          </p:stCondLst>
                                        </p:cTn>
                                        <p:tgtEl>
                                          <p:spTgt spid="449">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831960" y="1709640"/>
            <a:ext cx="10512720" cy="2849760"/>
          </a:xfrm>
          <a:prstGeom prst="rect">
            <a:avLst/>
          </a:prstGeom>
          <a:noFill/>
          <a:ln w="0">
            <a:noFill/>
          </a:ln>
        </p:spPr>
        <p:txBody>
          <a:bodyPr lIns="90000" rIns="90000" tIns="45000" bIns="45000" anchor="b">
            <a:normAutofit fontScale="81000"/>
          </a:bodyPr>
          <a:p>
            <a:pPr>
              <a:lnSpc>
                <a:spcPct val="90000"/>
              </a:lnSpc>
              <a:buNone/>
            </a:pPr>
            <a:r>
              <a:rPr b="0" lang="en-US" sz="6000" spc="-1" strike="noStrike">
                <a:solidFill>
                  <a:srgbClr val="000000"/>
                </a:solidFill>
                <a:latin typeface="Calibri Light"/>
                <a:ea typeface="Noto Sans CJK SC"/>
              </a:rPr>
              <a:t>S</a:t>
            </a:r>
            <a:r>
              <a:rPr b="0" lang="en-US" sz="6000" spc="-1" strike="noStrike">
                <a:solidFill>
                  <a:srgbClr val="000000"/>
                </a:solidFill>
                <a:latin typeface="Calibri Light"/>
                <a:ea typeface="Noto Sans CJK SC"/>
              </a:rPr>
              <a:t>e</a:t>
            </a:r>
            <a:r>
              <a:rPr b="0" lang="en-US" sz="6000" spc="-1" strike="noStrike">
                <a:solidFill>
                  <a:srgbClr val="000000"/>
                </a:solidFill>
                <a:latin typeface="Calibri Light"/>
                <a:ea typeface="Noto Sans CJK SC"/>
              </a:rPr>
              <a:t>c</a:t>
            </a:r>
            <a:r>
              <a:rPr b="0" lang="en-US" sz="6000" spc="-1" strike="noStrike">
                <a:solidFill>
                  <a:srgbClr val="000000"/>
                </a:solidFill>
                <a:latin typeface="Calibri Light"/>
                <a:ea typeface="Noto Sans CJK SC"/>
              </a:rPr>
              <a:t>ti</a:t>
            </a:r>
            <a:r>
              <a:rPr b="0" lang="en-US" sz="6000" spc="-1" strike="noStrike">
                <a:solidFill>
                  <a:srgbClr val="000000"/>
                </a:solidFill>
                <a:latin typeface="Calibri Light"/>
                <a:ea typeface="Noto Sans CJK SC"/>
              </a:rPr>
              <a:t>o</a:t>
            </a:r>
            <a:r>
              <a:rPr b="0" lang="en-US" sz="6000" spc="-1" strike="noStrike">
                <a:solidFill>
                  <a:srgbClr val="000000"/>
                </a:solidFill>
                <a:latin typeface="Calibri Light"/>
                <a:ea typeface="Noto Sans CJK SC"/>
              </a:rPr>
              <a:t>n </a:t>
            </a:r>
            <a:r>
              <a:rPr b="0" lang="en-US" sz="6000" spc="-1" strike="noStrike">
                <a:solidFill>
                  <a:srgbClr val="000000"/>
                </a:solidFill>
                <a:latin typeface="Calibri Light"/>
                <a:ea typeface="Noto Sans CJK SC"/>
              </a:rPr>
              <a:t>1</a:t>
            </a:r>
            <a:r>
              <a:rPr b="0" lang="en-US" sz="6000" spc="-1" strike="noStrike">
                <a:solidFill>
                  <a:srgbClr val="000000"/>
                </a:solidFill>
                <a:latin typeface="Calibri Light"/>
                <a:ea typeface="Noto Sans CJK SC"/>
              </a:rPr>
              <a:t>:</a:t>
            </a:r>
            <a:r>
              <a:rPr b="0" lang="en-US" sz="6000" spc="-1" strike="noStrike">
                <a:solidFill>
                  <a:srgbClr val="000000"/>
                </a:solidFill>
                <a:latin typeface="Calibri Light"/>
                <a:ea typeface="Noto Sans CJK SC"/>
              </a:rPr>
              <a:t>R</a:t>
            </a:r>
            <a:r>
              <a:rPr b="0" lang="en-US" sz="6000" spc="-1" strike="noStrike">
                <a:solidFill>
                  <a:srgbClr val="000000"/>
                </a:solidFill>
                <a:latin typeface="Calibri Light"/>
                <a:ea typeface="Noto Sans CJK SC"/>
              </a:rPr>
              <a:t>ol</a:t>
            </a:r>
            <a:r>
              <a:rPr b="0" lang="en-US" sz="6000" spc="-1" strike="noStrike">
                <a:solidFill>
                  <a:srgbClr val="000000"/>
                </a:solidFill>
                <a:latin typeface="Calibri Light"/>
                <a:ea typeface="Noto Sans CJK SC"/>
              </a:rPr>
              <a:t>e </a:t>
            </a:r>
            <a:r>
              <a:rPr b="0" lang="en-US" sz="6000" spc="-1" strike="noStrike">
                <a:solidFill>
                  <a:srgbClr val="000000"/>
                </a:solidFill>
                <a:latin typeface="Calibri Light"/>
                <a:ea typeface="Noto Sans CJK SC"/>
              </a:rPr>
              <a:t>o</a:t>
            </a:r>
            <a:r>
              <a:rPr b="0" lang="en-US" sz="6000" spc="-1" strike="noStrike">
                <a:solidFill>
                  <a:srgbClr val="000000"/>
                </a:solidFill>
                <a:latin typeface="Calibri Light"/>
                <a:ea typeface="Noto Sans CJK SC"/>
              </a:rPr>
              <a:t>f </a:t>
            </a:r>
            <a:br/>
            <a:r>
              <a:rPr b="0" lang="en-US" sz="6000" spc="-1" strike="noStrike">
                <a:solidFill>
                  <a:srgbClr val="000000"/>
                </a:solidFill>
                <a:latin typeface="Calibri Light"/>
                <a:ea typeface="Noto Sans CJK SC"/>
              </a:rPr>
              <a:t>C</a:t>
            </a:r>
            <a:r>
              <a:rPr b="0" lang="en-US" sz="6000" spc="-1" strike="noStrike">
                <a:solidFill>
                  <a:srgbClr val="000000"/>
                </a:solidFill>
                <a:latin typeface="Calibri Light"/>
                <a:ea typeface="Noto Sans CJK SC"/>
              </a:rPr>
              <a:t>o</a:t>
            </a:r>
            <a:r>
              <a:rPr b="0" lang="en-US" sz="6000" spc="-1" strike="noStrike">
                <a:solidFill>
                  <a:srgbClr val="000000"/>
                </a:solidFill>
                <a:latin typeface="Calibri Light"/>
                <a:ea typeface="Noto Sans CJK SC"/>
              </a:rPr>
              <a:t>m</a:t>
            </a:r>
            <a:r>
              <a:rPr b="0" lang="en-US" sz="6000" spc="-1" strike="noStrike">
                <a:solidFill>
                  <a:srgbClr val="000000"/>
                </a:solidFill>
                <a:latin typeface="Calibri Light"/>
                <a:ea typeface="Noto Sans CJK SC"/>
              </a:rPr>
              <a:t>m</a:t>
            </a:r>
            <a:r>
              <a:rPr b="0" lang="en-US" sz="6000" spc="-1" strike="noStrike">
                <a:solidFill>
                  <a:srgbClr val="000000"/>
                </a:solidFill>
                <a:latin typeface="Calibri Light"/>
                <a:ea typeface="Noto Sans CJK SC"/>
              </a:rPr>
              <a:t>it</a:t>
            </a:r>
            <a:r>
              <a:rPr b="0" lang="en-US" sz="6000" spc="-1" strike="noStrike">
                <a:solidFill>
                  <a:srgbClr val="000000"/>
                </a:solidFill>
                <a:latin typeface="Calibri Light"/>
                <a:ea typeface="Noto Sans CJK SC"/>
              </a:rPr>
              <a:t>t</a:t>
            </a:r>
            <a:r>
              <a:rPr b="0" lang="en-US" sz="6000" spc="-1" strike="noStrike">
                <a:solidFill>
                  <a:srgbClr val="000000"/>
                </a:solidFill>
                <a:latin typeface="Calibri Light"/>
                <a:ea typeface="Noto Sans CJK SC"/>
              </a:rPr>
              <a:t>e</a:t>
            </a:r>
            <a:r>
              <a:rPr b="0" lang="en-US" sz="6000" spc="-1" strike="noStrike">
                <a:solidFill>
                  <a:srgbClr val="000000"/>
                </a:solidFill>
                <a:latin typeface="Calibri Light"/>
                <a:ea typeface="Noto Sans CJK SC"/>
              </a:rPr>
              <a:t>e</a:t>
            </a:r>
            <a:r>
              <a:rPr b="0" lang="en-US" sz="6000" spc="-1" strike="noStrike">
                <a:solidFill>
                  <a:srgbClr val="000000"/>
                </a:solidFill>
                <a:latin typeface="Calibri Light"/>
                <a:ea typeface="Noto Sans CJK SC"/>
              </a:rPr>
              <a:t>s</a:t>
            </a:r>
            <a:br/>
            <a:r>
              <a:rPr b="0" lang="en-US" sz="6000" spc="-1" strike="noStrike">
                <a:solidFill>
                  <a:srgbClr val="000000"/>
                </a:solidFill>
                <a:latin typeface="Calibri Light"/>
                <a:ea typeface="Noto Sans CJK SC"/>
              </a:rPr>
              <a:t>a</a:t>
            </a:r>
            <a:r>
              <a:rPr b="0" lang="en-US" sz="6000" spc="-1" strike="noStrike">
                <a:solidFill>
                  <a:srgbClr val="000000"/>
                </a:solidFill>
                <a:latin typeface="Calibri Light"/>
                <a:ea typeface="Noto Sans CJK SC"/>
              </a:rPr>
              <a:t>n</a:t>
            </a:r>
            <a:r>
              <a:rPr b="0" lang="en-US" sz="6000" spc="-1" strike="noStrike">
                <a:solidFill>
                  <a:srgbClr val="000000"/>
                </a:solidFill>
                <a:latin typeface="Calibri Light"/>
                <a:ea typeface="Noto Sans CJK SC"/>
              </a:rPr>
              <a:t>d </a:t>
            </a:r>
            <a:r>
              <a:rPr b="0" lang="en-US" sz="6000" spc="-1" strike="noStrike">
                <a:solidFill>
                  <a:srgbClr val="000000"/>
                </a:solidFill>
                <a:latin typeface="Calibri Light"/>
                <a:ea typeface="Noto Sans CJK SC"/>
              </a:rPr>
              <a:t>Sl</a:t>
            </a:r>
            <a:r>
              <a:rPr b="0" lang="en-US" sz="6000" spc="-1" strike="noStrike">
                <a:solidFill>
                  <a:srgbClr val="000000"/>
                </a:solidFill>
                <a:latin typeface="Calibri Light"/>
                <a:ea typeface="Noto Sans CJK SC"/>
              </a:rPr>
              <a:t>ig</a:t>
            </a:r>
            <a:r>
              <a:rPr b="0" lang="en-US" sz="6000" spc="-1" strike="noStrike">
                <a:solidFill>
                  <a:srgbClr val="000000"/>
                </a:solidFill>
                <a:latin typeface="Calibri Light"/>
                <a:ea typeface="Noto Sans CJK SC"/>
              </a:rPr>
              <a:t>o </a:t>
            </a:r>
            <a:r>
              <a:rPr b="0" lang="en-US" sz="6000" spc="-1" strike="noStrike">
                <a:solidFill>
                  <a:srgbClr val="000000"/>
                </a:solidFill>
                <a:latin typeface="Calibri Light"/>
                <a:ea typeface="Noto Sans CJK SC"/>
              </a:rPr>
              <a:t>P</a:t>
            </a:r>
            <a:r>
              <a:rPr b="0" lang="en-US" sz="6000" spc="-1" strike="noStrike">
                <a:solidFill>
                  <a:srgbClr val="000000"/>
                </a:solidFill>
                <a:latin typeface="Calibri Light"/>
                <a:ea typeface="Noto Sans CJK SC"/>
              </a:rPr>
              <a:t>P</a:t>
            </a:r>
            <a:r>
              <a:rPr b="0" lang="en-US" sz="6000" spc="-1" strike="noStrike">
                <a:solidFill>
                  <a:srgbClr val="000000"/>
                </a:solidFill>
                <a:latin typeface="Calibri Light"/>
                <a:ea typeface="Noto Sans CJK SC"/>
              </a:rPr>
              <a:t>N </a:t>
            </a:r>
            <a:br/>
            <a:endParaRPr b="0" lang="en-IE" sz="6000" spc="-1" strike="noStrike">
              <a:latin typeface="Arial"/>
            </a:endParaRPr>
          </a:p>
        </p:txBody>
      </p:sp>
      <p:sp>
        <p:nvSpPr>
          <p:cNvPr id="205" name="PlaceHolder 2"/>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a:t>
            </a:r>
            <a:r>
              <a:rPr b="0" lang="fr-FR" sz="1200" spc="-1" strike="noStrike">
                <a:solidFill>
                  <a:srgbClr val="8b8b8b"/>
                </a:solidFill>
                <a:latin typeface="Calibri"/>
              </a:rPr>
              <a:t>Justice </a:t>
            </a:r>
            <a:r>
              <a:rPr b="0" lang="fr-FR" sz="1200" spc="-1" strike="noStrike">
                <a:solidFill>
                  <a:srgbClr val="8b8b8b"/>
                </a:solidFill>
                <a:latin typeface="Calibri"/>
              </a:rPr>
              <a:t>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a:t>
            </a:r>
            <a:r>
              <a:rPr b="0" lang="fr-FR" sz="1200" spc="-1" strike="noStrike">
                <a:solidFill>
                  <a:srgbClr val="8b8b8b"/>
                </a:solidFill>
                <a:latin typeface="Calibri"/>
              </a:rPr>
              <a:t>www.socia</a:t>
            </a:r>
            <a:r>
              <a:rPr b="0" lang="fr-FR" sz="1200" spc="-1" strike="noStrike">
                <a:solidFill>
                  <a:srgbClr val="8b8b8b"/>
                </a:solidFill>
                <a:latin typeface="Calibri"/>
              </a:rPr>
              <a:t>ljustice.ie   </a:t>
            </a:r>
            <a:r>
              <a:rPr b="0" lang="fr-FR" sz="1200" spc="-1" strike="noStrike">
                <a:solidFill>
                  <a:srgbClr val="8b8b8b"/>
                </a:solidFill>
                <a:latin typeface="Calibri"/>
              </a:rPr>
              <a:t>T: </a:t>
            </a:r>
            <a:r>
              <a:rPr b="0" lang="fr-FR" sz="1200" spc="-1" strike="noStrike">
                <a:solidFill>
                  <a:srgbClr val="8b8b8b"/>
                </a:solidFill>
                <a:latin typeface="Calibri"/>
              </a:rPr>
              <a:t>@SocialJus</a:t>
            </a:r>
            <a:r>
              <a:rPr b="0" lang="fr-FR" sz="1200" spc="-1" strike="noStrike">
                <a:solidFill>
                  <a:srgbClr val="8b8b8b"/>
                </a:solidFill>
                <a:latin typeface="Calibri"/>
              </a:rPr>
              <a:t>ticeI  F: </a:t>
            </a:r>
            <a:r>
              <a:rPr b="0" lang="fr-FR" sz="1200" spc="-1" strike="noStrike">
                <a:solidFill>
                  <a:srgbClr val="8b8b8b"/>
                </a:solidFill>
                <a:latin typeface="Calibri"/>
              </a:rPr>
              <a:t>fb.me/Soci</a:t>
            </a:r>
            <a:r>
              <a:rPr b="0" lang="fr-FR" sz="1200" spc="-1" strike="noStrike">
                <a:solidFill>
                  <a:srgbClr val="8b8b8b"/>
                </a:solidFill>
                <a:latin typeface="Calibri"/>
              </a:rPr>
              <a:t>alJusticeI </a:t>
            </a:r>
            <a:endParaRPr b="0" lang="en-IE" sz="1200" spc="-1" strike="noStrike">
              <a:latin typeface="Times New Roman"/>
            </a:endParaRPr>
          </a:p>
        </p:txBody>
      </p:sp>
      <p:pic>
        <p:nvPicPr>
          <p:cNvPr id="206" name="" descr=""/>
          <p:cNvPicPr/>
          <p:nvPr/>
        </p:nvPicPr>
        <p:blipFill>
          <a:blip r:embed="rId1"/>
          <a:stretch/>
        </p:blipFill>
        <p:spPr>
          <a:xfrm>
            <a:off x="8100000" y="720000"/>
            <a:ext cx="3057840" cy="2872800"/>
          </a:xfrm>
          <a:prstGeom prst="rect">
            <a:avLst/>
          </a:prstGeom>
          <a:ln w="0">
            <a:noFill/>
          </a:ln>
        </p:spPr>
      </p:pic>
    </p:spTree>
  </p:cSld>
  <mc:AlternateContent>
    <mc:Choice Requires="p14">
      <p:transition spd="slow" advTm="23000" p14:dur="2000"/>
    </mc:Choice>
    <mc:Fallback>
      <p:transition spd="slow" advTm="23000"/>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buNone/>
            </a:pPr>
            <a:r>
              <a:rPr b="0" lang="en-US" sz="4400" spc="-1" strike="noStrike">
                <a:solidFill>
                  <a:srgbClr val="000000"/>
                </a:solidFill>
                <a:latin typeface="Calibri Light"/>
              </a:rPr>
              <a:t>Example – Partnership Stage</a:t>
            </a:r>
            <a:endParaRPr b="0" lang="en-IE" sz="4400" spc="-1" strike="noStrike">
              <a:latin typeface="Arial"/>
            </a:endParaRPr>
          </a:p>
        </p:txBody>
      </p:sp>
      <p:sp>
        <p:nvSpPr>
          <p:cNvPr id="452" name="PlaceHolder 2"/>
          <p:cNvSpPr>
            <a:spLocks noGrp="1"/>
          </p:cNvSpPr>
          <p:nvPr>
            <p:ph/>
          </p:nvPr>
        </p:nvSpPr>
        <p:spPr>
          <a:xfrm>
            <a:off x="838080" y="1825560"/>
            <a:ext cx="10513440" cy="4349160"/>
          </a:xfrm>
          <a:prstGeom prst="rect">
            <a:avLst/>
          </a:prstGeom>
          <a:noFill/>
          <a:ln w="0">
            <a:noFill/>
          </a:ln>
        </p:spPr>
        <p:txBody>
          <a:bodyPr lIns="90000" rIns="90000" tIns="45000" bIns="45000" anchor="t">
            <a:normAutofit fontScale="85000"/>
          </a:bodyPr>
          <a:p>
            <a:pPr>
              <a:lnSpc>
                <a:spcPct val="90000"/>
              </a:lnSpc>
              <a:spcBef>
                <a:spcPts val="1001"/>
              </a:spcBef>
              <a:buNone/>
              <a:tabLst>
                <a:tab algn="l" pos="0"/>
              </a:tabLst>
            </a:pPr>
            <a:r>
              <a:rPr b="0" lang="en-US" sz="2800" spc="-1" strike="noStrike">
                <a:solidFill>
                  <a:srgbClr val="000000"/>
                </a:solidFill>
                <a:latin typeface="Calibri"/>
              </a:rPr>
              <a:t>Following the meeting, the Council have decided to start again.</a:t>
            </a: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a:p>
            <a:pPr>
              <a:lnSpc>
                <a:spcPct val="90000"/>
              </a:lnSpc>
              <a:spcBef>
                <a:spcPts val="1001"/>
              </a:spcBef>
              <a:buNone/>
              <a:tabLst>
                <a:tab algn="l" pos="0"/>
              </a:tabLst>
            </a:pPr>
            <a:r>
              <a:rPr b="0" lang="en-US" sz="2800" spc="-1" strike="noStrike">
                <a:solidFill>
                  <a:srgbClr val="000000"/>
                </a:solidFill>
                <a:latin typeface="Calibri"/>
              </a:rPr>
              <a:t>They have a budget to develop a state of the art shopping facility with the aim of creating jobs, supporting communities, and working towards a cleaner environment.</a:t>
            </a: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a:p>
            <a:pPr>
              <a:lnSpc>
                <a:spcPct val="90000"/>
              </a:lnSpc>
              <a:spcBef>
                <a:spcPts val="1001"/>
              </a:spcBef>
              <a:buNone/>
              <a:tabLst>
                <a:tab algn="l" pos="0"/>
              </a:tabLst>
            </a:pPr>
            <a:r>
              <a:rPr b="0" lang="en-US" sz="2800" spc="-1" strike="noStrike">
                <a:solidFill>
                  <a:srgbClr val="000000"/>
                </a:solidFill>
                <a:latin typeface="Calibri"/>
              </a:rPr>
              <a:t>With the exception of the budget, they want to work with all stakeholders in the area to come up with a workable plan.  Everyone will have an input and all with work collaboratively together.</a:t>
            </a:r>
            <a:endParaRPr b="0" lang="en-IE" sz="2800" spc="-1" strike="noStrike">
              <a:latin typeface="Arial"/>
            </a:endParaRPr>
          </a:p>
          <a:p>
            <a:pPr>
              <a:lnSpc>
                <a:spcPct val="90000"/>
              </a:lnSpc>
              <a:spcBef>
                <a:spcPts val="1001"/>
              </a:spcBef>
              <a:buNone/>
              <a:tabLst>
                <a:tab algn="l" pos="0"/>
              </a:tabLst>
            </a:pPr>
            <a:endParaRPr b="0" lang="en-IE" sz="2800" spc="-1" strike="noStrike">
              <a:latin typeface="Arial"/>
            </a:endParaRPr>
          </a:p>
          <a:p>
            <a:pPr>
              <a:lnSpc>
                <a:spcPct val="90000"/>
              </a:lnSpc>
              <a:spcBef>
                <a:spcPts val="1001"/>
              </a:spcBef>
              <a:buNone/>
              <a:tabLst>
                <a:tab algn="l" pos="0"/>
              </a:tabLst>
            </a:pPr>
            <a:r>
              <a:rPr b="0" lang="en-IE" sz="2800" spc="-1" strike="noStrike">
                <a:solidFill>
                  <a:srgbClr val="000000"/>
                </a:solidFill>
                <a:latin typeface="Calibri"/>
              </a:rPr>
              <a:t>What are the advantages and disadvantages of this approach?</a:t>
            </a:r>
            <a:endParaRPr b="0" lang="en-IE" sz="2800" spc="-1" strike="noStrike">
              <a:latin typeface="Arial"/>
            </a:endParaRPr>
          </a:p>
        </p:txBody>
      </p:sp>
      <p:sp>
        <p:nvSpPr>
          <p:cNvPr id="453"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109000" p14:dur="2000"/>
    </mc:Choice>
    <mc:Fallback>
      <p:transition spd="slow" advTm="109000"/>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buNone/>
            </a:pPr>
            <a:r>
              <a:rPr b="0" lang="en-US" sz="4400" spc="-1" strike="noStrike">
                <a:solidFill>
                  <a:srgbClr val="000000"/>
                </a:solidFill>
                <a:latin typeface="Calibri Light"/>
              </a:rPr>
              <a:t>Positive Representation on a Committee</a:t>
            </a:r>
            <a:endParaRPr b="0" lang="en-IE" sz="4400" spc="-1" strike="noStrike">
              <a:latin typeface="Arial"/>
            </a:endParaRPr>
          </a:p>
        </p:txBody>
      </p:sp>
      <p:sp>
        <p:nvSpPr>
          <p:cNvPr id="455" name="PlaceHolder 2"/>
          <p:cNvSpPr>
            <a:spLocks noGrp="1"/>
          </p:cNvSpPr>
          <p:nvPr>
            <p:ph/>
          </p:nvPr>
        </p:nvSpPr>
        <p:spPr>
          <a:xfrm>
            <a:off x="838080" y="1825560"/>
            <a:ext cx="10513440" cy="4349160"/>
          </a:xfrm>
          <a:prstGeom prst="rect">
            <a:avLst/>
          </a:prstGeom>
          <a:noFill/>
          <a:ln w="0">
            <a:noFill/>
          </a:ln>
        </p:spPr>
        <p:txBody>
          <a:bodyPr lIns="90000" rIns="90000" tIns="45000" bIns="45000" anchor="t">
            <a:normAutofit fontScale="95000"/>
          </a:bodyPr>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Know what the Committee can and cannot do</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Manage expectations</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Be clear on what you want the Representative to achieve at each meeting</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Listen and learn</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Make specific input</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Influence others on specific topic</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Network</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Set agenda</a:t>
            </a:r>
            <a:endParaRPr b="0" lang="en-IE" sz="24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Be constructive</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Build alliances</a:t>
            </a:r>
            <a:endParaRPr b="0" lang="en-IE" sz="2800" spc="-1" strike="noStrike">
              <a:latin typeface="Arial"/>
            </a:endParaRPr>
          </a:p>
          <a:p>
            <a:pPr>
              <a:lnSpc>
                <a:spcPct val="90000"/>
              </a:lnSpc>
              <a:spcBef>
                <a:spcPts val="1001"/>
              </a:spcBef>
              <a:buNone/>
            </a:pPr>
            <a:endParaRPr b="0" lang="en-IE" sz="2800" spc="-1" strike="noStrike">
              <a:latin typeface="Arial"/>
            </a:endParaRPr>
          </a:p>
        </p:txBody>
      </p:sp>
      <p:sp>
        <p:nvSpPr>
          <p:cNvPr id="456"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148000" p14:dur="2000"/>
    </mc:Choice>
    <mc:Fallback>
      <p:transition spd="slow" advTm="148000"/>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buNone/>
            </a:pPr>
            <a:r>
              <a:rPr b="0" lang="en-US" sz="4400" spc="-1" strike="noStrike">
                <a:solidFill>
                  <a:srgbClr val="000000"/>
                </a:solidFill>
                <a:latin typeface="Calibri Light"/>
              </a:rPr>
              <a:t>Recap</a:t>
            </a:r>
            <a:endParaRPr b="0" lang="en-IE" sz="4400" spc="-1" strike="noStrike">
              <a:latin typeface="Arial"/>
            </a:endParaRPr>
          </a:p>
        </p:txBody>
      </p:sp>
      <p:sp>
        <p:nvSpPr>
          <p:cNvPr id="458" name="PlaceHolder 2"/>
          <p:cNvSpPr>
            <a:spLocks noGrp="1"/>
          </p:cNvSpPr>
          <p:nvPr>
            <p:ph/>
          </p:nvPr>
        </p:nvSpPr>
        <p:spPr>
          <a:xfrm>
            <a:off x="838080" y="1825560"/>
            <a:ext cx="10513440" cy="4349160"/>
          </a:xfrm>
          <a:prstGeom prst="rect">
            <a:avLst/>
          </a:prstGeom>
          <a:noFill/>
          <a:ln w="0">
            <a:noFill/>
          </a:ln>
        </p:spPr>
        <p:txBody>
          <a:bodyPr lIns="90000" rIns="90000" tIns="45000" bIns="45000" anchor="t">
            <a:normAutofit fontScale="94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Representation on Committees give a voice to communities </a:t>
            </a:r>
            <a:endParaRPr b="0" lang="en-IE" sz="2800" spc="-1" strike="noStrike">
              <a:latin typeface="Arial"/>
            </a:endParaRPr>
          </a:p>
          <a:p>
            <a:pPr>
              <a:lnSpc>
                <a:spcPct val="90000"/>
              </a:lnSpc>
              <a:spcBef>
                <a:spcPts val="1001"/>
              </a:spcBef>
              <a:buNone/>
            </a:pP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It’s important to understand shared areas of interest / concern – the more voices across more Committees, the greater the possibility of change</a:t>
            </a:r>
            <a:endParaRPr b="0" lang="en-IE" sz="2800" spc="-1" strike="noStrike">
              <a:latin typeface="Arial"/>
            </a:endParaRPr>
          </a:p>
          <a:p>
            <a:pPr>
              <a:lnSpc>
                <a:spcPct val="90000"/>
              </a:lnSpc>
              <a:spcBef>
                <a:spcPts val="1001"/>
              </a:spcBef>
              <a:buNone/>
            </a:pP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Being a Representative is a key role for the PPN – it comes with Responsibilities and Rights</a:t>
            </a:r>
            <a:endParaRPr b="0" lang="en-IE" sz="2800" spc="-1" strike="noStrike">
              <a:latin typeface="Arial"/>
            </a:endParaRPr>
          </a:p>
          <a:p>
            <a:pPr>
              <a:lnSpc>
                <a:spcPct val="90000"/>
              </a:lnSpc>
              <a:spcBef>
                <a:spcPts val="1001"/>
              </a:spcBef>
              <a:buNone/>
            </a:pP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Engagement is crucial to get the job done</a:t>
            </a:r>
            <a:endParaRPr b="0" lang="en-IE" sz="2800" spc="-1" strike="noStrike">
              <a:latin typeface="Arial"/>
            </a:endParaRPr>
          </a:p>
          <a:p>
            <a:pPr>
              <a:lnSpc>
                <a:spcPct val="90000"/>
              </a:lnSpc>
              <a:spcBef>
                <a:spcPts val="1001"/>
              </a:spcBef>
              <a:buNone/>
            </a:pPr>
            <a:endParaRPr b="0" lang="en-IE" sz="2800" spc="-1" strike="noStrike">
              <a:latin typeface="Arial"/>
            </a:endParaRPr>
          </a:p>
          <a:p>
            <a:pPr>
              <a:lnSpc>
                <a:spcPct val="90000"/>
              </a:lnSpc>
              <a:spcBef>
                <a:spcPts val="1001"/>
              </a:spcBef>
              <a:buNone/>
            </a:pPr>
            <a:endParaRPr b="0" lang="en-IE" sz="2800" spc="-1" strike="noStrike">
              <a:latin typeface="Arial"/>
            </a:endParaRPr>
          </a:p>
        </p:txBody>
      </p:sp>
      <p:sp>
        <p:nvSpPr>
          <p:cNvPr id="459"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53000" p14:dur="2000"/>
    </mc:Choice>
    <mc:Fallback>
      <p:transition spd="slow" advTm="53000"/>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W</a:t>
            </a:r>
            <a:r>
              <a:rPr b="0" lang="en-US" sz="4400" spc="-1" strike="noStrike">
                <a:solidFill>
                  <a:srgbClr val="000000"/>
                </a:solidFill>
                <a:latin typeface="Calibri Light"/>
              </a:rPr>
              <a:t>ha</a:t>
            </a:r>
            <a:r>
              <a:rPr b="0" lang="en-US" sz="4400" spc="-1" strike="noStrike">
                <a:solidFill>
                  <a:srgbClr val="000000"/>
                </a:solidFill>
                <a:latin typeface="Calibri Light"/>
              </a:rPr>
              <a:t>t </a:t>
            </a:r>
            <a:r>
              <a:rPr b="0" lang="en-US" sz="4400" spc="-1" strike="noStrike">
                <a:solidFill>
                  <a:srgbClr val="000000"/>
                </a:solidFill>
                <a:latin typeface="Calibri Light"/>
              </a:rPr>
              <a:t>ar</a:t>
            </a:r>
            <a:r>
              <a:rPr b="0" lang="en-US" sz="4400" spc="-1" strike="noStrike">
                <a:solidFill>
                  <a:srgbClr val="000000"/>
                </a:solidFill>
                <a:latin typeface="Calibri Light"/>
              </a:rPr>
              <a:t>e </a:t>
            </a:r>
            <a:r>
              <a:rPr b="0" lang="en-US" sz="4400" spc="-1" strike="noStrike">
                <a:solidFill>
                  <a:srgbClr val="000000"/>
                </a:solidFill>
                <a:latin typeface="Calibri Light"/>
              </a:rPr>
              <a:t>Lo</a:t>
            </a:r>
            <a:r>
              <a:rPr b="0" lang="en-US" sz="4400" spc="-1" strike="noStrike">
                <a:solidFill>
                  <a:srgbClr val="000000"/>
                </a:solidFill>
                <a:latin typeface="Calibri Light"/>
              </a:rPr>
              <a:t>ca</a:t>
            </a:r>
            <a:r>
              <a:rPr b="0" lang="en-US" sz="4400" spc="-1" strike="noStrike">
                <a:solidFill>
                  <a:srgbClr val="000000"/>
                </a:solidFill>
                <a:latin typeface="Calibri Light"/>
              </a:rPr>
              <a:t>l </a:t>
            </a:r>
            <a:r>
              <a:rPr b="0" lang="en-US" sz="4400" spc="-1" strike="noStrike">
                <a:solidFill>
                  <a:srgbClr val="000000"/>
                </a:solidFill>
                <a:latin typeface="Calibri Light"/>
              </a:rPr>
              <a:t>C</a:t>
            </a:r>
            <a:r>
              <a:rPr b="0" lang="en-US" sz="4400" spc="-1" strike="noStrike">
                <a:solidFill>
                  <a:srgbClr val="000000"/>
                </a:solidFill>
                <a:latin typeface="Calibri Light"/>
              </a:rPr>
              <a:t>o</a:t>
            </a:r>
            <a:r>
              <a:rPr b="0" lang="en-US" sz="4400" spc="-1" strike="noStrike">
                <a:solidFill>
                  <a:srgbClr val="000000"/>
                </a:solidFill>
                <a:latin typeface="Calibri Light"/>
              </a:rPr>
              <a:t>m</a:t>
            </a:r>
            <a:r>
              <a:rPr b="0" lang="en-US" sz="4400" spc="-1" strike="noStrike">
                <a:solidFill>
                  <a:srgbClr val="000000"/>
                </a:solidFill>
                <a:latin typeface="Calibri Light"/>
              </a:rPr>
              <a:t>mi</a:t>
            </a:r>
            <a:r>
              <a:rPr b="0" lang="en-US" sz="4400" spc="-1" strike="noStrike">
                <a:solidFill>
                  <a:srgbClr val="000000"/>
                </a:solidFill>
                <a:latin typeface="Calibri Light"/>
              </a:rPr>
              <a:t>tt</a:t>
            </a:r>
            <a:r>
              <a:rPr b="0" lang="en-US" sz="4400" spc="-1" strike="noStrike">
                <a:solidFill>
                  <a:srgbClr val="000000"/>
                </a:solidFill>
                <a:latin typeface="Calibri Light"/>
              </a:rPr>
              <a:t>ee</a:t>
            </a:r>
            <a:r>
              <a:rPr b="0" lang="en-US" sz="4400" spc="-1" strike="noStrike">
                <a:solidFill>
                  <a:srgbClr val="000000"/>
                </a:solidFill>
                <a:latin typeface="Calibri Light"/>
              </a:rPr>
              <a:t>s?</a:t>
            </a:r>
            <a:endParaRPr b="0" lang="en-IE" sz="4400" spc="-1" strike="noStrike">
              <a:latin typeface="Arial"/>
            </a:endParaRPr>
          </a:p>
        </p:txBody>
      </p:sp>
      <p:sp>
        <p:nvSpPr>
          <p:cNvPr id="208" name="PlaceHolder 2"/>
          <p:cNvSpPr>
            <a:spLocks noGrp="1"/>
          </p:cNvSpPr>
          <p:nvPr>
            <p:ph/>
          </p:nvPr>
        </p:nvSpPr>
        <p:spPr>
          <a:xfrm>
            <a:off x="838080" y="1825560"/>
            <a:ext cx="5179320" cy="4349160"/>
          </a:xfrm>
          <a:prstGeom prst="rect">
            <a:avLst/>
          </a:prstGeom>
          <a:noFill/>
          <a:ln w="0">
            <a:noFill/>
          </a:ln>
        </p:spPr>
        <p:txBody>
          <a:bodyPr lIns="0" rIns="0" tIns="0" bIns="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Established by the Local Authority or other State body</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Bring a “community voice” to local government decision-making</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Ultimate policy decisions taken by whole Council</a:t>
            </a:r>
            <a:endParaRPr b="0" lang="en-IE" sz="2800" spc="-1" strike="noStrike">
              <a:latin typeface="Arial"/>
            </a:endParaRPr>
          </a:p>
          <a:p>
            <a:pPr>
              <a:lnSpc>
                <a:spcPct val="90000"/>
              </a:lnSpc>
              <a:spcBef>
                <a:spcPts val="1001"/>
              </a:spcBef>
              <a:buNone/>
            </a:pPr>
            <a:endParaRPr b="0" lang="en-IE" sz="2800" spc="-1" strike="noStrike">
              <a:latin typeface="Arial"/>
            </a:endParaRPr>
          </a:p>
        </p:txBody>
      </p:sp>
      <p:pic>
        <p:nvPicPr>
          <p:cNvPr id="209" name="Content Placeholder 1" descr="A drawing of a face&#10;&#10;Description automatically generated"/>
          <p:cNvPicPr/>
          <p:nvPr/>
        </p:nvPicPr>
        <p:blipFill>
          <a:blip r:embed="rId1"/>
          <a:stretch/>
        </p:blipFill>
        <p:spPr>
          <a:xfrm>
            <a:off x="7031160" y="1825560"/>
            <a:ext cx="4115520" cy="3752640"/>
          </a:xfrm>
          <a:prstGeom prst="rect">
            <a:avLst/>
          </a:prstGeom>
          <a:ln w="0">
            <a:noFill/>
          </a:ln>
        </p:spPr>
      </p:pic>
      <p:sp>
        <p:nvSpPr>
          <p:cNvPr id="210" name="PlaceHolder 3"/>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a:t>
            </a:r>
            <a:r>
              <a:rPr b="0" lang="fr-FR" sz="1200" spc="-1" strike="noStrike">
                <a:solidFill>
                  <a:srgbClr val="8b8b8b"/>
                </a:solidFill>
                <a:latin typeface="Calibri"/>
              </a:rPr>
              <a:t>Justice </a:t>
            </a:r>
            <a:r>
              <a:rPr b="0" lang="fr-FR" sz="1200" spc="-1" strike="noStrike">
                <a:solidFill>
                  <a:srgbClr val="8b8b8b"/>
                </a:solidFill>
                <a:latin typeface="Calibri"/>
              </a:rPr>
              <a:t>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a:t>
            </a:r>
            <a:r>
              <a:rPr b="0" lang="fr-FR" sz="1200" spc="-1" strike="noStrike">
                <a:solidFill>
                  <a:srgbClr val="8b8b8b"/>
                </a:solidFill>
                <a:latin typeface="Calibri"/>
              </a:rPr>
              <a:t>www.socia</a:t>
            </a:r>
            <a:r>
              <a:rPr b="0" lang="fr-FR" sz="1200" spc="-1" strike="noStrike">
                <a:solidFill>
                  <a:srgbClr val="8b8b8b"/>
                </a:solidFill>
                <a:latin typeface="Calibri"/>
              </a:rPr>
              <a:t>ljustice.ie   </a:t>
            </a:r>
            <a:r>
              <a:rPr b="0" lang="fr-FR" sz="1200" spc="-1" strike="noStrike">
                <a:solidFill>
                  <a:srgbClr val="8b8b8b"/>
                </a:solidFill>
                <a:latin typeface="Calibri"/>
              </a:rPr>
              <a:t>T: </a:t>
            </a:r>
            <a:r>
              <a:rPr b="0" lang="fr-FR" sz="1200" spc="-1" strike="noStrike">
                <a:solidFill>
                  <a:srgbClr val="8b8b8b"/>
                </a:solidFill>
                <a:latin typeface="Calibri"/>
              </a:rPr>
              <a:t>@SocialJus</a:t>
            </a:r>
            <a:r>
              <a:rPr b="0" lang="fr-FR" sz="1200" spc="-1" strike="noStrike">
                <a:solidFill>
                  <a:srgbClr val="8b8b8b"/>
                </a:solidFill>
                <a:latin typeface="Calibri"/>
              </a:rPr>
              <a:t>ticeI  F: </a:t>
            </a:r>
            <a:r>
              <a:rPr b="0" lang="fr-FR" sz="1200" spc="-1" strike="noStrike">
                <a:solidFill>
                  <a:srgbClr val="8b8b8b"/>
                </a:solidFill>
                <a:latin typeface="Calibri"/>
              </a:rPr>
              <a:t>fb.me/Soci</a:t>
            </a:r>
            <a:r>
              <a:rPr b="0" lang="fr-FR" sz="1200" spc="-1" strike="noStrike">
                <a:solidFill>
                  <a:srgbClr val="8b8b8b"/>
                </a:solidFill>
                <a:latin typeface="Calibri"/>
              </a:rPr>
              <a:t>alJusticeI </a:t>
            </a:r>
            <a:endParaRPr b="0" lang="en-IE" sz="1200" spc="-1" strike="noStrike">
              <a:latin typeface="Times New Roman"/>
            </a:endParaRPr>
          </a:p>
        </p:txBody>
      </p:sp>
    </p:spTree>
  </p:cSld>
  <mc:AlternateContent>
    <mc:Choice Requires="p14">
      <p:transition spd="slow" advTm="32000" p14:dur="2000"/>
    </mc:Choice>
    <mc:Fallback>
      <p:transition spd="slow" advTm="32000"/>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buNone/>
            </a:pPr>
            <a:r>
              <a:rPr b="0" lang="en-US" sz="4400" spc="-1" strike="noStrike">
                <a:solidFill>
                  <a:srgbClr val="000000"/>
                </a:solidFill>
                <a:latin typeface="Calibri Light"/>
              </a:rPr>
              <a:t>C</a:t>
            </a:r>
            <a:r>
              <a:rPr b="0" lang="en-US" sz="4400" spc="-1" strike="noStrike">
                <a:solidFill>
                  <a:srgbClr val="000000"/>
                </a:solidFill>
                <a:latin typeface="Calibri Light"/>
              </a:rPr>
              <a:t>o</a:t>
            </a:r>
            <a:r>
              <a:rPr b="0" lang="en-US" sz="4400" spc="-1" strike="noStrike">
                <a:solidFill>
                  <a:srgbClr val="000000"/>
                </a:solidFill>
                <a:latin typeface="Calibri Light"/>
              </a:rPr>
              <a:t>m</a:t>
            </a:r>
            <a:r>
              <a:rPr b="0" lang="en-US" sz="4400" spc="-1" strike="noStrike">
                <a:solidFill>
                  <a:srgbClr val="000000"/>
                </a:solidFill>
                <a:latin typeface="Calibri Light"/>
              </a:rPr>
              <a:t>mi</a:t>
            </a:r>
            <a:r>
              <a:rPr b="0" lang="en-US" sz="4400" spc="-1" strike="noStrike">
                <a:solidFill>
                  <a:srgbClr val="000000"/>
                </a:solidFill>
                <a:latin typeface="Calibri Light"/>
              </a:rPr>
              <a:t>tt</a:t>
            </a:r>
            <a:r>
              <a:rPr b="0" lang="en-US" sz="4400" spc="-1" strike="noStrike">
                <a:solidFill>
                  <a:srgbClr val="000000"/>
                </a:solidFill>
                <a:latin typeface="Calibri Light"/>
              </a:rPr>
              <a:t>ee</a:t>
            </a:r>
            <a:r>
              <a:rPr b="0" lang="en-US" sz="4400" spc="-1" strike="noStrike">
                <a:solidFill>
                  <a:srgbClr val="000000"/>
                </a:solidFill>
                <a:latin typeface="Calibri Light"/>
              </a:rPr>
              <a:t>s’ </a:t>
            </a:r>
            <a:r>
              <a:rPr b="0" lang="en-US" sz="4400" spc="-1" strike="noStrike">
                <a:solidFill>
                  <a:srgbClr val="000000"/>
                </a:solidFill>
                <a:latin typeface="Calibri Light"/>
              </a:rPr>
              <a:t>R</a:t>
            </a:r>
            <a:r>
              <a:rPr b="0" lang="en-US" sz="4400" spc="-1" strike="noStrike">
                <a:solidFill>
                  <a:srgbClr val="000000"/>
                </a:solidFill>
                <a:latin typeface="Calibri Light"/>
              </a:rPr>
              <a:t>es</a:t>
            </a:r>
            <a:r>
              <a:rPr b="0" lang="en-US" sz="4400" spc="-1" strike="noStrike">
                <a:solidFill>
                  <a:srgbClr val="000000"/>
                </a:solidFill>
                <a:latin typeface="Calibri Light"/>
              </a:rPr>
              <a:t>po</a:t>
            </a:r>
            <a:r>
              <a:rPr b="0" lang="en-US" sz="4400" spc="-1" strike="noStrike">
                <a:solidFill>
                  <a:srgbClr val="000000"/>
                </a:solidFill>
                <a:latin typeface="Calibri Light"/>
              </a:rPr>
              <a:t>ns</a:t>
            </a:r>
            <a:r>
              <a:rPr b="0" lang="en-US" sz="4400" spc="-1" strike="noStrike">
                <a:solidFill>
                  <a:srgbClr val="000000"/>
                </a:solidFill>
                <a:latin typeface="Calibri Light"/>
              </a:rPr>
              <a:t>ibi</a:t>
            </a:r>
            <a:r>
              <a:rPr b="0" lang="en-US" sz="4400" spc="-1" strike="noStrike">
                <a:solidFill>
                  <a:srgbClr val="000000"/>
                </a:solidFill>
                <a:latin typeface="Calibri Light"/>
              </a:rPr>
              <a:t>liti</a:t>
            </a:r>
            <a:r>
              <a:rPr b="0" lang="en-US" sz="4400" spc="-1" strike="noStrike">
                <a:solidFill>
                  <a:srgbClr val="000000"/>
                </a:solidFill>
                <a:latin typeface="Calibri Light"/>
              </a:rPr>
              <a:t>es</a:t>
            </a:r>
            <a:endParaRPr b="0" lang="en-IE" sz="4400" spc="-1" strike="noStrike">
              <a:latin typeface="Arial"/>
            </a:endParaRPr>
          </a:p>
        </p:txBody>
      </p:sp>
      <p:sp>
        <p:nvSpPr>
          <p:cNvPr id="212" name="PlaceHolder 2"/>
          <p:cNvSpPr>
            <a:spLocks noGrp="1"/>
          </p:cNvSpPr>
          <p:nvPr>
            <p:ph/>
          </p:nvPr>
        </p:nvSpPr>
        <p:spPr>
          <a:xfrm>
            <a:off x="838080" y="1326600"/>
            <a:ext cx="10513440" cy="5164200"/>
          </a:xfrm>
          <a:prstGeom prst="rect">
            <a:avLst/>
          </a:prstGeom>
          <a:noFill/>
          <a:ln w="0">
            <a:noFill/>
          </a:ln>
        </p:spPr>
        <p:txBody>
          <a:bodyPr lIns="90000" rIns="90000" tIns="45000" bIns="45000" anchor="t">
            <a:normAutofit fontScale="70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have and communicate a clear terms of reference and procedures / standing orders and vision for the committee.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hold regular meetings at times, dates and locations that facilitate the participation of volunteers. Ideally these dates should be set annually.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hold an induction meeting and have an induction pack for new members to explain the processes and procedures of the committee.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set the agenda in consultation with members and to enable members to place items on the agenda.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give one month’s notice of meetings and to circulate the agenda and any documentation for reading at absolute minimum two weeks in advance. This is to facilitate PPN members to consult with their linkage group before the meeting, and to ensure that members have adequate information with which to make comments and decisions.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chair the meeting in an open and transparent way as to enable and value the contribution of all members and fosters a culture of active listening. This should include giving enough time for discussion and deliberation of items, and if required setting up subgroups to bring recommendations to the main committee. Decisions should be made in an open and transparent way. </a:t>
            </a:r>
            <a:endParaRPr b="0" lang="en-IE" sz="2800" spc="-1" strike="noStrike">
              <a:latin typeface="Arial"/>
            </a:endParaRPr>
          </a:p>
        </p:txBody>
      </p:sp>
      <p:sp>
        <p:nvSpPr>
          <p:cNvPr id="213"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a:t>
            </a:r>
            <a:r>
              <a:rPr b="0" lang="fr-FR" sz="1200" spc="-1" strike="noStrike">
                <a:solidFill>
                  <a:srgbClr val="8b8b8b"/>
                </a:solidFill>
                <a:latin typeface="Calibri"/>
              </a:rPr>
              <a:t>Justice </a:t>
            </a:r>
            <a:r>
              <a:rPr b="0" lang="fr-FR" sz="1200" spc="-1" strike="noStrike">
                <a:solidFill>
                  <a:srgbClr val="8b8b8b"/>
                </a:solidFill>
                <a:latin typeface="Calibri"/>
              </a:rPr>
              <a:t>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a:t>
            </a:r>
            <a:r>
              <a:rPr b="0" lang="fr-FR" sz="1200" spc="-1" strike="noStrike">
                <a:solidFill>
                  <a:srgbClr val="8b8b8b"/>
                </a:solidFill>
                <a:latin typeface="Calibri"/>
              </a:rPr>
              <a:t>www.socia</a:t>
            </a:r>
            <a:r>
              <a:rPr b="0" lang="fr-FR" sz="1200" spc="-1" strike="noStrike">
                <a:solidFill>
                  <a:srgbClr val="8b8b8b"/>
                </a:solidFill>
                <a:latin typeface="Calibri"/>
              </a:rPr>
              <a:t>ljustice.ie   </a:t>
            </a:r>
            <a:r>
              <a:rPr b="0" lang="fr-FR" sz="1200" spc="-1" strike="noStrike">
                <a:solidFill>
                  <a:srgbClr val="8b8b8b"/>
                </a:solidFill>
                <a:latin typeface="Calibri"/>
              </a:rPr>
              <a:t>T: </a:t>
            </a:r>
            <a:r>
              <a:rPr b="0" lang="fr-FR" sz="1200" spc="-1" strike="noStrike">
                <a:solidFill>
                  <a:srgbClr val="8b8b8b"/>
                </a:solidFill>
                <a:latin typeface="Calibri"/>
              </a:rPr>
              <a:t>@SocialJus</a:t>
            </a:r>
            <a:r>
              <a:rPr b="0" lang="fr-FR" sz="1200" spc="-1" strike="noStrike">
                <a:solidFill>
                  <a:srgbClr val="8b8b8b"/>
                </a:solidFill>
                <a:latin typeface="Calibri"/>
              </a:rPr>
              <a:t>ticeI  F: </a:t>
            </a:r>
            <a:r>
              <a:rPr b="0" lang="fr-FR" sz="1200" spc="-1" strike="noStrike">
                <a:solidFill>
                  <a:srgbClr val="8b8b8b"/>
                </a:solidFill>
                <a:latin typeface="Calibri"/>
              </a:rPr>
              <a:t>fb.me/Soci</a:t>
            </a:r>
            <a:r>
              <a:rPr b="0" lang="fr-FR" sz="1200" spc="-1" strike="noStrike">
                <a:solidFill>
                  <a:srgbClr val="8b8b8b"/>
                </a:solidFill>
                <a:latin typeface="Calibri"/>
              </a:rPr>
              <a:t>alJusticeI </a:t>
            </a:r>
            <a:endParaRPr b="0" lang="en-IE" sz="1200" spc="-1" strike="noStrike">
              <a:latin typeface="Times New Roman"/>
            </a:endParaRPr>
          </a:p>
        </p:txBody>
      </p:sp>
    </p:spTree>
  </p:cSld>
  <mc:AlternateContent>
    <mc:Choice Requires="p14">
      <p:transition spd="slow" advTm="53000" p14:dur="2000"/>
    </mc:Choice>
    <mc:Fallback>
      <p:transition spd="slow" advTm="53000"/>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buNone/>
            </a:pPr>
            <a:r>
              <a:rPr b="0" lang="en-US" sz="4400" spc="-1" strike="noStrike">
                <a:solidFill>
                  <a:srgbClr val="000000"/>
                </a:solidFill>
                <a:latin typeface="Calibri Light"/>
              </a:rPr>
              <a:t>C</a:t>
            </a:r>
            <a:r>
              <a:rPr b="0" lang="en-US" sz="4400" spc="-1" strike="noStrike">
                <a:solidFill>
                  <a:srgbClr val="000000"/>
                </a:solidFill>
                <a:latin typeface="Calibri Light"/>
              </a:rPr>
              <a:t>o</a:t>
            </a:r>
            <a:r>
              <a:rPr b="0" lang="en-US" sz="4400" spc="-1" strike="noStrike">
                <a:solidFill>
                  <a:srgbClr val="000000"/>
                </a:solidFill>
                <a:latin typeface="Calibri Light"/>
              </a:rPr>
              <a:t>m</a:t>
            </a:r>
            <a:r>
              <a:rPr b="0" lang="en-US" sz="4400" spc="-1" strike="noStrike">
                <a:solidFill>
                  <a:srgbClr val="000000"/>
                </a:solidFill>
                <a:latin typeface="Calibri Light"/>
              </a:rPr>
              <a:t>mi</a:t>
            </a:r>
            <a:r>
              <a:rPr b="0" lang="en-US" sz="4400" spc="-1" strike="noStrike">
                <a:solidFill>
                  <a:srgbClr val="000000"/>
                </a:solidFill>
                <a:latin typeface="Calibri Light"/>
              </a:rPr>
              <a:t>tt</a:t>
            </a:r>
            <a:r>
              <a:rPr b="0" lang="en-US" sz="4400" spc="-1" strike="noStrike">
                <a:solidFill>
                  <a:srgbClr val="000000"/>
                </a:solidFill>
                <a:latin typeface="Calibri Light"/>
              </a:rPr>
              <a:t>ee</a:t>
            </a:r>
            <a:r>
              <a:rPr b="0" lang="en-US" sz="4400" spc="-1" strike="noStrike">
                <a:solidFill>
                  <a:srgbClr val="000000"/>
                </a:solidFill>
                <a:latin typeface="Calibri Light"/>
              </a:rPr>
              <a:t>s’ </a:t>
            </a:r>
            <a:r>
              <a:rPr b="0" lang="en-US" sz="4400" spc="-1" strike="noStrike">
                <a:solidFill>
                  <a:srgbClr val="000000"/>
                </a:solidFill>
                <a:latin typeface="Calibri Light"/>
              </a:rPr>
              <a:t>R</a:t>
            </a:r>
            <a:r>
              <a:rPr b="0" lang="en-US" sz="4400" spc="-1" strike="noStrike">
                <a:solidFill>
                  <a:srgbClr val="000000"/>
                </a:solidFill>
                <a:latin typeface="Calibri Light"/>
              </a:rPr>
              <a:t>es</a:t>
            </a:r>
            <a:r>
              <a:rPr b="0" lang="en-US" sz="4400" spc="-1" strike="noStrike">
                <a:solidFill>
                  <a:srgbClr val="000000"/>
                </a:solidFill>
                <a:latin typeface="Calibri Light"/>
              </a:rPr>
              <a:t>po</a:t>
            </a:r>
            <a:r>
              <a:rPr b="0" lang="en-US" sz="4400" spc="-1" strike="noStrike">
                <a:solidFill>
                  <a:srgbClr val="000000"/>
                </a:solidFill>
                <a:latin typeface="Calibri Light"/>
              </a:rPr>
              <a:t>ns</a:t>
            </a:r>
            <a:r>
              <a:rPr b="0" lang="en-US" sz="4400" spc="-1" strike="noStrike">
                <a:solidFill>
                  <a:srgbClr val="000000"/>
                </a:solidFill>
                <a:latin typeface="Calibri Light"/>
              </a:rPr>
              <a:t>ibi</a:t>
            </a:r>
            <a:r>
              <a:rPr b="0" lang="en-US" sz="4400" spc="-1" strike="noStrike">
                <a:solidFill>
                  <a:srgbClr val="000000"/>
                </a:solidFill>
                <a:latin typeface="Calibri Light"/>
              </a:rPr>
              <a:t>liti</a:t>
            </a:r>
            <a:r>
              <a:rPr b="0" lang="en-US" sz="4400" spc="-1" strike="noStrike">
                <a:solidFill>
                  <a:srgbClr val="000000"/>
                </a:solidFill>
                <a:latin typeface="Calibri Light"/>
              </a:rPr>
              <a:t>es</a:t>
            </a:r>
            <a:endParaRPr b="0" lang="en-IE" sz="4400" spc="-1" strike="noStrike">
              <a:latin typeface="Arial"/>
            </a:endParaRPr>
          </a:p>
        </p:txBody>
      </p:sp>
      <p:sp>
        <p:nvSpPr>
          <p:cNvPr id="215" name="PlaceHolder 2"/>
          <p:cNvSpPr>
            <a:spLocks noGrp="1"/>
          </p:cNvSpPr>
          <p:nvPr>
            <p:ph/>
          </p:nvPr>
        </p:nvSpPr>
        <p:spPr>
          <a:xfrm>
            <a:off x="838080" y="1326600"/>
            <a:ext cx="10513440" cy="5164200"/>
          </a:xfrm>
          <a:prstGeom prst="rect">
            <a:avLst/>
          </a:prstGeom>
          <a:noFill/>
          <a:ln w="0">
            <a:noFill/>
          </a:ln>
        </p:spPr>
        <p:txBody>
          <a:bodyPr lIns="90000" rIns="90000" tIns="45000" bIns="45000" anchor="t">
            <a:norm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ensure that any conflicts of interest are clearly stated and dealt with appropriately.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include all points of discussion within the minutes, and not to dismiss those which may be considered “only relevant to a few”. To produce an agreed “meeting outcome” document at the end of each meeting which can be shared with the Linkage Group.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pay travel and other expenses to members.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offer relevant training to all members and to provide support to members in interpreting technical documents.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review the workings of the committee on a regular basis and to take on board any recommendations. </a:t>
            </a:r>
            <a:endParaRPr b="0" lang="en-IE" sz="2800" spc="-1" strike="noStrike">
              <a:latin typeface="Arial"/>
            </a:endParaRPr>
          </a:p>
        </p:txBody>
      </p:sp>
      <p:sp>
        <p:nvSpPr>
          <p:cNvPr id="216"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a:t>
            </a:r>
            <a:r>
              <a:rPr b="0" lang="fr-FR" sz="1200" spc="-1" strike="noStrike">
                <a:solidFill>
                  <a:srgbClr val="8b8b8b"/>
                </a:solidFill>
                <a:latin typeface="Calibri"/>
              </a:rPr>
              <a:t>Justice </a:t>
            </a:r>
            <a:r>
              <a:rPr b="0" lang="fr-FR" sz="1200" spc="-1" strike="noStrike">
                <a:solidFill>
                  <a:srgbClr val="8b8b8b"/>
                </a:solidFill>
                <a:latin typeface="Calibri"/>
              </a:rPr>
              <a:t>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a:t>
            </a:r>
            <a:r>
              <a:rPr b="0" lang="fr-FR" sz="1200" spc="-1" strike="noStrike">
                <a:solidFill>
                  <a:srgbClr val="8b8b8b"/>
                </a:solidFill>
                <a:latin typeface="Calibri"/>
              </a:rPr>
              <a:t>www.socia</a:t>
            </a:r>
            <a:r>
              <a:rPr b="0" lang="fr-FR" sz="1200" spc="-1" strike="noStrike">
                <a:solidFill>
                  <a:srgbClr val="8b8b8b"/>
                </a:solidFill>
                <a:latin typeface="Calibri"/>
              </a:rPr>
              <a:t>ljustice.ie   </a:t>
            </a:r>
            <a:r>
              <a:rPr b="0" lang="fr-FR" sz="1200" spc="-1" strike="noStrike">
                <a:solidFill>
                  <a:srgbClr val="8b8b8b"/>
                </a:solidFill>
                <a:latin typeface="Calibri"/>
              </a:rPr>
              <a:t>T: </a:t>
            </a:r>
            <a:r>
              <a:rPr b="0" lang="fr-FR" sz="1200" spc="-1" strike="noStrike">
                <a:solidFill>
                  <a:srgbClr val="8b8b8b"/>
                </a:solidFill>
                <a:latin typeface="Calibri"/>
              </a:rPr>
              <a:t>@SocialJus</a:t>
            </a:r>
            <a:r>
              <a:rPr b="0" lang="fr-FR" sz="1200" spc="-1" strike="noStrike">
                <a:solidFill>
                  <a:srgbClr val="8b8b8b"/>
                </a:solidFill>
                <a:latin typeface="Calibri"/>
              </a:rPr>
              <a:t>ticeI  F: </a:t>
            </a:r>
            <a:r>
              <a:rPr b="0" lang="fr-FR" sz="1200" spc="-1" strike="noStrike">
                <a:solidFill>
                  <a:srgbClr val="8b8b8b"/>
                </a:solidFill>
                <a:latin typeface="Calibri"/>
              </a:rPr>
              <a:t>fb.me/Soci</a:t>
            </a:r>
            <a:r>
              <a:rPr b="0" lang="fr-FR" sz="1200" spc="-1" strike="noStrike">
                <a:solidFill>
                  <a:srgbClr val="8b8b8b"/>
                </a:solidFill>
                <a:latin typeface="Calibri"/>
              </a:rPr>
              <a:t>alJusticeI </a:t>
            </a:r>
            <a:endParaRPr b="0" lang="en-IE" sz="1200" spc="-1" strike="noStrike">
              <a:latin typeface="Times New Roman"/>
            </a:endParaRPr>
          </a:p>
        </p:txBody>
      </p:sp>
    </p:spTree>
  </p:cSld>
  <mc:AlternateContent>
    <mc:Choice Requires="p14">
      <p:transition spd="slow" advTm="80000" p14:dur="2000"/>
    </mc:Choice>
    <mc:Fallback>
      <p:transition spd="slow" advTm="80000"/>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buNone/>
            </a:pPr>
            <a:r>
              <a:rPr b="0" lang="en-US" sz="4400" spc="-1" strike="noStrike">
                <a:solidFill>
                  <a:srgbClr val="000000"/>
                </a:solidFill>
                <a:latin typeface="Calibri Light"/>
              </a:rPr>
              <a:t>Committees’ </a:t>
            </a:r>
            <a:r>
              <a:rPr b="0" lang="en-US" sz="4400" spc="-1" strike="noStrike">
                <a:solidFill>
                  <a:srgbClr val="000000"/>
                </a:solidFill>
                <a:latin typeface="Calibri Light"/>
              </a:rPr>
              <a:t>Rights</a:t>
            </a:r>
            <a:endParaRPr b="0" lang="en-IE" sz="4400" spc="-1" strike="noStrike">
              <a:latin typeface="Arial"/>
            </a:endParaRPr>
          </a:p>
        </p:txBody>
      </p:sp>
      <p:sp>
        <p:nvSpPr>
          <p:cNvPr id="218" name="PlaceHolder 2"/>
          <p:cNvSpPr>
            <a:spLocks noGrp="1"/>
          </p:cNvSpPr>
          <p:nvPr>
            <p:ph/>
          </p:nvPr>
        </p:nvSpPr>
        <p:spPr>
          <a:xfrm>
            <a:off x="838080" y="1300680"/>
            <a:ext cx="10513440" cy="487404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Members will attend meetings, or send their alternate (where possible).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Members will prepare thoroughly for meetings, and be able to contribute fully.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Members will feed back to their PPN Linkage groups and take direction from them.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Members will take a full part in the workings of the committee including participation in subgroups, consultations etc.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Members will be open and honest in their dealings with the committee, declaring any conflicts of interest.</a:t>
            </a:r>
            <a:endParaRPr b="0" lang="en-IE" sz="2800" spc="-1" strike="noStrike">
              <a:latin typeface="Arial"/>
            </a:endParaRPr>
          </a:p>
        </p:txBody>
      </p:sp>
      <p:sp>
        <p:nvSpPr>
          <p:cNvPr id="219"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52000" p14:dur="2000"/>
    </mc:Choice>
    <mc:Fallback>
      <p:transition spd="slow" advTm="52000"/>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838080" y="365040"/>
            <a:ext cx="4740480" cy="1322640"/>
          </a:xfrm>
          <a:prstGeom prst="rect">
            <a:avLst/>
          </a:prstGeom>
          <a:noFill/>
          <a:ln w="0">
            <a:noFill/>
          </a:ln>
        </p:spPr>
        <p:txBody>
          <a:bodyPr lIns="90000" rIns="90000" tIns="45000" bIns="45000" anchor="ctr">
            <a:noAutofit/>
          </a:bodyPr>
          <a:p>
            <a:pPr algn="ctr">
              <a:lnSpc>
                <a:spcPct val="100000"/>
              </a:lnSpc>
              <a:buNone/>
            </a:pPr>
            <a:r>
              <a:rPr b="0" lang="en-IE" sz="4400" spc="-1" strike="noStrike">
                <a:latin typeface="Arial"/>
              </a:rPr>
              <a:t>Committees</a:t>
            </a:r>
            <a:endParaRPr b="0" lang="en-IE" sz="4400" spc="-1" strike="noStrike">
              <a:latin typeface="Arial"/>
            </a:endParaRPr>
          </a:p>
        </p:txBody>
      </p:sp>
      <p:grpSp>
        <p:nvGrpSpPr>
          <p:cNvPr id="221" name="Diagram 5"/>
          <p:cNvGrpSpPr/>
          <p:nvPr/>
        </p:nvGrpSpPr>
        <p:grpSpPr>
          <a:xfrm>
            <a:off x="540000" y="1156680"/>
            <a:ext cx="11090880" cy="5322600"/>
            <a:chOff x="540000" y="1156680"/>
            <a:chExt cx="11090880" cy="5322600"/>
          </a:xfrm>
        </p:grpSpPr>
        <p:sp>
          <p:nvSpPr>
            <p:cNvPr id="222" name=""/>
            <p:cNvSpPr/>
            <p:nvPr/>
          </p:nvSpPr>
          <p:spPr>
            <a:xfrm>
              <a:off x="540000" y="1156680"/>
              <a:ext cx="11090880" cy="5322240"/>
            </a:xfrm>
            <a:prstGeom prst="rect">
              <a:avLst/>
            </a:prstGeom>
            <a:noFill/>
            <a:ln w="0">
              <a:noFill/>
            </a:ln>
          </p:spPr>
          <p:style>
            <a:lnRef idx="0"/>
            <a:fillRef idx="0"/>
            <a:effectRef idx="0"/>
            <a:fontRef idx="minor"/>
          </p:style>
        </p:sp>
        <p:sp>
          <p:nvSpPr>
            <p:cNvPr id="223" name=""/>
            <p:cNvSpPr/>
            <p:nvPr/>
          </p:nvSpPr>
          <p:spPr>
            <a:xfrm>
              <a:off x="5580360" y="1157040"/>
              <a:ext cx="1010880" cy="1010880"/>
            </a:xfrm>
            <a:prstGeom prst="ellipse">
              <a:avLst/>
            </a:prstGeom>
            <a:solidFill>
              <a:schemeClr val="accent5">
                <a:hueOff val="0"/>
                <a:satOff val="0"/>
                <a:lumOff val="0"/>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US" sz="700" spc="-1" strike="noStrike">
                  <a:solidFill>
                    <a:srgbClr val="ffffff"/>
                  </a:solidFill>
                  <a:latin typeface="Arial"/>
                  <a:ea typeface="DejaVu Sans"/>
                </a:rPr>
                <a:t>Local Community Development Committee</a:t>
              </a:r>
              <a:endParaRPr b="0" lang="en-IE" sz="700" spc="-1" strike="noStrike">
                <a:latin typeface="Arial"/>
              </a:endParaRPr>
            </a:p>
          </p:txBody>
        </p:sp>
        <p:sp>
          <p:nvSpPr>
            <p:cNvPr id="224" name=""/>
            <p:cNvSpPr/>
            <p:nvPr/>
          </p:nvSpPr>
          <p:spPr>
            <a:xfrm rot="1200000">
              <a:off x="6659280" y="1748160"/>
              <a:ext cx="266760" cy="339840"/>
            </a:xfrm>
            <a:prstGeom prst="rightArrow">
              <a:avLst>
                <a:gd name="adj1" fmla="val 60000"/>
                <a:gd name="adj2" fmla="val 50000"/>
              </a:avLst>
            </a:prstGeom>
            <a:solidFill>
              <a:schemeClr val="accent5">
                <a:hueOff val="0"/>
                <a:satOff val="0"/>
                <a:lumOff val="0"/>
                <a:alphaOff val="0"/>
              </a:schemeClr>
            </a:solidFill>
            <a:ln w="0">
              <a:noFill/>
            </a:ln>
          </p:spPr>
          <p:style>
            <a:lnRef idx="0"/>
            <a:fillRef idx="0"/>
            <a:effectRef idx="0"/>
            <a:fontRef idx="minor"/>
          </p:style>
        </p:sp>
        <p:sp>
          <p:nvSpPr>
            <p:cNvPr id="225" name=""/>
            <p:cNvSpPr/>
            <p:nvPr/>
          </p:nvSpPr>
          <p:spPr>
            <a:xfrm>
              <a:off x="7009200" y="1676880"/>
              <a:ext cx="1010880" cy="1010880"/>
            </a:xfrm>
            <a:prstGeom prst="ellipse">
              <a:avLst/>
            </a:prstGeom>
            <a:solidFill>
              <a:schemeClr val="accent5">
                <a:hueOff val="-844818"/>
                <a:satOff val="-2177"/>
                <a:lumOff val="-147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US" sz="700" spc="-1" strike="noStrike">
                  <a:solidFill>
                    <a:srgbClr val="ffffff"/>
                  </a:solidFill>
                  <a:latin typeface="Arial"/>
                  <a:ea typeface="DejaVu Sans"/>
                </a:rPr>
                <a:t>Independent Evaluation Committee</a:t>
              </a:r>
              <a:endParaRPr b="0" lang="en-IE" sz="700" spc="-1" strike="noStrike">
                <a:latin typeface="Arial"/>
              </a:endParaRPr>
            </a:p>
          </p:txBody>
        </p:sp>
        <p:sp>
          <p:nvSpPr>
            <p:cNvPr id="226" name=""/>
            <p:cNvSpPr/>
            <p:nvPr/>
          </p:nvSpPr>
          <p:spPr>
            <a:xfrm rot="3600000">
              <a:off x="7757640" y="2662920"/>
              <a:ext cx="266760" cy="339840"/>
            </a:xfrm>
            <a:prstGeom prst="rightArrow">
              <a:avLst>
                <a:gd name="adj1" fmla="val 60000"/>
                <a:gd name="adj2" fmla="val 50000"/>
              </a:avLst>
            </a:prstGeom>
            <a:solidFill>
              <a:schemeClr val="accent5">
                <a:hueOff val="-844818"/>
                <a:satOff val="-2177"/>
                <a:lumOff val="-1471"/>
                <a:alphaOff val="0"/>
              </a:schemeClr>
            </a:solidFill>
            <a:ln w="0">
              <a:noFill/>
            </a:ln>
          </p:spPr>
          <p:style>
            <a:lnRef idx="0"/>
            <a:fillRef idx="0"/>
            <a:effectRef idx="0"/>
            <a:fontRef idx="minor"/>
          </p:style>
        </p:sp>
        <p:sp>
          <p:nvSpPr>
            <p:cNvPr id="227" name=""/>
            <p:cNvSpPr/>
            <p:nvPr/>
          </p:nvSpPr>
          <p:spPr>
            <a:xfrm>
              <a:off x="7769520" y="2993760"/>
              <a:ext cx="1010880" cy="1010880"/>
            </a:xfrm>
            <a:prstGeom prst="ellipse">
              <a:avLst/>
            </a:prstGeom>
            <a:solidFill>
              <a:schemeClr val="accent5">
                <a:hueOff val="-1689636"/>
                <a:satOff val="-4355"/>
                <a:lumOff val="-294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Public Arts Steering Committee </a:t>
              </a:r>
              <a:endParaRPr b="0" lang="en-IE" sz="700" spc="-1" strike="noStrike">
                <a:latin typeface="Arial"/>
              </a:endParaRPr>
            </a:p>
          </p:txBody>
        </p:sp>
        <p:sp>
          <p:nvSpPr>
            <p:cNvPr id="228" name=""/>
            <p:cNvSpPr/>
            <p:nvPr/>
          </p:nvSpPr>
          <p:spPr>
            <a:xfrm rot="6000000">
              <a:off x="8012520" y="4068720"/>
              <a:ext cx="266760" cy="339840"/>
            </a:xfrm>
            <a:prstGeom prst="rightArrow">
              <a:avLst>
                <a:gd name="adj1" fmla="val 60000"/>
                <a:gd name="adj2" fmla="val 50000"/>
              </a:avLst>
            </a:prstGeom>
            <a:solidFill>
              <a:schemeClr val="accent5">
                <a:hueOff val="-1689636"/>
                <a:satOff val="-4355"/>
                <a:lumOff val="-2941"/>
                <a:alphaOff val="0"/>
              </a:schemeClr>
            </a:solidFill>
            <a:ln w="0">
              <a:noFill/>
            </a:ln>
          </p:spPr>
          <p:style>
            <a:lnRef idx="0"/>
            <a:fillRef idx="0"/>
            <a:effectRef idx="0"/>
            <a:fontRef idx="minor"/>
          </p:style>
        </p:sp>
        <p:sp>
          <p:nvSpPr>
            <p:cNvPr id="229" name=""/>
            <p:cNvSpPr/>
            <p:nvPr/>
          </p:nvSpPr>
          <p:spPr>
            <a:xfrm>
              <a:off x="7505280" y="4491000"/>
              <a:ext cx="1010880" cy="1010880"/>
            </a:xfrm>
            <a:prstGeom prst="ellipse">
              <a:avLst/>
            </a:prstGeom>
            <a:solidFill>
              <a:schemeClr val="accent5">
                <a:hueOff val="-2534453"/>
                <a:satOff val="-6532"/>
                <a:lumOff val="-4412"/>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Place Names Committee</a:t>
              </a:r>
              <a:endParaRPr b="0" lang="en-IE" sz="700" spc="-1" strike="noStrike">
                <a:latin typeface="Arial"/>
              </a:endParaRPr>
            </a:p>
          </p:txBody>
        </p:sp>
        <p:sp>
          <p:nvSpPr>
            <p:cNvPr id="230" name=""/>
            <p:cNvSpPr/>
            <p:nvPr/>
          </p:nvSpPr>
          <p:spPr>
            <a:xfrm rot="8400000">
              <a:off x="7302600" y="5310720"/>
              <a:ext cx="266760" cy="339840"/>
            </a:xfrm>
            <a:prstGeom prst="rightArrow">
              <a:avLst>
                <a:gd name="adj1" fmla="val 60000"/>
                <a:gd name="adj2" fmla="val 50000"/>
              </a:avLst>
            </a:prstGeom>
            <a:solidFill>
              <a:schemeClr val="accent5">
                <a:hueOff val="-2534453"/>
                <a:satOff val="-6532"/>
                <a:lumOff val="-4412"/>
                <a:alphaOff val="0"/>
              </a:schemeClr>
            </a:solidFill>
            <a:ln w="0">
              <a:noFill/>
            </a:ln>
          </p:spPr>
          <p:style>
            <a:lnRef idx="0"/>
            <a:fillRef idx="0"/>
            <a:effectRef idx="0"/>
            <a:fontRef idx="minor"/>
          </p:style>
        </p:sp>
        <p:sp>
          <p:nvSpPr>
            <p:cNvPr id="231" name=""/>
            <p:cNvSpPr/>
            <p:nvPr/>
          </p:nvSpPr>
          <p:spPr>
            <a:xfrm>
              <a:off x="6340680" y="5468400"/>
              <a:ext cx="1010880" cy="1010880"/>
            </a:xfrm>
            <a:prstGeom prst="ellipse">
              <a:avLst/>
            </a:prstGeom>
            <a:solidFill>
              <a:schemeClr val="accent5">
                <a:hueOff val="-3379271"/>
                <a:satOff val="-8710"/>
                <a:lumOff val="-588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Heritage Forum</a:t>
              </a:r>
              <a:endParaRPr b="0" lang="en-IE" sz="700" spc="-1" strike="noStrike">
                <a:latin typeface="Arial"/>
              </a:endParaRPr>
            </a:p>
          </p:txBody>
        </p:sp>
        <p:sp>
          <p:nvSpPr>
            <p:cNvPr id="232" name=""/>
            <p:cNvSpPr/>
            <p:nvPr/>
          </p:nvSpPr>
          <p:spPr>
            <a:xfrm rot="10800000">
              <a:off x="5962320" y="5806080"/>
              <a:ext cx="266760" cy="339840"/>
            </a:xfrm>
            <a:prstGeom prst="rightArrow">
              <a:avLst>
                <a:gd name="adj1" fmla="val 60000"/>
                <a:gd name="adj2" fmla="val 50000"/>
              </a:avLst>
            </a:prstGeom>
            <a:solidFill>
              <a:schemeClr val="accent5">
                <a:hueOff val="-3379271"/>
                <a:satOff val="-8710"/>
                <a:lumOff val="-5883"/>
                <a:alphaOff val="0"/>
              </a:schemeClr>
            </a:solidFill>
            <a:ln w="0">
              <a:noFill/>
            </a:ln>
          </p:spPr>
          <p:style>
            <a:lnRef idx="0"/>
            <a:fillRef idx="0"/>
            <a:effectRef idx="0"/>
            <a:fontRef idx="minor"/>
          </p:style>
        </p:sp>
        <p:sp>
          <p:nvSpPr>
            <p:cNvPr id="233" name=""/>
            <p:cNvSpPr/>
            <p:nvPr/>
          </p:nvSpPr>
          <p:spPr>
            <a:xfrm>
              <a:off x="4820040" y="5468400"/>
              <a:ext cx="1010880" cy="1010880"/>
            </a:xfrm>
            <a:prstGeom prst="ellipse">
              <a:avLst/>
            </a:prstGeom>
            <a:solidFill>
              <a:schemeClr val="accent5">
                <a:hueOff val="-4224089"/>
                <a:satOff val="-10887"/>
                <a:lumOff val="-735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US" sz="700" spc="-1" strike="noStrike">
                  <a:solidFill>
                    <a:srgbClr val="ffffff"/>
                  </a:solidFill>
                  <a:latin typeface="Arial"/>
                  <a:ea typeface="DejaVu Sans"/>
                </a:rPr>
                <a:t>Joint Policing Committee</a:t>
              </a:r>
              <a:endParaRPr b="0" lang="en-IE" sz="700" spc="-1" strike="noStrike">
                <a:latin typeface="Arial"/>
              </a:endParaRPr>
            </a:p>
          </p:txBody>
        </p:sp>
        <p:sp>
          <p:nvSpPr>
            <p:cNvPr id="234" name=""/>
            <p:cNvSpPr/>
            <p:nvPr/>
          </p:nvSpPr>
          <p:spPr>
            <a:xfrm rot="13200000">
              <a:off x="4615920" y="5321880"/>
              <a:ext cx="266760" cy="339840"/>
            </a:xfrm>
            <a:prstGeom prst="rightArrow">
              <a:avLst>
                <a:gd name="adj1" fmla="val 60000"/>
                <a:gd name="adj2" fmla="val 50000"/>
              </a:avLst>
            </a:prstGeom>
            <a:solidFill>
              <a:schemeClr val="accent5">
                <a:hueOff val="-4224089"/>
                <a:satOff val="-10887"/>
                <a:lumOff val="-7353"/>
                <a:alphaOff val="0"/>
              </a:schemeClr>
            </a:solidFill>
            <a:ln w="0">
              <a:noFill/>
            </a:ln>
          </p:spPr>
          <p:style>
            <a:lnRef idx="0"/>
            <a:fillRef idx="0"/>
            <a:effectRef idx="0"/>
            <a:fontRef idx="minor"/>
          </p:style>
        </p:sp>
        <p:sp>
          <p:nvSpPr>
            <p:cNvPr id="235" name=""/>
            <p:cNvSpPr/>
            <p:nvPr/>
          </p:nvSpPr>
          <p:spPr>
            <a:xfrm>
              <a:off x="3655440" y="4491000"/>
              <a:ext cx="1010880" cy="1010880"/>
            </a:xfrm>
            <a:prstGeom prst="ellipse">
              <a:avLst/>
            </a:prstGeom>
            <a:solidFill>
              <a:schemeClr val="accent5">
                <a:hueOff val="-5068907"/>
                <a:satOff val="-13064"/>
                <a:lumOff val="-882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US" sz="700" spc="-1" strike="noStrike">
                  <a:solidFill>
                    <a:srgbClr val="ffffff"/>
                  </a:solidFill>
                  <a:latin typeface="Arial"/>
                  <a:ea typeface="DejaVu Sans"/>
                </a:rPr>
                <a:t>Sligo Sport &amp; Recreation Partnership</a:t>
              </a:r>
              <a:endParaRPr b="0" lang="en-IE" sz="700" spc="-1" strike="noStrike">
                <a:latin typeface="Arial"/>
              </a:endParaRPr>
            </a:p>
          </p:txBody>
        </p:sp>
        <p:sp>
          <p:nvSpPr>
            <p:cNvPr id="236" name=""/>
            <p:cNvSpPr/>
            <p:nvPr/>
          </p:nvSpPr>
          <p:spPr>
            <a:xfrm rot="15600000">
              <a:off x="3894840" y="4086720"/>
              <a:ext cx="266760" cy="339840"/>
            </a:xfrm>
            <a:prstGeom prst="rightArrow">
              <a:avLst>
                <a:gd name="adj1" fmla="val 60000"/>
                <a:gd name="adj2" fmla="val 50000"/>
              </a:avLst>
            </a:prstGeom>
            <a:solidFill>
              <a:schemeClr val="accent5">
                <a:hueOff val="-5068907"/>
                <a:satOff val="-13064"/>
                <a:lumOff val="-8824"/>
                <a:alphaOff val="0"/>
              </a:schemeClr>
            </a:solidFill>
            <a:ln w="0">
              <a:noFill/>
            </a:ln>
          </p:spPr>
          <p:style>
            <a:lnRef idx="0"/>
            <a:fillRef idx="0"/>
            <a:effectRef idx="0"/>
            <a:fontRef idx="minor"/>
          </p:style>
        </p:sp>
        <p:sp>
          <p:nvSpPr>
            <p:cNvPr id="237" name=""/>
            <p:cNvSpPr/>
            <p:nvPr/>
          </p:nvSpPr>
          <p:spPr>
            <a:xfrm>
              <a:off x="3396240" y="3021120"/>
              <a:ext cx="1010880" cy="1010880"/>
            </a:xfrm>
            <a:prstGeom prst="ellipse">
              <a:avLst/>
            </a:prstGeom>
            <a:solidFill>
              <a:schemeClr val="accent5">
                <a:hueOff val="-5913725"/>
                <a:satOff val="-15242"/>
                <a:lumOff val="-1029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 </a:t>
              </a:r>
              <a:r>
                <a:rPr b="0" lang="en-IE" sz="700" spc="-1" strike="noStrike">
                  <a:solidFill>
                    <a:srgbClr val="ffffff"/>
                  </a:solidFill>
                  <a:latin typeface="Arial"/>
                  <a:ea typeface="DejaVu Sans"/>
                </a:rPr>
                <a:t>Disability Consultative Committee</a:t>
              </a:r>
              <a:endParaRPr b="0" lang="en-IE" sz="700" spc="-1" strike="noStrike">
                <a:latin typeface="Arial"/>
              </a:endParaRPr>
            </a:p>
          </p:txBody>
        </p:sp>
        <p:sp>
          <p:nvSpPr>
            <p:cNvPr id="238" name=""/>
            <p:cNvSpPr/>
            <p:nvPr/>
          </p:nvSpPr>
          <p:spPr>
            <a:xfrm rot="18000000">
              <a:off x="4138560" y="2678400"/>
              <a:ext cx="266760" cy="339840"/>
            </a:xfrm>
            <a:prstGeom prst="rightArrow">
              <a:avLst>
                <a:gd name="adj1" fmla="val 60000"/>
                <a:gd name="adj2" fmla="val 50000"/>
              </a:avLst>
            </a:prstGeom>
            <a:solidFill>
              <a:schemeClr val="accent5">
                <a:hueOff val="-5913725"/>
                <a:satOff val="-15242"/>
                <a:lumOff val="-10294"/>
                <a:alphaOff val="0"/>
              </a:schemeClr>
            </a:solidFill>
            <a:ln w="0">
              <a:noFill/>
            </a:ln>
          </p:spPr>
          <p:style>
            <a:lnRef idx="0"/>
            <a:fillRef idx="0"/>
            <a:effectRef idx="0"/>
            <a:fontRef idx="minor"/>
          </p:style>
        </p:sp>
        <p:sp>
          <p:nvSpPr>
            <p:cNvPr id="239" name=""/>
            <p:cNvSpPr/>
            <p:nvPr/>
          </p:nvSpPr>
          <p:spPr>
            <a:xfrm>
              <a:off x="4151520" y="1676880"/>
              <a:ext cx="1010880" cy="1010880"/>
            </a:xfrm>
            <a:prstGeom prst="ellipse">
              <a:avLst/>
            </a:prstGeom>
            <a:solidFill>
              <a:schemeClr val="accent5">
                <a:hueOff val="-6758543"/>
                <a:satOff val="-17419"/>
                <a:lumOff val="-11765"/>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North West Fisheries Local Action Group</a:t>
              </a:r>
              <a:endParaRPr b="0" lang="en-IE" sz="700" spc="-1" strike="noStrike">
                <a:latin typeface="Arial"/>
              </a:endParaRPr>
            </a:p>
          </p:txBody>
        </p:sp>
        <p:sp>
          <p:nvSpPr>
            <p:cNvPr id="240" name=""/>
            <p:cNvSpPr/>
            <p:nvPr/>
          </p:nvSpPr>
          <p:spPr>
            <a:xfrm rot="20400000">
              <a:off x="5229360" y="1754640"/>
              <a:ext cx="266760" cy="339840"/>
            </a:xfrm>
            <a:prstGeom prst="rightArrow">
              <a:avLst>
                <a:gd name="adj1" fmla="val 60000"/>
                <a:gd name="adj2" fmla="val 50000"/>
              </a:avLst>
            </a:prstGeom>
            <a:solidFill>
              <a:schemeClr val="accent5">
                <a:hueOff val="-6758543"/>
                <a:satOff val="-17419"/>
                <a:lumOff val="-11765"/>
                <a:alphaOff val="0"/>
              </a:schemeClr>
            </a:solidFill>
            <a:ln w="0">
              <a:noFill/>
            </a:ln>
          </p:spPr>
          <p:style>
            <a:lnRef idx="0"/>
            <a:fillRef idx="0"/>
            <a:effectRef idx="0"/>
            <a:fontRef idx="minor"/>
          </p:style>
        </p:sp>
        <p:sp>
          <p:nvSpPr>
            <p:cNvPr id="241" name=""/>
            <p:cNvSpPr/>
            <p:nvPr/>
          </p:nvSpPr>
          <p:spPr>
            <a:xfrm>
              <a:off x="2968200" y="1872360"/>
              <a:ext cx="1010880" cy="1010880"/>
            </a:xfrm>
            <a:prstGeom prst="ellipse">
              <a:avLst/>
            </a:prstGeom>
            <a:solidFill>
              <a:schemeClr val="accent5">
                <a:hueOff val="-5913725"/>
                <a:satOff val="-15242"/>
                <a:lumOff val="-1029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Housing and Corporate SPC</a:t>
              </a:r>
              <a:endParaRPr b="0" lang="en-IE" sz="700" spc="-1" strike="noStrike">
                <a:latin typeface="Arial"/>
              </a:endParaRPr>
            </a:p>
          </p:txBody>
        </p:sp>
        <p:sp>
          <p:nvSpPr>
            <p:cNvPr id="242" name=""/>
            <p:cNvSpPr/>
            <p:nvPr/>
          </p:nvSpPr>
          <p:spPr>
            <a:xfrm>
              <a:off x="8076240" y="1872720"/>
              <a:ext cx="1010880" cy="1010880"/>
            </a:xfrm>
            <a:prstGeom prst="ellipse">
              <a:avLst/>
            </a:prstGeom>
            <a:solidFill>
              <a:schemeClr val="accent5">
                <a:hueOff val="-844818"/>
                <a:satOff val="-2177"/>
                <a:lumOff val="-147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US" sz="700" spc="-1" strike="noStrike">
                  <a:solidFill>
                    <a:srgbClr val="ffffff"/>
                  </a:solidFill>
                  <a:latin typeface="Arial"/>
                  <a:ea typeface="DejaVu Sans"/>
                </a:rPr>
                <a:t>Environment and Infrastructure</a:t>
              </a:r>
              <a:endParaRPr b="0" lang="en-IE" sz="700" spc="-1" strike="noStrike">
                <a:latin typeface="Arial"/>
              </a:endParaRPr>
            </a:p>
          </p:txBody>
        </p:sp>
        <p:sp>
          <p:nvSpPr>
            <p:cNvPr id="243" name=""/>
            <p:cNvSpPr/>
            <p:nvPr/>
          </p:nvSpPr>
          <p:spPr>
            <a:xfrm>
              <a:off x="8516880" y="3921120"/>
              <a:ext cx="1010880" cy="1010880"/>
            </a:xfrm>
            <a:prstGeom prst="ellipse">
              <a:avLst/>
            </a:prstGeom>
            <a:solidFill>
              <a:schemeClr val="accent5">
                <a:hueOff val="-2534453"/>
                <a:satOff val="-6532"/>
                <a:lumOff val="-4412"/>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Climate Change</a:t>
              </a:r>
              <a:endParaRPr b="0" lang="en-IE" sz="700" spc="-1" strike="noStrike">
                <a:latin typeface="Arial"/>
              </a:endParaRPr>
            </a:p>
          </p:txBody>
        </p:sp>
        <p:sp>
          <p:nvSpPr>
            <p:cNvPr id="244" name=""/>
            <p:cNvSpPr/>
            <p:nvPr/>
          </p:nvSpPr>
          <p:spPr>
            <a:xfrm>
              <a:off x="2643840" y="4101120"/>
              <a:ext cx="1010880" cy="1010880"/>
            </a:xfrm>
            <a:prstGeom prst="ellipse">
              <a:avLst/>
            </a:prstGeom>
            <a:solidFill>
              <a:schemeClr val="accent5">
                <a:hueOff val="-5068907"/>
                <a:satOff val="-13064"/>
                <a:lumOff val="-882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US" sz="700" spc="-1" strike="noStrike">
                  <a:solidFill>
                    <a:srgbClr val="ffffff"/>
                  </a:solidFill>
                  <a:latin typeface="Arial"/>
                  <a:ea typeface="DejaVu Sans"/>
                </a:rPr>
                <a:t>Planning, Community &amp; Economic Development, Arts and Culture</a:t>
              </a:r>
              <a:endParaRPr b="0" lang="en-IE" sz="700" spc="-1" strike="noStrike">
                <a:latin typeface="Arial"/>
              </a:endParaRPr>
            </a:p>
          </p:txBody>
        </p:sp>
      </p:grpSp>
      <p:sp>
        <p:nvSpPr>
          <p:cNvPr id="245" name="PlaceHolder 2"/>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246" name="Flowchart: Connector 2"/>
          <p:cNvSpPr/>
          <p:nvPr/>
        </p:nvSpPr>
        <p:spPr>
          <a:xfrm>
            <a:off x="5468400" y="3389400"/>
            <a:ext cx="1252080" cy="1220760"/>
          </a:xfrm>
          <a:prstGeom prst="flowChartConnector">
            <a:avLst/>
          </a:prstGeom>
          <a:solidFill>
            <a:schemeClr val="accent5">
              <a:hueOff val="-6758543"/>
              <a:satOff val="-17419"/>
              <a:lumOff val="-11765"/>
              <a:alphaOff val="0"/>
            </a:schemeClr>
          </a:solidFill>
          <a:ln>
            <a:solidFill>
              <a:srgbClr val="ffffff"/>
            </a:solidFill>
          </a:ln>
        </p:spPr>
        <p:style>
          <a:lnRef idx="2">
            <a:schemeClr val="accent5">
              <a:shade val="50000"/>
            </a:schemeClr>
          </a:lnRef>
          <a:fillRef idx="1">
            <a:schemeClr val="accent5"/>
          </a:fillRef>
          <a:effectRef idx="0">
            <a:schemeClr val="accent5"/>
          </a:effectRef>
          <a:fontRef idx="minor"/>
        </p:style>
        <p:txBody>
          <a:bodyPr numCol="1" spcCol="1440" lIns="90000" rIns="90000" tIns="45000" bIns="45000" anchor="ctr">
            <a:noAutofit/>
          </a:bodyPr>
          <a:p>
            <a:pPr algn="ctr">
              <a:lnSpc>
                <a:spcPct val="100000"/>
              </a:lnSpc>
              <a:buNone/>
            </a:pPr>
            <a:r>
              <a:rPr b="0" lang="en-US" sz="1800" spc="-1" strike="noStrike">
                <a:solidFill>
                  <a:srgbClr val="ffffff"/>
                </a:solidFill>
                <a:latin typeface="Calibri"/>
                <a:ea typeface="DejaVu Sans"/>
              </a:rPr>
              <a:t>Sligo PPN</a:t>
            </a:r>
            <a:endParaRPr b="0" lang="en-IE" sz="1800" spc="-1" strike="noStrike">
              <a:latin typeface="Arial"/>
            </a:endParaRPr>
          </a:p>
        </p:txBody>
      </p:sp>
      <p:grpSp>
        <p:nvGrpSpPr>
          <p:cNvPr id="247" name="Diagram 1"/>
          <p:cNvGrpSpPr/>
          <p:nvPr/>
        </p:nvGrpSpPr>
        <p:grpSpPr>
          <a:xfrm>
            <a:off x="540000" y="1157040"/>
            <a:ext cx="11090880" cy="5322600"/>
            <a:chOff x="540000" y="1157040"/>
            <a:chExt cx="11090880" cy="5322600"/>
          </a:xfrm>
        </p:grpSpPr>
        <p:sp>
          <p:nvSpPr>
            <p:cNvPr id="248" name=""/>
            <p:cNvSpPr/>
            <p:nvPr/>
          </p:nvSpPr>
          <p:spPr>
            <a:xfrm>
              <a:off x="540000" y="1157040"/>
              <a:ext cx="11090880" cy="5322240"/>
            </a:xfrm>
            <a:prstGeom prst="rect">
              <a:avLst/>
            </a:prstGeom>
            <a:noFill/>
            <a:ln w="0">
              <a:noFill/>
            </a:ln>
          </p:spPr>
          <p:style>
            <a:lnRef idx="0"/>
            <a:fillRef idx="0"/>
            <a:effectRef idx="0"/>
            <a:fontRef idx="minor"/>
          </p:style>
        </p:sp>
        <p:sp>
          <p:nvSpPr>
            <p:cNvPr id="249" name=""/>
            <p:cNvSpPr/>
            <p:nvPr/>
          </p:nvSpPr>
          <p:spPr>
            <a:xfrm>
              <a:off x="5580360" y="1157400"/>
              <a:ext cx="1010880" cy="1010880"/>
            </a:xfrm>
            <a:prstGeom prst="ellipse">
              <a:avLst/>
            </a:prstGeom>
            <a:solidFill>
              <a:schemeClr val="accent5">
                <a:hueOff val="0"/>
                <a:satOff val="0"/>
                <a:lumOff val="0"/>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US" sz="700" spc="-1" strike="noStrike">
                  <a:solidFill>
                    <a:srgbClr val="ffffff"/>
                  </a:solidFill>
                  <a:latin typeface="Arial"/>
                  <a:ea typeface="DejaVu Sans"/>
                </a:rPr>
                <a:t>Local Community Development Committee</a:t>
              </a:r>
              <a:endParaRPr b="0" lang="en-IE" sz="700" spc="-1" strike="noStrike">
                <a:latin typeface="Arial"/>
              </a:endParaRPr>
            </a:p>
          </p:txBody>
        </p:sp>
        <p:sp>
          <p:nvSpPr>
            <p:cNvPr id="250" name=""/>
            <p:cNvSpPr/>
            <p:nvPr/>
          </p:nvSpPr>
          <p:spPr>
            <a:xfrm rot="1200000">
              <a:off x="6659280" y="1748520"/>
              <a:ext cx="266760" cy="339840"/>
            </a:xfrm>
            <a:prstGeom prst="rightArrow">
              <a:avLst>
                <a:gd name="adj1" fmla="val 60000"/>
                <a:gd name="adj2" fmla="val 50000"/>
              </a:avLst>
            </a:prstGeom>
            <a:solidFill>
              <a:schemeClr val="accent5">
                <a:hueOff val="0"/>
                <a:satOff val="0"/>
                <a:lumOff val="0"/>
                <a:alphaOff val="0"/>
              </a:schemeClr>
            </a:solidFill>
            <a:ln w="0">
              <a:noFill/>
            </a:ln>
          </p:spPr>
          <p:style>
            <a:lnRef idx="0"/>
            <a:fillRef idx="0"/>
            <a:effectRef idx="0"/>
            <a:fontRef idx="minor"/>
          </p:style>
        </p:sp>
        <p:sp>
          <p:nvSpPr>
            <p:cNvPr id="251" name=""/>
            <p:cNvSpPr/>
            <p:nvPr/>
          </p:nvSpPr>
          <p:spPr>
            <a:xfrm>
              <a:off x="7009200" y="1677240"/>
              <a:ext cx="1010880" cy="1010880"/>
            </a:xfrm>
            <a:prstGeom prst="ellipse">
              <a:avLst/>
            </a:prstGeom>
            <a:solidFill>
              <a:schemeClr val="accent5">
                <a:hueOff val="-844818"/>
                <a:satOff val="-2177"/>
                <a:lumOff val="-147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US" sz="700" spc="-1" strike="noStrike">
                  <a:solidFill>
                    <a:srgbClr val="ffffff"/>
                  </a:solidFill>
                  <a:latin typeface="Arial"/>
                  <a:ea typeface="DejaVu Sans"/>
                </a:rPr>
                <a:t>Independent Evaluation Committee</a:t>
              </a:r>
              <a:endParaRPr b="0" lang="en-IE" sz="700" spc="-1" strike="noStrike">
                <a:latin typeface="Arial"/>
              </a:endParaRPr>
            </a:p>
          </p:txBody>
        </p:sp>
        <p:sp>
          <p:nvSpPr>
            <p:cNvPr id="252" name=""/>
            <p:cNvSpPr/>
            <p:nvPr/>
          </p:nvSpPr>
          <p:spPr>
            <a:xfrm rot="3600000">
              <a:off x="7757640" y="2663280"/>
              <a:ext cx="266760" cy="339840"/>
            </a:xfrm>
            <a:prstGeom prst="rightArrow">
              <a:avLst>
                <a:gd name="adj1" fmla="val 60000"/>
                <a:gd name="adj2" fmla="val 50000"/>
              </a:avLst>
            </a:prstGeom>
            <a:solidFill>
              <a:schemeClr val="accent5">
                <a:hueOff val="-844818"/>
                <a:satOff val="-2177"/>
                <a:lumOff val="-1471"/>
                <a:alphaOff val="0"/>
              </a:schemeClr>
            </a:solidFill>
            <a:ln w="0">
              <a:noFill/>
            </a:ln>
          </p:spPr>
          <p:style>
            <a:lnRef idx="0"/>
            <a:fillRef idx="0"/>
            <a:effectRef idx="0"/>
            <a:fontRef idx="minor"/>
          </p:style>
        </p:sp>
        <p:sp>
          <p:nvSpPr>
            <p:cNvPr id="253" name=""/>
            <p:cNvSpPr/>
            <p:nvPr/>
          </p:nvSpPr>
          <p:spPr>
            <a:xfrm>
              <a:off x="7769520" y="2994120"/>
              <a:ext cx="1010880" cy="1010880"/>
            </a:xfrm>
            <a:prstGeom prst="ellipse">
              <a:avLst/>
            </a:prstGeom>
            <a:solidFill>
              <a:schemeClr val="accent5">
                <a:hueOff val="-1689636"/>
                <a:satOff val="-4355"/>
                <a:lumOff val="-294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Public Arts Steering Committee </a:t>
              </a:r>
              <a:endParaRPr b="0" lang="en-IE" sz="700" spc="-1" strike="noStrike">
                <a:latin typeface="Arial"/>
              </a:endParaRPr>
            </a:p>
          </p:txBody>
        </p:sp>
        <p:sp>
          <p:nvSpPr>
            <p:cNvPr id="254" name=""/>
            <p:cNvSpPr/>
            <p:nvPr/>
          </p:nvSpPr>
          <p:spPr>
            <a:xfrm rot="6000000">
              <a:off x="8012520" y="4069080"/>
              <a:ext cx="266760" cy="339840"/>
            </a:xfrm>
            <a:prstGeom prst="rightArrow">
              <a:avLst>
                <a:gd name="adj1" fmla="val 60000"/>
                <a:gd name="adj2" fmla="val 50000"/>
              </a:avLst>
            </a:prstGeom>
            <a:solidFill>
              <a:schemeClr val="accent5">
                <a:hueOff val="-1689636"/>
                <a:satOff val="-4355"/>
                <a:lumOff val="-2941"/>
                <a:alphaOff val="0"/>
              </a:schemeClr>
            </a:solidFill>
            <a:ln w="0">
              <a:noFill/>
            </a:ln>
          </p:spPr>
          <p:style>
            <a:lnRef idx="0"/>
            <a:fillRef idx="0"/>
            <a:effectRef idx="0"/>
            <a:fontRef idx="minor"/>
          </p:style>
        </p:sp>
        <p:sp>
          <p:nvSpPr>
            <p:cNvPr id="255" name=""/>
            <p:cNvSpPr/>
            <p:nvPr/>
          </p:nvSpPr>
          <p:spPr>
            <a:xfrm>
              <a:off x="7505280" y="4491360"/>
              <a:ext cx="1010880" cy="1010880"/>
            </a:xfrm>
            <a:prstGeom prst="ellipse">
              <a:avLst/>
            </a:prstGeom>
            <a:solidFill>
              <a:schemeClr val="accent5">
                <a:hueOff val="-2534453"/>
                <a:satOff val="-6532"/>
                <a:lumOff val="-4412"/>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Place Names Committee</a:t>
              </a:r>
              <a:endParaRPr b="0" lang="en-IE" sz="700" spc="-1" strike="noStrike">
                <a:latin typeface="Arial"/>
              </a:endParaRPr>
            </a:p>
          </p:txBody>
        </p:sp>
        <p:sp>
          <p:nvSpPr>
            <p:cNvPr id="256" name=""/>
            <p:cNvSpPr/>
            <p:nvPr/>
          </p:nvSpPr>
          <p:spPr>
            <a:xfrm rot="8400000">
              <a:off x="7302600" y="5311080"/>
              <a:ext cx="266760" cy="339840"/>
            </a:xfrm>
            <a:prstGeom prst="rightArrow">
              <a:avLst>
                <a:gd name="adj1" fmla="val 60000"/>
                <a:gd name="adj2" fmla="val 50000"/>
              </a:avLst>
            </a:prstGeom>
            <a:solidFill>
              <a:schemeClr val="accent5">
                <a:hueOff val="-2534453"/>
                <a:satOff val="-6532"/>
                <a:lumOff val="-4412"/>
                <a:alphaOff val="0"/>
              </a:schemeClr>
            </a:solidFill>
            <a:ln w="0">
              <a:noFill/>
            </a:ln>
          </p:spPr>
          <p:style>
            <a:lnRef idx="0"/>
            <a:fillRef idx="0"/>
            <a:effectRef idx="0"/>
            <a:fontRef idx="minor"/>
          </p:style>
        </p:sp>
        <p:sp>
          <p:nvSpPr>
            <p:cNvPr id="257" name=""/>
            <p:cNvSpPr/>
            <p:nvPr/>
          </p:nvSpPr>
          <p:spPr>
            <a:xfrm>
              <a:off x="6340680" y="5468760"/>
              <a:ext cx="1010880" cy="1010880"/>
            </a:xfrm>
            <a:prstGeom prst="ellipse">
              <a:avLst/>
            </a:prstGeom>
            <a:solidFill>
              <a:schemeClr val="accent5">
                <a:hueOff val="-3379271"/>
                <a:satOff val="-8710"/>
                <a:lumOff val="-588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Heritage Forum</a:t>
              </a:r>
              <a:endParaRPr b="0" lang="en-IE" sz="700" spc="-1" strike="noStrike">
                <a:latin typeface="Arial"/>
              </a:endParaRPr>
            </a:p>
          </p:txBody>
        </p:sp>
        <p:sp>
          <p:nvSpPr>
            <p:cNvPr id="258" name=""/>
            <p:cNvSpPr/>
            <p:nvPr/>
          </p:nvSpPr>
          <p:spPr>
            <a:xfrm rot="10800000">
              <a:off x="5962320" y="5806440"/>
              <a:ext cx="266760" cy="339840"/>
            </a:xfrm>
            <a:prstGeom prst="rightArrow">
              <a:avLst>
                <a:gd name="adj1" fmla="val 60000"/>
                <a:gd name="adj2" fmla="val 50000"/>
              </a:avLst>
            </a:prstGeom>
            <a:solidFill>
              <a:schemeClr val="accent5">
                <a:hueOff val="-3379271"/>
                <a:satOff val="-8710"/>
                <a:lumOff val="-5883"/>
                <a:alphaOff val="0"/>
              </a:schemeClr>
            </a:solidFill>
            <a:ln w="0">
              <a:noFill/>
            </a:ln>
          </p:spPr>
          <p:style>
            <a:lnRef idx="0"/>
            <a:fillRef idx="0"/>
            <a:effectRef idx="0"/>
            <a:fontRef idx="minor"/>
          </p:style>
        </p:sp>
        <p:sp>
          <p:nvSpPr>
            <p:cNvPr id="259" name=""/>
            <p:cNvSpPr/>
            <p:nvPr/>
          </p:nvSpPr>
          <p:spPr>
            <a:xfrm>
              <a:off x="4820040" y="5468760"/>
              <a:ext cx="1010880" cy="1010880"/>
            </a:xfrm>
            <a:prstGeom prst="ellipse">
              <a:avLst/>
            </a:prstGeom>
            <a:solidFill>
              <a:schemeClr val="accent5">
                <a:hueOff val="-4224089"/>
                <a:satOff val="-10887"/>
                <a:lumOff val="-735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US" sz="700" spc="-1" strike="noStrike">
                  <a:solidFill>
                    <a:srgbClr val="ffffff"/>
                  </a:solidFill>
                  <a:latin typeface="Arial"/>
                  <a:ea typeface="DejaVu Sans"/>
                </a:rPr>
                <a:t>Joint Policing Committee</a:t>
              </a:r>
              <a:endParaRPr b="0" lang="en-IE" sz="700" spc="-1" strike="noStrike">
                <a:latin typeface="Arial"/>
              </a:endParaRPr>
            </a:p>
          </p:txBody>
        </p:sp>
        <p:sp>
          <p:nvSpPr>
            <p:cNvPr id="260" name=""/>
            <p:cNvSpPr/>
            <p:nvPr/>
          </p:nvSpPr>
          <p:spPr>
            <a:xfrm rot="13200000">
              <a:off x="4615920" y="5322240"/>
              <a:ext cx="266760" cy="339840"/>
            </a:xfrm>
            <a:prstGeom prst="rightArrow">
              <a:avLst>
                <a:gd name="adj1" fmla="val 60000"/>
                <a:gd name="adj2" fmla="val 50000"/>
              </a:avLst>
            </a:prstGeom>
            <a:solidFill>
              <a:schemeClr val="accent5">
                <a:hueOff val="-4224089"/>
                <a:satOff val="-10887"/>
                <a:lumOff val="-7353"/>
                <a:alphaOff val="0"/>
              </a:schemeClr>
            </a:solidFill>
            <a:ln w="0">
              <a:noFill/>
            </a:ln>
          </p:spPr>
          <p:style>
            <a:lnRef idx="0"/>
            <a:fillRef idx="0"/>
            <a:effectRef idx="0"/>
            <a:fontRef idx="minor"/>
          </p:style>
        </p:sp>
        <p:sp>
          <p:nvSpPr>
            <p:cNvPr id="261" name=""/>
            <p:cNvSpPr/>
            <p:nvPr/>
          </p:nvSpPr>
          <p:spPr>
            <a:xfrm>
              <a:off x="3655440" y="4491360"/>
              <a:ext cx="1010880" cy="1010880"/>
            </a:xfrm>
            <a:prstGeom prst="ellipse">
              <a:avLst/>
            </a:prstGeom>
            <a:solidFill>
              <a:schemeClr val="accent5">
                <a:hueOff val="-5068907"/>
                <a:satOff val="-13064"/>
                <a:lumOff val="-882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US" sz="700" spc="-1" strike="noStrike">
                  <a:solidFill>
                    <a:srgbClr val="ffffff"/>
                  </a:solidFill>
                  <a:latin typeface="Arial"/>
                  <a:ea typeface="DejaVu Sans"/>
                </a:rPr>
                <a:t>Sligo Sport &amp; Recreation Partnership</a:t>
              </a:r>
              <a:endParaRPr b="0" lang="en-IE" sz="700" spc="-1" strike="noStrike">
                <a:latin typeface="Arial"/>
              </a:endParaRPr>
            </a:p>
          </p:txBody>
        </p:sp>
        <p:sp>
          <p:nvSpPr>
            <p:cNvPr id="262" name=""/>
            <p:cNvSpPr/>
            <p:nvPr/>
          </p:nvSpPr>
          <p:spPr>
            <a:xfrm rot="15600000">
              <a:off x="3894840" y="4087080"/>
              <a:ext cx="266760" cy="339840"/>
            </a:xfrm>
            <a:prstGeom prst="rightArrow">
              <a:avLst>
                <a:gd name="adj1" fmla="val 60000"/>
                <a:gd name="adj2" fmla="val 50000"/>
              </a:avLst>
            </a:prstGeom>
            <a:solidFill>
              <a:schemeClr val="accent5">
                <a:hueOff val="-5068907"/>
                <a:satOff val="-13064"/>
                <a:lumOff val="-8824"/>
                <a:alphaOff val="0"/>
              </a:schemeClr>
            </a:solidFill>
            <a:ln w="0">
              <a:noFill/>
            </a:ln>
          </p:spPr>
          <p:style>
            <a:lnRef idx="0"/>
            <a:fillRef idx="0"/>
            <a:effectRef idx="0"/>
            <a:fontRef idx="minor"/>
          </p:style>
        </p:sp>
        <p:sp>
          <p:nvSpPr>
            <p:cNvPr id="263" name=""/>
            <p:cNvSpPr/>
            <p:nvPr/>
          </p:nvSpPr>
          <p:spPr>
            <a:xfrm>
              <a:off x="3396240" y="3021480"/>
              <a:ext cx="1010880" cy="1010880"/>
            </a:xfrm>
            <a:prstGeom prst="ellipse">
              <a:avLst/>
            </a:prstGeom>
            <a:solidFill>
              <a:schemeClr val="accent5">
                <a:hueOff val="-5913725"/>
                <a:satOff val="-15242"/>
                <a:lumOff val="-1029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 </a:t>
              </a:r>
              <a:r>
                <a:rPr b="0" lang="en-IE" sz="700" spc="-1" strike="noStrike">
                  <a:solidFill>
                    <a:srgbClr val="ffffff"/>
                  </a:solidFill>
                  <a:latin typeface="Arial"/>
                  <a:ea typeface="DejaVu Sans"/>
                </a:rPr>
                <a:t>Disability Consultative Committee</a:t>
              </a:r>
              <a:endParaRPr b="0" lang="en-IE" sz="700" spc="-1" strike="noStrike">
                <a:latin typeface="Arial"/>
              </a:endParaRPr>
            </a:p>
          </p:txBody>
        </p:sp>
        <p:sp>
          <p:nvSpPr>
            <p:cNvPr id="264" name=""/>
            <p:cNvSpPr/>
            <p:nvPr/>
          </p:nvSpPr>
          <p:spPr>
            <a:xfrm rot="18000000">
              <a:off x="4138560" y="2678760"/>
              <a:ext cx="266760" cy="339840"/>
            </a:xfrm>
            <a:prstGeom prst="rightArrow">
              <a:avLst>
                <a:gd name="adj1" fmla="val 60000"/>
                <a:gd name="adj2" fmla="val 50000"/>
              </a:avLst>
            </a:prstGeom>
            <a:solidFill>
              <a:schemeClr val="accent5">
                <a:hueOff val="-5913725"/>
                <a:satOff val="-15242"/>
                <a:lumOff val="-10294"/>
                <a:alphaOff val="0"/>
              </a:schemeClr>
            </a:solidFill>
            <a:ln w="0">
              <a:noFill/>
            </a:ln>
          </p:spPr>
          <p:style>
            <a:lnRef idx="0"/>
            <a:fillRef idx="0"/>
            <a:effectRef idx="0"/>
            <a:fontRef idx="minor"/>
          </p:style>
        </p:sp>
        <p:sp>
          <p:nvSpPr>
            <p:cNvPr id="265" name=""/>
            <p:cNvSpPr/>
            <p:nvPr/>
          </p:nvSpPr>
          <p:spPr>
            <a:xfrm>
              <a:off x="4151520" y="1677240"/>
              <a:ext cx="1010880" cy="1010880"/>
            </a:xfrm>
            <a:prstGeom prst="ellipse">
              <a:avLst/>
            </a:prstGeom>
            <a:solidFill>
              <a:schemeClr val="accent5">
                <a:hueOff val="-6758543"/>
                <a:satOff val="-17419"/>
                <a:lumOff val="-11765"/>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North West Fisheries Local Action Group</a:t>
              </a:r>
              <a:endParaRPr b="0" lang="en-IE" sz="700" spc="-1" strike="noStrike">
                <a:latin typeface="Arial"/>
              </a:endParaRPr>
            </a:p>
          </p:txBody>
        </p:sp>
        <p:sp>
          <p:nvSpPr>
            <p:cNvPr id="266" name=""/>
            <p:cNvSpPr/>
            <p:nvPr/>
          </p:nvSpPr>
          <p:spPr>
            <a:xfrm rot="20400000">
              <a:off x="5229360" y="1755000"/>
              <a:ext cx="266760" cy="339840"/>
            </a:xfrm>
            <a:prstGeom prst="rightArrow">
              <a:avLst>
                <a:gd name="adj1" fmla="val 60000"/>
                <a:gd name="adj2" fmla="val 50000"/>
              </a:avLst>
            </a:prstGeom>
            <a:solidFill>
              <a:schemeClr val="accent5">
                <a:hueOff val="-6758543"/>
                <a:satOff val="-17419"/>
                <a:lumOff val="-11765"/>
                <a:alphaOff val="0"/>
              </a:schemeClr>
            </a:solidFill>
            <a:ln w="0">
              <a:noFill/>
            </a:ln>
          </p:spPr>
          <p:style>
            <a:lnRef idx="0"/>
            <a:fillRef idx="0"/>
            <a:effectRef idx="0"/>
            <a:fontRef idx="minor"/>
          </p:style>
        </p:sp>
        <p:sp>
          <p:nvSpPr>
            <p:cNvPr id="267" name=""/>
            <p:cNvSpPr/>
            <p:nvPr/>
          </p:nvSpPr>
          <p:spPr>
            <a:xfrm>
              <a:off x="2968200" y="1872720"/>
              <a:ext cx="1010880" cy="1010880"/>
            </a:xfrm>
            <a:prstGeom prst="ellipse">
              <a:avLst/>
            </a:prstGeom>
            <a:solidFill>
              <a:schemeClr val="accent5">
                <a:hueOff val="-5913725"/>
                <a:satOff val="-15242"/>
                <a:lumOff val="-1029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Housing and Corporate SPC</a:t>
              </a:r>
              <a:endParaRPr b="0" lang="en-IE" sz="700" spc="-1" strike="noStrike">
                <a:latin typeface="Arial"/>
              </a:endParaRPr>
            </a:p>
          </p:txBody>
        </p:sp>
        <p:sp>
          <p:nvSpPr>
            <p:cNvPr id="268" name=""/>
            <p:cNvSpPr/>
            <p:nvPr/>
          </p:nvSpPr>
          <p:spPr>
            <a:xfrm>
              <a:off x="8076240" y="1873080"/>
              <a:ext cx="1010880" cy="1010880"/>
            </a:xfrm>
            <a:prstGeom prst="ellipse">
              <a:avLst/>
            </a:prstGeom>
            <a:solidFill>
              <a:schemeClr val="accent5">
                <a:hueOff val="-844818"/>
                <a:satOff val="-2177"/>
                <a:lumOff val="-147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US" sz="700" spc="-1" strike="noStrike">
                  <a:solidFill>
                    <a:srgbClr val="ffffff"/>
                  </a:solidFill>
                  <a:latin typeface="Arial"/>
                  <a:ea typeface="DejaVu Sans"/>
                </a:rPr>
                <a:t>Environment and Infrastructure</a:t>
              </a:r>
              <a:endParaRPr b="0" lang="en-IE" sz="700" spc="-1" strike="noStrike">
                <a:latin typeface="Arial"/>
              </a:endParaRPr>
            </a:p>
          </p:txBody>
        </p:sp>
        <p:sp>
          <p:nvSpPr>
            <p:cNvPr id="269" name=""/>
            <p:cNvSpPr/>
            <p:nvPr/>
          </p:nvSpPr>
          <p:spPr>
            <a:xfrm>
              <a:off x="8516880" y="3921480"/>
              <a:ext cx="1010880" cy="1010880"/>
            </a:xfrm>
            <a:prstGeom prst="ellipse">
              <a:avLst/>
            </a:prstGeom>
            <a:solidFill>
              <a:schemeClr val="accent5">
                <a:hueOff val="-2534453"/>
                <a:satOff val="-6532"/>
                <a:lumOff val="-4412"/>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IE" sz="700" spc="-1" strike="noStrike">
                  <a:solidFill>
                    <a:srgbClr val="ffffff"/>
                  </a:solidFill>
                  <a:latin typeface="Arial"/>
                  <a:ea typeface="DejaVu Sans"/>
                </a:rPr>
                <a:t>Climate Change</a:t>
              </a:r>
              <a:endParaRPr b="0" lang="en-IE" sz="700" spc="-1" strike="noStrike">
                <a:latin typeface="Arial"/>
              </a:endParaRPr>
            </a:p>
          </p:txBody>
        </p:sp>
        <p:sp>
          <p:nvSpPr>
            <p:cNvPr id="270" name=""/>
            <p:cNvSpPr/>
            <p:nvPr/>
          </p:nvSpPr>
          <p:spPr>
            <a:xfrm>
              <a:off x="2643840" y="4101480"/>
              <a:ext cx="1010880" cy="1010880"/>
            </a:xfrm>
            <a:prstGeom prst="ellipse">
              <a:avLst/>
            </a:prstGeom>
            <a:solidFill>
              <a:schemeClr val="accent5">
                <a:hueOff val="-5068907"/>
                <a:satOff val="-13064"/>
                <a:lumOff val="-882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buNone/>
                <a:tabLst>
                  <a:tab algn="l" pos="0"/>
                </a:tabLst>
              </a:pPr>
              <a:r>
                <a:rPr b="0" lang="en-US" sz="700" spc="-1" strike="noStrike">
                  <a:solidFill>
                    <a:srgbClr val="ffffff"/>
                  </a:solidFill>
                  <a:latin typeface="Arial"/>
                  <a:ea typeface="DejaVu Sans"/>
                </a:rPr>
                <a:t>Planning, Community &amp; Economic Development, Arts and Culture</a:t>
              </a:r>
              <a:endParaRPr b="0" lang="en-IE" sz="700" spc="-1" strike="noStrike">
                <a:latin typeface="Arial"/>
              </a:endParaRPr>
            </a:p>
          </p:txBody>
        </p:sp>
      </p:grpSp>
      <p:sp>
        <p:nvSpPr>
          <p:cNvPr id="271" name="Flowchart: Connector 11"/>
          <p:cNvSpPr/>
          <p:nvPr/>
        </p:nvSpPr>
        <p:spPr>
          <a:xfrm>
            <a:off x="8827560" y="2558880"/>
            <a:ext cx="1252080" cy="1220760"/>
          </a:xfrm>
          <a:prstGeom prst="flowChartConnector">
            <a:avLst/>
          </a:prstGeom>
          <a:solidFill>
            <a:schemeClr val="accent5">
              <a:hueOff val="-6758543"/>
              <a:satOff val="-17419"/>
              <a:lumOff val="-11765"/>
              <a:alphaOff val="0"/>
            </a:schemeClr>
          </a:solidFill>
          <a:ln>
            <a:solidFill>
              <a:srgbClr val="ffffff"/>
            </a:solidFill>
          </a:ln>
        </p:spPr>
        <p:style>
          <a:lnRef idx="2">
            <a:schemeClr val="accent5">
              <a:shade val="50000"/>
            </a:schemeClr>
          </a:lnRef>
          <a:fillRef idx="1">
            <a:schemeClr val="accent5"/>
          </a:fillRef>
          <a:effectRef idx="0">
            <a:schemeClr val="accent5"/>
          </a:effectRef>
          <a:fontRef idx="minor"/>
        </p:style>
        <p:txBody>
          <a:bodyPr numCol="1" spcCol="1440" lIns="90000" rIns="90000" tIns="45000" bIns="45000" anchor="ctr">
            <a:noAutofit/>
          </a:bodyPr>
          <a:p>
            <a:pPr algn="ctr">
              <a:lnSpc>
                <a:spcPct val="90000"/>
              </a:lnSpc>
              <a:spcAft>
                <a:spcPts val="244"/>
              </a:spcAft>
              <a:buNone/>
              <a:tabLst>
                <a:tab algn="l" pos="0"/>
              </a:tabLst>
            </a:pPr>
            <a:r>
              <a:rPr b="0" lang="en-US" sz="700" spc="-1" strike="noStrike">
                <a:solidFill>
                  <a:srgbClr val="ffffff"/>
                </a:solidFill>
                <a:latin typeface="Arial"/>
                <a:ea typeface="DejaVu Sans"/>
              </a:rPr>
              <a:t>Sligo Leader Partnership Company</a:t>
            </a:r>
            <a:endParaRPr b="0" lang="en-IE" sz="700" spc="-1" strike="noStrike">
              <a:latin typeface="Arial"/>
            </a:endParaRPr>
          </a:p>
        </p:txBody>
      </p:sp>
    </p:spTree>
  </p:cSld>
  <mc:AlternateContent>
    <mc:Choice Requires="p14">
      <p:transition spd="slow" advTm="101000" p14:dur="2000"/>
    </mc:Choice>
    <mc:Fallback>
      <p:transition spd="slow" advTm="101000"/>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buNone/>
            </a:pPr>
            <a:r>
              <a:rPr b="0" lang="en-US" sz="4400" spc="-1" strike="noStrike">
                <a:solidFill>
                  <a:srgbClr val="000000"/>
                </a:solidFill>
                <a:latin typeface="Calibri Light"/>
              </a:rPr>
              <a:t>Local Community Development Committee</a:t>
            </a:r>
            <a:endParaRPr b="0" lang="en-IE" sz="4400" spc="-1" strike="noStrike">
              <a:latin typeface="Arial"/>
            </a:endParaRPr>
          </a:p>
        </p:txBody>
      </p:sp>
      <p:sp>
        <p:nvSpPr>
          <p:cNvPr id="273" name="PlaceHolder 2"/>
          <p:cNvSpPr>
            <a:spLocks noGrp="1"/>
          </p:cNvSpPr>
          <p:nvPr>
            <p:ph/>
          </p:nvPr>
        </p:nvSpPr>
        <p:spPr>
          <a:xfrm>
            <a:off x="6172200" y="1825560"/>
            <a:ext cx="5179320" cy="4349160"/>
          </a:xfrm>
          <a:prstGeom prst="rect">
            <a:avLst/>
          </a:prstGeom>
          <a:noFill/>
          <a:ln w="0">
            <a:noFill/>
          </a:ln>
        </p:spPr>
        <p:txBody>
          <a:bodyPr lIns="0" rIns="0" tIns="0" bIns="0" anchor="t">
            <a:normAutofit fontScale="75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prepare, adopt, implement, monitor and review the community elements of a 6 year Local Economic and Community Plan.</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consider and adopt a statement of the economic elements of the Local Economic and Community Plan.</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improve the co-ordination of publicly funded programmes including the Local Community Development Programme Rural Development Programme (LEADER) and Social Inclusion Community Activation Programme (SICAP).</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Oversight of local and community development programmes</a:t>
            </a:r>
            <a:endParaRPr b="0" lang="en-IE" sz="2800" spc="-1" strike="noStrike">
              <a:latin typeface="Arial"/>
            </a:endParaRPr>
          </a:p>
        </p:txBody>
      </p:sp>
      <p:sp>
        <p:nvSpPr>
          <p:cNvPr id="274" name="PlaceHolder 3"/>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buNone/>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buNone/>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275" name="Flowchart: Connector 1"/>
          <p:cNvSpPr/>
          <p:nvPr/>
        </p:nvSpPr>
        <p:spPr>
          <a:xfrm>
            <a:off x="1976760" y="2487600"/>
            <a:ext cx="2862000" cy="2835000"/>
          </a:xfrm>
          <a:prstGeom prst="flowChartConnector">
            <a:avLst/>
          </a:prstGeom>
          <a:solidFill>
            <a:srgbClr val="5b9bd5"/>
          </a:solidFill>
          <a:ln>
            <a:solidFill>
              <a:srgbClr val="43729d"/>
            </a:solidFill>
          </a:ln>
        </p:spPr>
        <p:style>
          <a:lnRef idx="2">
            <a:schemeClr val="accent5">
              <a:shade val="50000"/>
            </a:schemeClr>
          </a:lnRef>
          <a:fillRef idx="1">
            <a:schemeClr val="accent5"/>
          </a:fillRef>
          <a:effectRef idx="0">
            <a:schemeClr val="accent5"/>
          </a:effectRef>
          <a:fontRef idx="minor"/>
        </p:style>
        <p:txBody>
          <a:bodyPr lIns="90000" rIns="90000" tIns="45000" bIns="45000" anchor="ctr">
            <a:noAutofit/>
          </a:bodyPr>
          <a:p>
            <a:pPr algn="ctr">
              <a:lnSpc>
                <a:spcPct val="100000"/>
              </a:lnSpc>
              <a:buNone/>
            </a:pPr>
            <a:r>
              <a:rPr b="0" lang="en-US" sz="1800" spc="-1" strike="noStrike">
                <a:solidFill>
                  <a:srgbClr val="ffffff"/>
                </a:solidFill>
                <a:latin typeface="Calibri"/>
                <a:ea typeface="DejaVu Sans"/>
              </a:rPr>
              <a:t>Local Community Development Committee</a:t>
            </a:r>
            <a:endParaRPr b="0" lang="en-IE" sz="1800" spc="-1" strike="noStrike">
              <a:latin typeface="Arial"/>
            </a:endParaRPr>
          </a:p>
        </p:txBody>
      </p:sp>
    </p:spTree>
  </p:cSld>
  <mc:AlternateContent>
    <mc:Choice Requires="p14">
      <p:transition spd="slow" advTm="91000" p14:dur="2000"/>
    </mc:Choice>
    <mc:Fallback>
      <p:transition spd="slow" advTm="91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425</TotalTime>
  <Application>LibreOffice/7.2.5.2.0$Linux_X86_64 LibreOffice_project/20$Build-2</Application>
  <AppVersion>15.0000</AppVersion>
  <Words>3081</Words>
  <Paragraphs>245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2018-07-17T10:01:40Z</dcterms:created>
  <dc:creator>Colette Bennett</dc:creator>
  <dc:description/>
  <dc:language>en-IE</dc:language>
  <cp:lastModifiedBy/>
  <cp:lastPrinted>2019-05-16T19:53:31Z</cp:lastPrinted>
  <dcterms:modified xsi:type="dcterms:W3CDTF">2022-03-09T11:53:30Z</dcterms:modified>
  <cp:revision>221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16</vt:i4>
  </property>
  <property fmtid="{D5CDD505-2E9C-101B-9397-08002B2CF9AE}" pid="3" name="PresentationFormat">
    <vt:lpwstr>Widescreen</vt:lpwstr>
  </property>
  <property fmtid="{D5CDD505-2E9C-101B-9397-08002B2CF9AE}" pid="4" name="Slides">
    <vt:i4>16</vt:i4>
  </property>
</Properties>
</file>