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0" r:id="rId2"/>
    <p:sldId id="257" r:id="rId3"/>
    <p:sldId id="338" r:id="rId4"/>
    <p:sldId id="274" r:id="rId5"/>
    <p:sldId id="329" r:id="rId6"/>
    <p:sldId id="330" r:id="rId7"/>
    <p:sldId id="331" r:id="rId8"/>
    <p:sldId id="332" r:id="rId9"/>
    <p:sldId id="333" r:id="rId10"/>
    <p:sldId id="334" r:id="rId11"/>
    <p:sldId id="262" r:id="rId12"/>
    <p:sldId id="314" r:id="rId13"/>
    <p:sldId id="264" r:id="rId14"/>
    <p:sldId id="339" r:id="rId15"/>
    <p:sldId id="337" r:id="rId16"/>
    <p:sldId id="260" r:id="rId17"/>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6228"/>
    <a:srgbClr val="00CC00"/>
    <a:srgbClr val="CC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10" autoAdjust="0"/>
    <p:restoredTop sz="74646" autoAdjust="0"/>
  </p:normalViewPr>
  <p:slideViewPr>
    <p:cSldViewPr>
      <p:cViewPr varScale="1">
        <p:scale>
          <a:sx n="65" d="100"/>
          <a:sy n="65" d="100"/>
        </p:scale>
        <p:origin x="-1219" y="-7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876"/>
    </p:cViewPr>
  </p:sorterViewPr>
  <p:notesViewPr>
    <p:cSldViewPr>
      <p:cViewPr varScale="1">
        <p:scale>
          <a:sx n="52" d="100"/>
          <a:sy n="52" d="100"/>
        </p:scale>
        <p:origin x="-2664" y="-68"/>
      </p:cViewPr>
      <p:guideLst>
        <p:guide orient="horz" pos="3132"/>
        <p:guide pos="213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Boland" userId="3736ef7dfe374fc5" providerId="LiveId" clId="{689143F1-6AF7-43AF-8E7C-AF843F28EBB4}"/>
    <pc:docChg chg="modSld">
      <pc:chgData name="Peter Boland" userId="3736ef7dfe374fc5" providerId="LiveId" clId="{689143F1-6AF7-43AF-8E7C-AF843F28EBB4}" dt="2022-05-23T14:24:01.225" v="12" actId="6549"/>
      <pc:docMkLst>
        <pc:docMk/>
      </pc:docMkLst>
      <pc:sldChg chg="modNotesTx">
        <pc:chgData name="Peter Boland" userId="3736ef7dfe374fc5" providerId="LiveId" clId="{689143F1-6AF7-43AF-8E7C-AF843F28EBB4}" dt="2022-05-23T14:24:01.225" v="12" actId="6549"/>
        <pc:sldMkLst>
          <pc:docMk/>
          <pc:sldMk cId="0" sldId="260"/>
        </pc:sldMkLst>
      </pc:sldChg>
      <pc:sldChg chg="modNotesTx">
        <pc:chgData name="Peter Boland" userId="3736ef7dfe374fc5" providerId="LiveId" clId="{689143F1-6AF7-43AF-8E7C-AF843F28EBB4}" dt="2022-05-23T14:23:48.663" v="8" actId="6549"/>
        <pc:sldMkLst>
          <pc:docMk/>
          <pc:sldMk cId="0" sldId="262"/>
        </pc:sldMkLst>
      </pc:sldChg>
      <pc:sldChg chg="modNotesTx">
        <pc:chgData name="Peter Boland" userId="3736ef7dfe374fc5" providerId="LiveId" clId="{689143F1-6AF7-43AF-8E7C-AF843F28EBB4}" dt="2022-05-23T14:23:54.031" v="10" actId="6549"/>
        <pc:sldMkLst>
          <pc:docMk/>
          <pc:sldMk cId="0" sldId="264"/>
        </pc:sldMkLst>
      </pc:sldChg>
      <pc:sldChg chg="modNotesTx">
        <pc:chgData name="Peter Boland" userId="3736ef7dfe374fc5" providerId="LiveId" clId="{689143F1-6AF7-43AF-8E7C-AF843F28EBB4}" dt="2022-05-23T14:23:22.929" v="1" actId="6549"/>
        <pc:sldMkLst>
          <pc:docMk/>
          <pc:sldMk cId="0" sldId="274"/>
        </pc:sldMkLst>
      </pc:sldChg>
      <pc:sldChg chg="modNotesTx">
        <pc:chgData name="Peter Boland" userId="3736ef7dfe374fc5" providerId="LiveId" clId="{689143F1-6AF7-43AF-8E7C-AF843F28EBB4}" dt="2022-05-23T14:23:14.393" v="0" actId="6549"/>
        <pc:sldMkLst>
          <pc:docMk/>
          <pc:sldMk cId="0" sldId="300"/>
        </pc:sldMkLst>
      </pc:sldChg>
      <pc:sldChg chg="modNotesTx">
        <pc:chgData name="Peter Boland" userId="3736ef7dfe374fc5" providerId="LiveId" clId="{689143F1-6AF7-43AF-8E7C-AF843F28EBB4}" dt="2022-05-23T14:23:51.318" v="9" actId="6549"/>
        <pc:sldMkLst>
          <pc:docMk/>
          <pc:sldMk cId="0" sldId="314"/>
        </pc:sldMkLst>
      </pc:sldChg>
      <pc:sldChg chg="modNotesTx">
        <pc:chgData name="Peter Boland" userId="3736ef7dfe374fc5" providerId="LiveId" clId="{689143F1-6AF7-43AF-8E7C-AF843F28EBB4}" dt="2022-05-23T14:23:27.680" v="2" actId="6549"/>
        <pc:sldMkLst>
          <pc:docMk/>
          <pc:sldMk cId="3816554398" sldId="329"/>
        </pc:sldMkLst>
      </pc:sldChg>
      <pc:sldChg chg="modNotesTx">
        <pc:chgData name="Peter Boland" userId="3736ef7dfe374fc5" providerId="LiveId" clId="{689143F1-6AF7-43AF-8E7C-AF843F28EBB4}" dt="2022-05-23T14:23:31.628" v="3" actId="6549"/>
        <pc:sldMkLst>
          <pc:docMk/>
          <pc:sldMk cId="2477524821" sldId="330"/>
        </pc:sldMkLst>
      </pc:sldChg>
      <pc:sldChg chg="modNotesTx">
        <pc:chgData name="Peter Boland" userId="3736ef7dfe374fc5" providerId="LiveId" clId="{689143F1-6AF7-43AF-8E7C-AF843F28EBB4}" dt="2022-05-23T14:23:35.490" v="4" actId="6549"/>
        <pc:sldMkLst>
          <pc:docMk/>
          <pc:sldMk cId="3938095234" sldId="331"/>
        </pc:sldMkLst>
      </pc:sldChg>
      <pc:sldChg chg="modNotesTx">
        <pc:chgData name="Peter Boland" userId="3736ef7dfe374fc5" providerId="LiveId" clId="{689143F1-6AF7-43AF-8E7C-AF843F28EBB4}" dt="2022-05-23T14:23:38.760" v="5" actId="6549"/>
        <pc:sldMkLst>
          <pc:docMk/>
          <pc:sldMk cId="3825057337" sldId="332"/>
        </pc:sldMkLst>
      </pc:sldChg>
      <pc:sldChg chg="modNotesTx">
        <pc:chgData name="Peter Boland" userId="3736ef7dfe374fc5" providerId="LiveId" clId="{689143F1-6AF7-43AF-8E7C-AF843F28EBB4}" dt="2022-05-23T14:23:42.467" v="6" actId="6549"/>
        <pc:sldMkLst>
          <pc:docMk/>
          <pc:sldMk cId="3009047197" sldId="333"/>
        </pc:sldMkLst>
      </pc:sldChg>
      <pc:sldChg chg="modNotesTx">
        <pc:chgData name="Peter Boland" userId="3736ef7dfe374fc5" providerId="LiveId" clId="{689143F1-6AF7-43AF-8E7C-AF843F28EBB4}" dt="2022-05-23T14:23:45.769" v="7" actId="6549"/>
        <pc:sldMkLst>
          <pc:docMk/>
          <pc:sldMk cId="2853003953" sldId="334"/>
        </pc:sldMkLst>
      </pc:sldChg>
      <pc:sldChg chg="modNotesTx">
        <pc:chgData name="Peter Boland" userId="3736ef7dfe374fc5" providerId="LiveId" clId="{689143F1-6AF7-43AF-8E7C-AF843F28EBB4}" dt="2022-05-23T14:23:57.313" v="11" actId="6549"/>
        <pc:sldMkLst>
          <pc:docMk/>
          <pc:sldMk cId="3750346973" sldId="33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81DF85-E836-496B-8777-DEB30C11B4B0}"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0EB4B69D-D488-401F-9074-48F29C8429FB}">
      <dgm:prSet/>
      <dgm:spPr>
        <a:solidFill>
          <a:srgbClr val="00B050"/>
        </a:solidFill>
        <a:scene3d>
          <a:camera prst="orthographicFront"/>
          <a:lightRig rig="threePt" dir="t"/>
        </a:scene3d>
        <a:sp3d>
          <a:bevelT w="165100" prst="coolSlant"/>
        </a:sp3d>
      </dgm:spPr>
      <dgm:t>
        <a:bodyPr/>
        <a:lstStyle/>
        <a:p>
          <a:pPr algn="ctr" rtl="0"/>
          <a:r>
            <a:rPr lang="en-US" b="1" dirty="0">
              <a:solidFill>
                <a:schemeClr val="bg1"/>
              </a:solidFill>
            </a:rPr>
            <a:t>AGENDA</a:t>
          </a:r>
          <a:endParaRPr lang="en-GB" dirty="0">
            <a:solidFill>
              <a:schemeClr val="bg1"/>
            </a:solidFill>
          </a:endParaRPr>
        </a:p>
      </dgm:t>
    </dgm:pt>
    <dgm:pt modelId="{C87CE132-A9EE-4AC7-B75F-0A3ECADF5450}" type="parTrans" cxnId="{E1F9DCA9-9D62-4517-B7B6-75BF7C01D48C}">
      <dgm:prSet/>
      <dgm:spPr/>
      <dgm:t>
        <a:bodyPr/>
        <a:lstStyle/>
        <a:p>
          <a:pPr algn="ctr"/>
          <a:endParaRPr lang="en-GB"/>
        </a:p>
      </dgm:t>
    </dgm:pt>
    <dgm:pt modelId="{5C548092-D6CF-4A8C-B59E-6C127F8EE281}" type="sibTrans" cxnId="{E1F9DCA9-9D62-4517-B7B6-75BF7C01D48C}">
      <dgm:prSet/>
      <dgm:spPr/>
      <dgm:t>
        <a:bodyPr/>
        <a:lstStyle/>
        <a:p>
          <a:pPr algn="ctr"/>
          <a:endParaRPr lang="en-GB"/>
        </a:p>
      </dgm:t>
    </dgm:pt>
    <dgm:pt modelId="{831EC9CC-4B2F-4DD8-B797-D8B4C4358F9B}" type="pres">
      <dgm:prSet presAssocID="{6981DF85-E836-496B-8777-DEB30C11B4B0}" presName="linear" presStyleCnt="0">
        <dgm:presLayoutVars>
          <dgm:animLvl val="lvl"/>
          <dgm:resizeHandles val="exact"/>
        </dgm:presLayoutVars>
      </dgm:prSet>
      <dgm:spPr/>
      <dgm:t>
        <a:bodyPr/>
        <a:lstStyle/>
        <a:p>
          <a:endParaRPr lang="en-US"/>
        </a:p>
      </dgm:t>
    </dgm:pt>
    <dgm:pt modelId="{24D93A3A-393F-4103-99C6-3E0D8C1C5746}" type="pres">
      <dgm:prSet presAssocID="{0EB4B69D-D488-401F-9074-48F29C8429FB}" presName="parentText" presStyleLbl="node1" presStyleIdx="0" presStyleCnt="1">
        <dgm:presLayoutVars>
          <dgm:chMax val="0"/>
          <dgm:bulletEnabled val="1"/>
        </dgm:presLayoutVars>
      </dgm:prSet>
      <dgm:spPr/>
      <dgm:t>
        <a:bodyPr/>
        <a:lstStyle/>
        <a:p>
          <a:endParaRPr lang="en-US"/>
        </a:p>
      </dgm:t>
    </dgm:pt>
  </dgm:ptLst>
  <dgm:cxnLst>
    <dgm:cxn modelId="{E1F9DCA9-9D62-4517-B7B6-75BF7C01D48C}" srcId="{6981DF85-E836-496B-8777-DEB30C11B4B0}" destId="{0EB4B69D-D488-401F-9074-48F29C8429FB}" srcOrd="0" destOrd="0" parTransId="{C87CE132-A9EE-4AC7-B75F-0A3ECADF5450}" sibTransId="{5C548092-D6CF-4A8C-B59E-6C127F8EE281}"/>
    <dgm:cxn modelId="{9EF66E35-9C0E-4755-813D-E02B53CD5D45}" type="presOf" srcId="{0EB4B69D-D488-401F-9074-48F29C8429FB}" destId="{24D93A3A-393F-4103-99C6-3E0D8C1C5746}" srcOrd="0" destOrd="0" presId="urn:microsoft.com/office/officeart/2005/8/layout/vList2"/>
    <dgm:cxn modelId="{F92C7972-22F5-4A7A-9F50-02477B6F15D7}" type="presOf" srcId="{6981DF85-E836-496B-8777-DEB30C11B4B0}" destId="{831EC9CC-4B2F-4DD8-B797-D8B4C4358F9B}" srcOrd="0" destOrd="0" presId="urn:microsoft.com/office/officeart/2005/8/layout/vList2"/>
    <dgm:cxn modelId="{9A5A9C36-CEA1-47FC-877B-339DEEB9BFD8}" type="presParOf" srcId="{831EC9CC-4B2F-4DD8-B797-D8B4C4358F9B}" destId="{24D93A3A-393F-4103-99C6-3E0D8C1C574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4A069A-22BD-4AB8-B275-27C233AC679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793C90F4-39C2-4304-B7B3-73E4ECE78101}">
      <dgm:prSet/>
      <dgm:spPr/>
      <dgm:t>
        <a:bodyPr/>
        <a:lstStyle/>
        <a:p>
          <a:pPr rtl="0"/>
          <a:r>
            <a:rPr lang="en-GB" b="1" dirty="0"/>
            <a:t>Legal costs</a:t>
          </a:r>
          <a:endParaRPr lang="en-GB" dirty="0"/>
        </a:p>
      </dgm:t>
    </dgm:pt>
    <dgm:pt modelId="{67BF5509-C65E-4C77-A116-BA0455D2B8B0}" type="parTrans" cxnId="{640E3477-159E-43D4-98BF-377A0CA8B134}">
      <dgm:prSet/>
      <dgm:spPr/>
      <dgm:t>
        <a:bodyPr/>
        <a:lstStyle/>
        <a:p>
          <a:endParaRPr lang="en-GB"/>
        </a:p>
      </dgm:t>
    </dgm:pt>
    <dgm:pt modelId="{EA3E823C-E1B2-4079-83B5-93DF9A7FC791}" type="sibTrans" cxnId="{640E3477-159E-43D4-98BF-377A0CA8B134}">
      <dgm:prSet/>
      <dgm:spPr/>
      <dgm:t>
        <a:bodyPr/>
        <a:lstStyle/>
        <a:p>
          <a:endParaRPr lang="en-GB"/>
        </a:p>
      </dgm:t>
    </dgm:pt>
    <dgm:pt modelId="{B080C32D-7FEE-455C-8756-96B47890ACB7}">
      <dgm:prSet/>
      <dgm:spPr/>
      <dgm:t>
        <a:bodyPr/>
        <a:lstStyle/>
        <a:p>
          <a:pPr rtl="0"/>
          <a:r>
            <a:rPr lang="en-GB" b="1" dirty="0"/>
            <a:t>Insurance fraud database</a:t>
          </a:r>
        </a:p>
      </dgm:t>
    </dgm:pt>
    <dgm:pt modelId="{E56C6EE3-9C89-4639-A04F-F6095C80E76B}" type="parTrans" cxnId="{39D1BA31-8F44-4458-AD8B-16E054736E28}">
      <dgm:prSet/>
      <dgm:spPr/>
      <dgm:t>
        <a:bodyPr/>
        <a:lstStyle/>
        <a:p>
          <a:endParaRPr lang="en-GB"/>
        </a:p>
      </dgm:t>
    </dgm:pt>
    <dgm:pt modelId="{31B85AFB-2A7E-4472-B242-F34E1B8F515B}" type="sibTrans" cxnId="{39D1BA31-8F44-4458-AD8B-16E054736E28}">
      <dgm:prSet/>
      <dgm:spPr/>
      <dgm:t>
        <a:bodyPr/>
        <a:lstStyle/>
        <a:p>
          <a:endParaRPr lang="en-GB"/>
        </a:p>
      </dgm:t>
    </dgm:pt>
    <dgm:pt modelId="{14FC6947-BE6F-4A1B-AC66-838586745ACC}">
      <dgm:prSet/>
      <dgm:spPr/>
      <dgm:t>
        <a:bodyPr/>
        <a:lstStyle/>
        <a:p>
          <a:pPr rtl="0"/>
          <a:r>
            <a:rPr lang="en-GB" b="1" dirty="0"/>
            <a:t>Complaints regarding legal practitioners</a:t>
          </a:r>
        </a:p>
      </dgm:t>
    </dgm:pt>
    <dgm:pt modelId="{A18AE8CF-6FE1-45EA-A9AC-362C1980ADED}" type="parTrans" cxnId="{22564E61-AB95-4324-A143-3DCA295014A7}">
      <dgm:prSet/>
      <dgm:spPr/>
      <dgm:t>
        <a:bodyPr/>
        <a:lstStyle/>
        <a:p>
          <a:endParaRPr lang="en-GB"/>
        </a:p>
      </dgm:t>
    </dgm:pt>
    <dgm:pt modelId="{8A6B63A0-F622-48BC-89F0-F5F9E0AA8E3A}" type="sibTrans" cxnId="{22564E61-AB95-4324-A143-3DCA295014A7}">
      <dgm:prSet/>
      <dgm:spPr/>
      <dgm:t>
        <a:bodyPr/>
        <a:lstStyle/>
        <a:p>
          <a:endParaRPr lang="en-GB"/>
        </a:p>
      </dgm:t>
    </dgm:pt>
    <dgm:pt modelId="{A7EE7CC4-57E2-498D-B9E3-C437C5BEEBF3}" type="pres">
      <dgm:prSet presAssocID="{A04A069A-22BD-4AB8-B275-27C233AC6790}" presName="linear" presStyleCnt="0">
        <dgm:presLayoutVars>
          <dgm:animLvl val="lvl"/>
          <dgm:resizeHandles val="exact"/>
        </dgm:presLayoutVars>
      </dgm:prSet>
      <dgm:spPr/>
      <dgm:t>
        <a:bodyPr/>
        <a:lstStyle/>
        <a:p>
          <a:endParaRPr lang="en-US"/>
        </a:p>
      </dgm:t>
    </dgm:pt>
    <dgm:pt modelId="{5CDF9B37-D39C-46E6-ABEF-D2D23905698C}" type="pres">
      <dgm:prSet presAssocID="{793C90F4-39C2-4304-B7B3-73E4ECE78101}" presName="parentText" presStyleLbl="node1" presStyleIdx="0" presStyleCnt="3">
        <dgm:presLayoutVars>
          <dgm:chMax val="0"/>
          <dgm:bulletEnabled val="1"/>
        </dgm:presLayoutVars>
      </dgm:prSet>
      <dgm:spPr/>
      <dgm:t>
        <a:bodyPr/>
        <a:lstStyle/>
        <a:p>
          <a:endParaRPr lang="en-US"/>
        </a:p>
      </dgm:t>
    </dgm:pt>
    <dgm:pt modelId="{2778FD40-A810-4B39-A664-06324CDA87F4}" type="pres">
      <dgm:prSet presAssocID="{EA3E823C-E1B2-4079-83B5-93DF9A7FC791}" presName="spacer" presStyleCnt="0"/>
      <dgm:spPr/>
    </dgm:pt>
    <dgm:pt modelId="{91CB0EC6-C41C-401F-BFC6-C94DFA5230F8}" type="pres">
      <dgm:prSet presAssocID="{14FC6947-BE6F-4A1B-AC66-838586745ACC}" presName="parentText" presStyleLbl="node1" presStyleIdx="1" presStyleCnt="3">
        <dgm:presLayoutVars>
          <dgm:chMax val="0"/>
          <dgm:bulletEnabled val="1"/>
        </dgm:presLayoutVars>
      </dgm:prSet>
      <dgm:spPr/>
      <dgm:t>
        <a:bodyPr/>
        <a:lstStyle/>
        <a:p>
          <a:endParaRPr lang="en-US"/>
        </a:p>
      </dgm:t>
    </dgm:pt>
    <dgm:pt modelId="{C9DE637A-ECDA-4EAF-8623-7E7FB21EBCEC}" type="pres">
      <dgm:prSet presAssocID="{8A6B63A0-F622-48BC-89F0-F5F9E0AA8E3A}" presName="spacer" presStyleCnt="0"/>
      <dgm:spPr/>
    </dgm:pt>
    <dgm:pt modelId="{34952F5C-D0DE-47A2-8804-C65B512F444B}" type="pres">
      <dgm:prSet presAssocID="{B080C32D-7FEE-455C-8756-96B47890ACB7}" presName="parentText" presStyleLbl="node1" presStyleIdx="2" presStyleCnt="3">
        <dgm:presLayoutVars>
          <dgm:chMax val="0"/>
          <dgm:bulletEnabled val="1"/>
        </dgm:presLayoutVars>
      </dgm:prSet>
      <dgm:spPr/>
      <dgm:t>
        <a:bodyPr/>
        <a:lstStyle/>
        <a:p>
          <a:endParaRPr lang="en-US"/>
        </a:p>
      </dgm:t>
    </dgm:pt>
  </dgm:ptLst>
  <dgm:cxnLst>
    <dgm:cxn modelId="{B05972F6-9B2D-4A1C-9702-1151ACF7E7ED}" type="presOf" srcId="{793C90F4-39C2-4304-B7B3-73E4ECE78101}" destId="{5CDF9B37-D39C-46E6-ABEF-D2D23905698C}" srcOrd="0" destOrd="0" presId="urn:microsoft.com/office/officeart/2005/8/layout/vList2"/>
    <dgm:cxn modelId="{39D1BA31-8F44-4458-AD8B-16E054736E28}" srcId="{A04A069A-22BD-4AB8-B275-27C233AC6790}" destId="{B080C32D-7FEE-455C-8756-96B47890ACB7}" srcOrd="2" destOrd="0" parTransId="{E56C6EE3-9C89-4639-A04F-F6095C80E76B}" sibTransId="{31B85AFB-2A7E-4472-B242-F34E1B8F515B}"/>
    <dgm:cxn modelId="{553F7971-29FF-4EED-BF84-8B866336A645}" type="presOf" srcId="{B080C32D-7FEE-455C-8756-96B47890ACB7}" destId="{34952F5C-D0DE-47A2-8804-C65B512F444B}" srcOrd="0" destOrd="0" presId="urn:microsoft.com/office/officeart/2005/8/layout/vList2"/>
    <dgm:cxn modelId="{C1154FE7-CA44-4558-BBE2-258EA87DE9E2}" type="presOf" srcId="{A04A069A-22BD-4AB8-B275-27C233AC6790}" destId="{A7EE7CC4-57E2-498D-B9E3-C437C5BEEBF3}" srcOrd="0" destOrd="0" presId="urn:microsoft.com/office/officeart/2005/8/layout/vList2"/>
    <dgm:cxn modelId="{6E4F24D8-C548-4E2F-9CDF-E624CB84375F}" type="presOf" srcId="{14FC6947-BE6F-4A1B-AC66-838586745ACC}" destId="{91CB0EC6-C41C-401F-BFC6-C94DFA5230F8}" srcOrd="0" destOrd="0" presId="urn:microsoft.com/office/officeart/2005/8/layout/vList2"/>
    <dgm:cxn modelId="{640E3477-159E-43D4-98BF-377A0CA8B134}" srcId="{A04A069A-22BD-4AB8-B275-27C233AC6790}" destId="{793C90F4-39C2-4304-B7B3-73E4ECE78101}" srcOrd="0" destOrd="0" parTransId="{67BF5509-C65E-4C77-A116-BA0455D2B8B0}" sibTransId="{EA3E823C-E1B2-4079-83B5-93DF9A7FC791}"/>
    <dgm:cxn modelId="{22564E61-AB95-4324-A143-3DCA295014A7}" srcId="{A04A069A-22BD-4AB8-B275-27C233AC6790}" destId="{14FC6947-BE6F-4A1B-AC66-838586745ACC}" srcOrd="1" destOrd="0" parTransId="{A18AE8CF-6FE1-45EA-A9AC-362C1980ADED}" sibTransId="{8A6B63A0-F622-48BC-89F0-F5F9E0AA8E3A}"/>
    <dgm:cxn modelId="{EA444676-2DC0-4DCB-8D5F-FA3BB50C2357}" type="presParOf" srcId="{A7EE7CC4-57E2-498D-B9E3-C437C5BEEBF3}" destId="{5CDF9B37-D39C-46E6-ABEF-D2D23905698C}" srcOrd="0" destOrd="0" presId="urn:microsoft.com/office/officeart/2005/8/layout/vList2"/>
    <dgm:cxn modelId="{5F1EA9D6-6F20-4FF7-8EEB-4DBF0B11F58B}" type="presParOf" srcId="{A7EE7CC4-57E2-498D-B9E3-C437C5BEEBF3}" destId="{2778FD40-A810-4B39-A664-06324CDA87F4}" srcOrd="1" destOrd="0" presId="urn:microsoft.com/office/officeart/2005/8/layout/vList2"/>
    <dgm:cxn modelId="{BB3033CC-C73F-4478-8C26-2BDE3C01A98A}" type="presParOf" srcId="{A7EE7CC4-57E2-498D-B9E3-C437C5BEEBF3}" destId="{91CB0EC6-C41C-401F-BFC6-C94DFA5230F8}" srcOrd="2" destOrd="0" presId="urn:microsoft.com/office/officeart/2005/8/layout/vList2"/>
    <dgm:cxn modelId="{7E9EC6B4-2089-4BD7-A279-71B54DB6C65E}" type="presParOf" srcId="{A7EE7CC4-57E2-498D-B9E3-C437C5BEEBF3}" destId="{C9DE637A-ECDA-4EAF-8623-7E7FB21EBCEC}" srcOrd="3" destOrd="0" presId="urn:microsoft.com/office/officeart/2005/8/layout/vList2"/>
    <dgm:cxn modelId="{B75B496E-D8D5-4CB0-9ED0-3CEDA8F0F1C8}" type="presParOf" srcId="{A7EE7CC4-57E2-498D-B9E3-C437C5BEEBF3}" destId="{34952F5C-D0DE-47A2-8804-C65B512F444B}"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4A069A-22BD-4AB8-B275-27C233AC679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F7A6B0F4-8B0A-483B-9491-B842F4A8CB14}">
      <dgm:prSet/>
      <dgm:spPr/>
      <dgm:t>
        <a:bodyPr/>
        <a:lstStyle/>
        <a:p>
          <a:r>
            <a:rPr lang="en-GB" dirty="0"/>
            <a:t>Group Schemes</a:t>
          </a:r>
        </a:p>
      </dgm:t>
    </dgm:pt>
    <dgm:pt modelId="{A4AA96C9-4972-4AD5-B090-36934903D442}" type="parTrans" cxnId="{ACEBB1A2-BE7F-4944-8279-2E7CCE2A4F4C}">
      <dgm:prSet/>
      <dgm:spPr/>
      <dgm:t>
        <a:bodyPr/>
        <a:lstStyle/>
        <a:p>
          <a:endParaRPr lang="en-GB"/>
        </a:p>
      </dgm:t>
    </dgm:pt>
    <dgm:pt modelId="{7F367D91-621C-4887-8FAF-A1ABA6E5DD03}" type="sibTrans" cxnId="{ACEBB1A2-BE7F-4944-8279-2E7CCE2A4F4C}">
      <dgm:prSet/>
      <dgm:spPr/>
      <dgm:t>
        <a:bodyPr/>
        <a:lstStyle/>
        <a:p>
          <a:endParaRPr lang="en-GB"/>
        </a:p>
      </dgm:t>
    </dgm:pt>
    <dgm:pt modelId="{374E9AD7-74B5-4400-918D-206F9100D37D}">
      <dgm:prSet/>
      <dgm:spPr/>
      <dgm:t>
        <a:bodyPr/>
        <a:lstStyle/>
        <a:p>
          <a:r>
            <a:rPr lang="en-GB" dirty="0"/>
            <a:t>Risk Management</a:t>
          </a:r>
        </a:p>
      </dgm:t>
    </dgm:pt>
    <dgm:pt modelId="{C1C05E54-D8F7-4ADC-9EBB-CDA365E09730}" type="parTrans" cxnId="{FFE125B9-2396-43DA-BFF2-F79CAEE41E39}">
      <dgm:prSet/>
      <dgm:spPr/>
      <dgm:t>
        <a:bodyPr/>
        <a:lstStyle/>
        <a:p>
          <a:endParaRPr lang="en-GB"/>
        </a:p>
      </dgm:t>
    </dgm:pt>
    <dgm:pt modelId="{88F444C7-DA5B-4277-82FE-23C5A29953A3}" type="sibTrans" cxnId="{FFE125B9-2396-43DA-BFF2-F79CAEE41E39}">
      <dgm:prSet/>
      <dgm:spPr/>
      <dgm:t>
        <a:bodyPr/>
        <a:lstStyle/>
        <a:p>
          <a:endParaRPr lang="en-GB"/>
        </a:p>
      </dgm:t>
    </dgm:pt>
    <dgm:pt modelId="{875F172E-2DA1-4091-9D36-BA7654F9088E}">
      <dgm:prSet/>
      <dgm:spPr/>
      <dgm:t>
        <a:bodyPr/>
        <a:lstStyle/>
        <a:p>
          <a:r>
            <a:rPr lang="en-GB" dirty="0"/>
            <a:t>Normalisation of high premiums</a:t>
          </a:r>
        </a:p>
      </dgm:t>
    </dgm:pt>
    <dgm:pt modelId="{AABCF181-5C40-4E14-97AC-28A3AACCB6F7}" type="parTrans" cxnId="{630645C7-C91D-4E4D-9B84-0877E592BB90}">
      <dgm:prSet/>
      <dgm:spPr/>
      <dgm:t>
        <a:bodyPr/>
        <a:lstStyle/>
        <a:p>
          <a:endParaRPr lang="en-GB"/>
        </a:p>
      </dgm:t>
    </dgm:pt>
    <dgm:pt modelId="{9CD9D98D-EF8E-41EA-AC2A-83A557BABB66}" type="sibTrans" cxnId="{630645C7-C91D-4E4D-9B84-0877E592BB90}">
      <dgm:prSet/>
      <dgm:spPr/>
      <dgm:t>
        <a:bodyPr/>
        <a:lstStyle/>
        <a:p>
          <a:endParaRPr lang="en-GB"/>
        </a:p>
      </dgm:t>
    </dgm:pt>
    <dgm:pt modelId="{35F349A0-2BBB-4AB9-BAEF-D6D411E6A428}">
      <dgm:prSet/>
      <dgm:spPr/>
      <dgm:t>
        <a:bodyPr/>
        <a:lstStyle/>
        <a:p>
          <a:r>
            <a:rPr lang="en-GB" dirty="0"/>
            <a:t>Victory parade</a:t>
          </a:r>
        </a:p>
      </dgm:t>
    </dgm:pt>
    <dgm:pt modelId="{01F569BC-8376-4E08-B660-0E0F42800872}" type="parTrans" cxnId="{64F4997E-D792-4D3A-97C3-5CB8BCDCBF3B}">
      <dgm:prSet/>
      <dgm:spPr/>
      <dgm:t>
        <a:bodyPr/>
        <a:lstStyle/>
        <a:p>
          <a:endParaRPr lang="en-GB"/>
        </a:p>
      </dgm:t>
    </dgm:pt>
    <dgm:pt modelId="{3C1DB601-7B2A-4841-8481-85D8570C0380}" type="sibTrans" cxnId="{64F4997E-D792-4D3A-97C3-5CB8BCDCBF3B}">
      <dgm:prSet/>
      <dgm:spPr/>
      <dgm:t>
        <a:bodyPr/>
        <a:lstStyle/>
        <a:p>
          <a:endParaRPr lang="en-GB"/>
        </a:p>
      </dgm:t>
    </dgm:pt>
    <dgm:pt modelId="{A7EE7CC4-57E2-498D-B9E3-C437C5BEEBF3}" type="pres">
      <dgm:prSet presAssocID="{A04A069A-22BD-4AB8-B275-27C233AC6790}" presName="linear" presStyleCnt="0">
        <dgm:presLayoutVars>
          <dgm:animLvl val="lvl"/>
          <dgm:resizeHandles val="exact"/>
        </dgm:presLayoutVars>
      </dgm:prSet>
      <dgm:spPr/>
      <dgm:t>
        <a:bodyPr/>
        <a:lstStyle/>
        <a:p>
          <a:endParaRPr lang="en-US"/>
        </a:p>
      </dgm:t>
    </dgm:pt>
    <dgm:pt modelId="{55B96D5C-5388-4E8E-AAA0-016BCF2D20A9}" type="pres">
      <dgm:prSet presAssocID="{F7A6B0F4-8B0A-483B-9491-B842F4A8CB14}" presName="parentText" presStyleLbl="node1" presStyleIdx="0" presStyleCnt="4">
        <dgm:presLayoutVars>
          <dgm:chMax val="0"/>
          <dgm:bulletEnabled val="1"/>
        </dgm:presLayoutVars>
      </dgm:prSet>
      <dgm:spPr/>
      <dgm:t>
        <a:bodyPr/>
        <a:lstStyle/>
        <a:p>
          <a:endParaRPr lang="en-US"/>
        </a:p>
      </dgm:t>
    </dgm:pt>
    <dgm:pt modelId="{4757224A-9A00-4D4E-A59E-FCDC4ABDDFC8}" type="pres">
      <dgm:prSet presAssocID="{7F367D91-621C-4887-8FAF-A1ABA6E5DD03}" presName="spacer" presStyleCnt="0"/>
      <dgm:spPr/>
    </dgm:pt>
    <dgm:pt modelId="{76F4D0B8-0046-4A50-A562-45BAE1E2CEE3}" type="pres">
      <dgm:prSet presAssocID="{374E9AD7-74B5-4400-918D-206F9100D37D}" presName="parentText" presStyleLbl="node1" presStyleIdx="1" presStyleCnt="4">
        <dgm:presLayoutVars>
          <dgm:chMax val="0"/>
          <dgm:bulletEnabled val="1"/>
        </dgm:presLayoutVars>
      </dgm:prSet>
      <dgm:spPr/>
      <dgm:t>
        <a:bodyPr/>
        <a:lstStyle/>
        <a:p>
          <a:endParaRPr lang="en-US"/>
        </a:p>
      </dgm:t>
    </dgm:pt>
    <dgm:pt modelId="{23613A19-D9ED-4576-ACB7-48960D87D782}" type="pres">
      <dgm:prSet presAssocID="{88F444C7-DA5B-4277-82FE-23C5A29953A3}" presName="spacer" presStyleCnt="0"/>
      <dgm:spPr/>
    </dgm:pt>
    <dgm:pt modelId="{441FC7BA-1000-4CE7-8145-64269CB5213C}" type="pres">
      <dgm:prSet presAssocID="{875F172E-2DA1-4091-9D36-BA7654F9088E}" presName="parentText" presStyleLbl="node1" presStyleIdx="2" presStyleCnt="4">
        <dgm:presLayoutVars>
          <dgm:chMax val="0"/>
          <dgm:bulletEnabled val="1"/>
        </dgm:presLayoutVars>
      </dgm:prSet>
      <dgm:spPr/>
      <dgm:t>
        <a:bodyPr/>
        <a:lstStyle/>
        <a:p>
          <a:endParaRPr lang="en-US"/>
        </a:p>
      </dgm:t>
    </dgm:pt>
    <dgm:pt modelId="{75E4B7A4-C065-46CD-87D5-D00C74A235A0}" type="pres">
      <dgm:prSet presAssocID="{9CD9D98D-EF8E-41EA-AC2A-83A557BABB66}" presName="spacer" presStyleCnt="0"/>
      <dgm:spPr/>
    </dgm:pt>
    <dgm:pt modelId="{66973758-FDEA-4F7C-93A9-95C5F7AEFEE3}" type="pres">
      <dgm:prSet presAssocID="{35F349A0-2BBB-4AB9-BAEF-D6D411E6A428}" presName="parentText" presStyleLbl="node1" presStyleIdx="3" presStyleCnt="4">
        <dgm:presLayoutVars>
          <dgm:chMax val="0"/>
          <dgm:bulletEnabled val="1"/>
        </dgm:presLayoutVars>
      </dgm:prSet>
      <dgm:spPr/>
      <dgm:t>
        <a:bodyPr/>
        <a:lstStyle/>
        <a:p>
          <a:endParaRPr lang="en-US"/>
        </a:p>
      </dgm:t>
    </dgm:pt>
  </dgm:ptLst>
  <dgm:cxnLst>
    <dgm:cxn modelId="{ACEBB1A2-BE7F-4944-8279-2E7CCE2A4F4C}" srcId="{A04A069A-22BD-4AB8-B275-27C233AC6790}" destId="{F7A6B0F4-8B0A-483B-9491-B842F4A8CB14}" srcOrd="0" destOrd="0" parTransId="{A4AA96C9-4972-4AD5-B090-36934903D442}" sibTransId="{7F367D91-621C-4887-8FAF-A1ABA6E5DD03}"/>
    <dgm:cxn modelId="{8C043F30-D078-4C64-AB7F-52938BE0D605}" type="presOf" srcId="{374E9AD7-74B5-4400-918D-206F9100D37D}" destId="{76F4D0B8-0046-4A50-A562-45BAE1E2CEE3}" srcOrd="0" destOrd="0" presId="urn:microsoft.com/office/officeart/2005/8/layout/vList2"/>
    <dgm:cxn modelId="{630645C7-C91D-4E4D-9B84-0877E592BB90}" srcId="{A04A069A-22BD-4AB8-B275-27C233AC6790}" destId="{875F172E-2DA1-4091-9D36-BA7654F9088E}" srcOrd="2" destOrd="0" parTransId="{AABCF181-5C40-4E14-97AC-28A3AACCB6F7}" sibTransId="{9CD9D98D-EF8E-41EA-AC2A-83A557BABB66}"/>
    <dgm:cxn modelId="{FFE125B9-2396-43DA-BFF2-F79CAEE41E39}" srcId="{A04A069A-22BD-4AB8-B275-27C233AC6790}" destId="{374E9AD7-74B5-4400-918D-206F9100D37D}" srcOrd="1" destOrd="0" parTransId="{C1C05E54-D8F7-4ADC-9EBB-CDA365E09730}" sibTransId="{88F444C7-DA5B-4277-82FE-23C5A29953A3}"/>
    <dgm:cxn modelId="{9011BD2C-D99D-4FAD-88D9-317792481CAE}" type="presOf" srcId="{F7A6B0F4-8B0A-483B-9491-B842F4A8CB14}" destId="{55B96D5C-5388-4E8E-AAA0-016BCF2D20A9}" srcOrd="0" destOrd="0" presId="urn:microsoft.com/office/officeart/2005/8/layout/vList2"/>
    <dgm:cxn modelId="{64F4997E-D792-4D3A-97C3-5CB8BCDCBF3B}" srcId="{A04A069A-22BD-4AB8-B275-27C233AC6790}" destId="{35F349A0-2BBB-4AB9-BAEF-D6D411E6A428}" srcOrd="3" destOrd="0" parTransId="{01F569BC-8376-4E08-B660-0E0F42800872}" sibTransId="{3C1DB601-7B2A-4841-8481-85D8570C0380}"/>
    <dgm:cxn modelId="{77C0CBD6-9019-4E74-942E-E697F8249C2C}" type="presOf" srcId="{875F172E-2DA1-4091-9D36-BA7654F9088E}" destId="{441FC7BA-1000-4CE7-8145-64269CB5213C}" srcOrd="0" destOrd="0" presId="urn:microsoft.com/office/officeart/2005/8/layout/vList2"/>
    <dgm:cxn modelId="{569BB71E-A223-45A0-85AB-636532CBCB37}" type="presOf" srcId="{A04A069A-22BD-4AB8-B275-27C233AC6790}" destId="{A7EE7CC4-57E2-498D-B9E3-C437C5BEEBF3}" srcOrd="0" destOrd="0" presId="urn:microsoft.com/office/officeart/2005/8/layout/vList2"/>
    <dgm:cxn modelId="{F7788E50-0F4B-418B-B0F9-CBB570024A5F}" type="presOf" srcId="{35F349A0-2BBB-4AB9-BAEF-D6D411E6A428}" destId="{66973758-FDEA-4F7C-93A9-95C5F7AEFEE3}" srcOrd="0" destOrd="0" presId="urn:microsoft.com/office/officeart/2005/8/layout/vList2"/>
    <dgm:cxn modelId="{10A7FBDD-1E5B-41AA-853C-DBB25A0C84BC}" type="presParOf" srcId="{A7EE7CC4-57E2-498D-B9E3-C437C5BEEBF3}" destId="{55B96D5C-5388-4E8E-AAA0-016BCF2D20A9}" srcOrd="0" destOrd="0" presId="urn:microsoft.com/office/officeart/2005/8/layout/vList2"/>
    <dgm:cxn modelId="{AB7C9974-22C9-492A-A293-EECDA54C917E}" type="presParOf" srcId="{A7EE7CC4-57E2-498D-B9E3-C437C5BEEBF3}" destId="{4757224A-9A00-4D4E-A59E-FCDC4ABDDFC8}" srcOrd="1" destOrd="0" presId="urn:microsoft.com/office/officeart/2005/8/layout/vList2"/>
    <dgm:cxn modelId="{E50DD5D1-99F6-4680-94F3-8B2EA85072C1}" type="presParOf" srcId="{A7EE7CC4-57E2-498D-B9E3-C437C5BEEBF3}" destId="{76F4D0B8-0046-4A50-A562-45BAE1E2CEE3}" srcOrd="2" destOrd="0" presId="urn:microsoft.com/office/officeart/2005/8/layout/vList2"/>
    <dgm:cxn modelId="{9AF4FDCC-35FF-4522-9228-EF30033F5A15}" type="presParOf" srcId="{A7EE7CC4-57E2-498D-B9E3-C437C5BEEBF3}" destId="{23613A19-D9ED-4576-ACB7-48960D87D782}" srcOrd="3" destOrd="0" presId="urn:microsoft.com/office/officeart/2005/8/layout/vList2"/>
    <dgm:cxn modelId="{E178A9B1-E71D-4D32-B71C-F7A9962EF2D9}" type="presParOf" srcId="{A7EE7CC4-57E2-498D-B9E3-C437C5BEEBF3}" destId="{441FC7BA-1000-4CE7-8145-64269CB5213C}" srcOrd="4" destOrd="0" presId="urn:microsoft.com/office/officeart/2005/8/layout/vList2"/>
    <dgm:cxn modelId="{464201E9-42F1-4380-8A9B-2A897FD5FC41}" type="presParOf" srcId="{A7EE7CC4-57E2-498D-B9E3-C437C5BEEBF3}" destId="{75E4B7A4-C065-46CD-87D5-D00C74A235A0}" srcOrd="5" destOrd="0" presId="urn:microsoft.com/office/officeart/2005/8/layout/vList2"/>
    <dgm:cxn modelId="{9145CE2B-DA8B-4204-9A35-51EF83D0D1A3}" type="presParOf" srcId="{A7EE7CC4-57E2-498D-B9E3-C437C5BEEBF3}" destId="{66973758-FDEA-4F7C-93A9-95C5F7AEFEE3}" srcOrd="6"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4A069A-22BD-4AB8-B275-27C233AC679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793C90F4-39C2-4304-B7B3-73E4ECE78101}">
      <dgm:prSet/>
      <dgm:spPr/>
      <dgm:t>
        <a:bodyPr/>
        <a:lstStyle/>
        <a:p>
          <a:pPr rtl="0"/>
          <a:r>
            <a:rPr lang="en-GB" dirty="0"/>
            <a:t>Damages</a:t>
          </a:r>
        </a:p>
      </dgm:t>
    </dgm:pt>
    <dgm:pt modelId="{67BF5509-C65E-4C77-A116-BA0455D2B8B0}" type="parTrans" cxnId="{640E3477-159E-43D4-98BF-377A0CA8B134}">
      <dgm:prSet/>
      <dgm:spPr/>
      <dgm:t>
        <a:bodyPr/>
        <a:lstStyle/>
        <a:p>
          <a:endParaRPr lang="en-GB"/>
        </a:p>
      </dgm:t>
    </dgm:pt>
    <dgm:pt modelId="{EA3E823C-E1B2-4079-83B5-93DF9A7FC791}" type="sibTrans" cxnId="{640E3477-159E-43D4-98BF-377A0CA8B134}">
      <dgm:prSet/>
      <dgm:spPr/>
      <dgm:t>
        <a:bodyPr/>
        <a:lstStyle/>
        <a:p>
          <a:endParaRPr lang="en-GB"/>
        </a:p>
      </dgm:t>
    </dgm:pt>
    <dgm:pt modelId="{A5D98C92-71E3-4878-8014-1209E5F822BC}">
      <dgm:prSet/>
      <dgm:spPr/>
      <dgm:t>
        <a:bodyPr/>
        <a:lstStyle/>
        <a:p>
          <a:pPr rtl="0"/>
          <a:r>
            <a:rPr lang="en-GB" dirty="0"/>
            <a:t>Defamation</a:t>
          </a:r>
        </a:p>
      </dgm:t>
    </dgm:pt>
    <dgm:pt modelId="{8E89BD01-07DF-4367-AEC9-DD3789B4C3DC}" type="parTrans" cxnId="{917414A9-9BF1-4192-8814-976D68F3703B}">
      <dgm:prSet/>
      <dgm:spPr/>
      <dgm:t>
        <a:bodyPr/>
        <a:lstStyle/>
        <a:p>
          <a:endParaRPr lang="en-GB"/>
        </a:p>
      </dgm:t>
    </dgm:pt>
    <dgm:pt modelId="{9EB15948-EB86-40C3-BEFE-D6A39F841F1F}" type="sibTrans" cxnId="{917414A9-9BF1-4192-8814-976D68F3703B}">
      <dgm:prSet/>
      <dgm:spPr/>
      <dgm:t>
        <a:bodyPr/>
        <a:lstStyle/>
        <a:p>
          <a:endParaRPr lang="en-GB"/>
        </a:p>
      </dgm:t>
    </dgm:pt>
    <dgm:pt modelId="{BF195C11-0E8F-4DEB-9CA8-7B7BBB29A6DC}">
      <dgm:prSet/>
      <dgm:spPr/>
      <dgm:t>
        <a:bodyPr/>
        <a:lstStyle/>
        <a:p>
          <a:pPr rtl="0"/>
          <a:r>
            <a:rPr lang="en-GB"/>
            <a:t>Legal </a:t>
          </a:r>
          <a:r>
            <a:rPr lang="en-GB" dirty="0"/>
            <a:t>fees</a:t>
          </a:r>
        </a:p>
      </dgm:t>
    </dgm:pt>
    <dgm:pt modelId="{EC015B6A-8C73-4E2D-ACF3-743268610E4E}" type="parTrans" cxnId="{E2F3F7FD-9E36-4FCE-99BD-E0E0312AADF8}">
      <dgm:prSet/>
      <dgm:spPr/>
      <dgm:t>
        <a:bodyPr/>
        <a:lstStyle/>
        <a:p>
          <a:endParaRPr lang="en-GB"/>
        </a:p>
      </dgm:t>
    </dgm:pt>
    <dgm:pt modelId="{7B6821FA-6A4A-4DD0-8EF9-F9773F3E7ED6}" type="sibTrans" cxnId="{E2F3F7FD-9E36-4FCE-99BD-E0E0312AADF8}">
      <dgm:prSet/>
      <dgm:spPr/>
      <dgm:t>
        <a:bodyPr/>
        <a:lstStyle/>
        <a:p>
          <a:endParaRPr lang="en-GB"/>
        </a:p>
      </dgm:t>
    </dgm:pt>
    <dgm:pt modelId="{9D83D684-6176-45AF-94DC-66DC7C84789E}">
      <dgm:prSet/>
      <dgm:spPr/>
      <dgm:t>
        <a:bodyPr/>
        <a:lstStyle/>
        <a:p>
          <a:pPr rtl="0"/>
          <a:r>
            <a:rPr lang="en-GB"/>
            <a:t>Duty </a:t>
          </a:r>
          <a:r>
            <a:rPr lang="en-GB" dirty="0"/>
            <a:t>of care</a:t>
          </a:r>
        </a:p>
      </dgm:t>
    </dgm:pt>
    <dgm:pt modelId="{41DC5643-D44F-454E-993A-6D61E6596E1A}" type="parTrans" cxnId="{FAFEFB1B-1D80-4E1B-8727-407AB8787DC4}">
      <dgm:prSet/>
      <dgm:spPr/>
      <dgm:t>
        <a:bodyPr/>
        <a:lstStyle/>
        <a:p>
          <a:endParaRPr lang="en-GB"/>
        </a:p>
      </dgm:t>
    </dgm:pt>
    <dgm:pt modelId="{C20DC4DB-9375-4A7A-A6B8-04CC60CFF603}" type="sibTrans" cxnId="{FAFEFB1B-1D80-4E1B-8727-407AB8787DC4}">
      <dgm:prSet/>
      <dgm:spPr/>
      <dgm:t>
        <a:bodyPr/>
        <a:lstStyle/>
        <a:p>
          <a:endParaRPr lang="en-GB"/>
        </a:p>
      </dgm:t>
    </dgm:pt>
    <dgm:pt modelId="{A7EE7CC4-57E2-498D-B9E3-C437C5BEEBF3}" type="pres">
      <dgm:prSet presAssocID="{A04A069A-22BD-4AB8-B275-27C233AC6790}" presName="linear" presStyleCnt="0">
        <dgm:presLayoutVars>
          <dgm:animLvl val="lvl"/>
          <dgm:resizeHandles val="exact"/>
        </dgm:presLayoutVars>
      </dgm:prSet>
      <dgm:spPr/>
      <dgm:t>
        <a:bodyPr/>
        <a:lstStyle/>
        <a:p>
          <a:endParaRPr lang="en-US"/>
        </a:p>
      </dgm:t>
    </dgm:pt>
    <dgm:pt modelId="{5CDF9B37-D39C-46E6-ABEF-D2D23905698C}" type="pres">
      <dgm:prSet presAssocID="{793C90F4-39C2-4304-B7B3-73E4ECE78101}" presName="parentText" presStyleLbl="node1" presStyleIdx="0" presStyleCnt="4">
        <dgm:presLayoutVars>
          <dgm:chMax val="0"/>
          <dgm:bulletEnabled val="1"/>
        </dgm:presLayoutVars>
      </dgm:prSet>
      <dgm:spPr/>
      <dgm:t>
        <a:bodyPr/>
        <a:lstStyle/>
        <a:p>
          <a:endParaRPr lang="en-US"/>
        </a:p>
      </dgm:t>
    </dgm:pt>
    <dgm:pt modelId="{2778FD40-A810-4B39-A664-06324CDA87F4}" type="pres">
      <dgm:prSet presAssocID="{EA3E823C-E1B2-4079-83B5-93DF9A7FC791}" presName="spacer" presStyleCnt="0"/>
      <dgm:spPr/>
    </dgm:pt>
    <dgm:pt modelId="{7EEDF81E-F63D-4ADE-BF44-FB26C9B23453}" type="pres">
      <dgm:prSet presAssocID="{9D83D684-6176-45AF-94DC-66DC7C84789E}" presName="parentText" presStyleLbl="node1" presStyleIdx="1" presStyleCnt="4">
        <dgm:presLayoutVars>
          <dgm:chMax val="0"/>
          <dgm:bulletEnabled val="1"/>
        </dgm:presLayoutVars>
      </dgm:prSet>
      <dgm:spPr/>
      <dgm:t>
        <a:bodyPr/>
        <a:lstStyle/>
        <a:p>
          <a:endParaRPr lang="en-US"/>
        </a:p>
      </dgm:t>
    </dgm:pt>
    <dgm:pt modelId="{9C847906-4807-45AB-BFF6-D1EDDB9A5436}" type="pres">
      <dgm:prSet presAssocID="{C20DC4DB-9375-4A7A-A6B8-04CC60CFF603}" presName="spacer" presStyleCnt="0"/>
      <dgm:spPr/>
    </dgm:pt>
    <dgm:pt modelId="{D8F06B11-8AEA-472E-AFFC-555B2BAFABAE}" type="pres">
      <dgm:prSet presAssocID="{BF195C11-0E8F-4DEB-9CA8-7B7BBB29A6DC}" presName="parentText" presStyleLbl="node1" presStyleIdx="2" presStyleCnt="4">
        <dgm:presLayoutVars>
          <dgm:chMax val="0"/>
          <dgm:bulletEnabled val="1"/>
        </dgm:presLayoutVars>
      </dgm:prSet>
      <dgm:spPr/>
      <dgm:t>
        <a:bodyPr/>
        <a:lstStyle/>
        <a:p>
          <a:endParaRPr lang="en-US"/>
        </a:p>
      </dgm:t>
    </dgm:pt>
    <dgm:pt modelId="{561F5686-7DC1-4CC3-AC4F-45029CEEE792}" type="pres">
      <dgm:prSet presAssocID="{7B6821FA-6A4A-4DD0-8EF9-F9773F3E7ED6}" presName="spacer" presStyleCnt="0"/>
      <dgm:spPr/>
    </dgm:pt>
    <dgm:pt modelId="{5D081E0E-6F7B-4B55-8DD5-1ECC25758C3E}" type="pres">
      <dgm:prSet presAssocID="{A5D98C92-71E3-4878-8014-1209E5F822BC}" presName="parentText" presStyleLbl="node1" presStyleIdx="3" presStyleCnt="4">
        <dgm:presLayoutVars>
          <dgm:chMax val="0"/>
          <dgm:bulletEnabled val="1"/>
        </dgm:presLayoutVars>
      </dgm:prSet>
      <dgm:spPr/>
      <dgm:t>
        <a:bodyPr/>
        <a:lstStyle/>
        <a:p>
          <a:endParaRPr lang="en-US"/>
        </a:p>
      </dgm:t>
    </dgm:pt>
  </dgm:ptLst>
  <dgm:cxnLst>
    <dgm:cxn modelId="{40A7273B-7CF5-4C6D-A762-7CEEE26BAB7C}" type="presOf" srcId="{A5D98C92-71E3-4878-8014-1209E5F822BC}" destId="{5D081E0E-6F7B-4B55-8DD5-1ECC25758C3E}" srcOrd="0" destOrd="0" presId="urn:microsoft.com/office/officeart/2005/8/layout/vList2"/>
    <dgm:cxn modelId="{770B20CE-D342-4AB2-9BAD-BCA40564F636}" type="presOf" srcId="{793C90F4-39C2-4304-B7B3-73E4ECE78101}" destId="{5CDF9B37-D39C-46E6-ABEF-D2D23905698C}" srcOrd="0" destOrd="0" presId="urn:microsoft.com/office/officeart/2005/8/layout/vList2"/>
    <dgm:cxn modelId="{DCB0998F-1EAA-403E-A41A-9AD9735F9E0E}" type="presOf" srcId="{A04A069A-22BD-4AB8-B275-27C233AC6790}" destId="{A7EE7CC4-57E2-498D-B9E3-C437C5BEEBF3}" srcOrd="0" destOrd="0" presId="urn:microsoft.com/office/officeart/2005/8/layout/vList2"/>
    <dgm:cxn modelId="{917414A9-9BF1-4192-8814-976D68F3703B}" srcId="{A04A069A-22BD-4AB8-B275-27C233AC6790}" destId="{A5D98C92-71E3-4878-8014-1209E5F822BC}" srcOrd="3" destOrd="0" parTransId="{8E89BD01-07DF-4367-AEC9-DD3789B4C3DC}" sibTransId="{9EB15948-EB86-40C3-BEFE-D6A39F841F1F}"/>
    <dgm:cxn modelId="{26745E1F-9D59-4D9B-897C-398A45E66BDE}" type="presOf" srcId="{9D83D684-6176-45AF-94DC-66DC7C84789E}" destId="{7EEDF81E-F63D-4ADE-BF44-FB26C9B23453}" srcOrd="0" destOrd="0" presId="urn:microsoft.com/office/officeart/2005/8/layout/vList2"/>
    <dgm:cxn modelId="{E2F3F7FD-9E36-4FCE-99BD-E0E0312AADF8}" srcId="{A04A069A-22BD-4AB8-B275-27C233AC6790}" destId="{BF195C11-0E8F-4DEB-9CA8-7B7BBB29A6DC}" srcOrd="2" destOrd="0" parTransId="{EC015B6A-8C73-4E2D-ACF3-743268610E4E}" sibTransId="{7B6821FA-6A4A-4DD0-8EF9-F9773F3E7ED6}"/>
    <dgm:cxn modelId="{56A94F1D-9B73-4533-ADFC-E0B376215613}" type="presOf" srcId="{BF195C11-0E8F-4DEB-9CA8-7B7BBB29A6DC}" destId="{D8F06B11-8AEA-472E-AFFC-555B2BAFABAE}" srcOrd="0" destOrd="0" presId="urn:microsoft.com/office/officeart/2005/8/layout/vList2"/>
    <dgm:cxn modelId="{FAFEFB1B-1D80-4E1B-8727-407AB8787DC4}" srcId="{A04A069A-22BD-4AB8-B275-27C233AC6790}" destId="{9D83D684-6176-45AF-94DC-66DC7C84789E}" srcOrd="1" destOrd="0" parTransId="{41DC5643-D44F-454E-993A-6D61E6596E1A}" sibTransId="{C20DC4DB-9375-4A7A-A6B8-04CC60CFF603}"/>
    <dgm:cxn modelId="{640E3477-159E-43D4-98BF-377A0CA8B134}" srcId="{A04A069A-22BD-4AB8-B275-27C233AC6790}" destId="{793C90F4-39C2-4304-B7B3-73E4ECE78101}" srcOrd="0" destOrd="0" parTransId="{67BF5509-C65E-4C77-A116-BA0455D2B8B0}" sibTransId="{EA3E823C-E1B2-4079-83B5-93DF9A7FC791}"/>
    <dgm:cxn modelId="{84292873-2DF8-4261-8A57-CA52BAAB9230}" type="presParOf" srcId="{A7EE7CC4-57E2-498D-B9E3-C437C5BEEBF3}" destId="{5CDF9B37-D39C-46E6-ABEF-D2D23905698C}" srcOrd="0" destOrd="0" presId="urn:microsoft.com/office/officeart/2005/8/layout/vList2"/>
    <dgm:cxn modelId="{0FA86648-D4F4-4E7E-966A-9DE62BEBA1CF}" type="presParOf" srcId="{A7EE7CC4-57E2-498D-B9E3-C437C5BEEBF3}" destId="{2778FD40-A810-4B39-A664-06324CDA87F4}" srcOrd="1" destOrd="0" presId="urn:microsoft.com/office/officeart/2005/8/layout/vList2"/>
    <dgm:cxn modelId="{BE1D0629-4D77-48E1-AE86-283DE9AFEE5F}" type="presParOf" srcId="{A7EE7CC4-57E2-498D-B9E3-C437C5BEEBF3}" destId="{7EEDF81E-F63D-4ADE-BF44-FB26C9B23453}" srcOrd="2" destOrd="0" presId="urn:microsoft.com/office/officeart/2005/8/layout/vList2"/>
    <dgm:cxn modelId="{42CBB188-56D0-49DA-A54D-B325D7431903}" type="presParOf" srcId="{A7EE7CC4-57E2-498D-B9E3-C437C5BEEBF3}" destId="{9C847906-4807-45AB-BFF6-D1EDDB9A5436}" srcOrd="3" destOrd="0" presId="urn:microsoft.com/office/officeart/2005/8/layout/vList2"/>
    <dgm:cxn modelId="{686FC826-42B9-4E16-A241-8B96E708043F}" type="presParOf" srcId="{A7EE7CC4-57E2-498D-B9E3-C437C5BEEBF3}" destId="{D8F06B11-8AEA-472E-AFFC-555B2BAFABAE}" srcOrd="4" destOrd="0" presId="urn:microsoft.com/office/officeart/2005/8/layout/vList2"/>
    <dgm:cxn modelId="{C4A9CB62-F780-49D2-BBA6-9D45F17A53DD}" type="presParOf" srcId="{A7EE7CC4-57E2-498D-B9E3-C437C5BEEBF3}" destId="{561F5686-7DC1-4CC3-AC4F-45029CEEE792}" srcOrd="5" destOrd="0" presId="urn:microsoft.com/office/officeart/2005/8/layout/vList2"/>
    <dgm:cxn modelId="{FEA07C9B-6179-484D-89BB-8C07B6AB6AD7}" type="presParOf" srcId="{A7EE7CC4-57E2-498D-B9E3-C437C5BEEBF3}" destId="{5D081E0E-6F7B-4B55-8DD5-1ECC25758C3E}"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4A069A-22BD-4AB8-B275-27C233AC679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793C90F4-39C2-4304-B7B3-73E4ECE78101}">
      <dgm:prSet/>
      <dgm:spPr/>
      <dgm:t>
        <a:bodyPr/>
        <a:lstStyle/>
        <a:p>
          <a:pPr rtl="0"/>
          <a:r>
            <a:rPr lang="en-GB" dirty="0"/>
            <a:t>Grassroots campaign</a:t>
          </a:r>
        </a:p>
      </dgm:t>
    </dgm:pt>
    <dgm:pt modelId="{67BF5509-C65E-4C77-A116-BA0455D2B8B0}" type="parTrans" cxnId="{640E3477-159E-43D4-98BF-377A0CA8B134}">
      <dgm:prSet/>
      <dgm:spPr/>
      <dgm:t>
        <a:bodyPr/>
        <a:lstStyle/>
        <a:p>
          <a:endParaRPr lang="en-GB"/>
        </a:p>
      </dgm:t>
    </dgm:pt>
    <dgm:pt modelId="{EA3E823C-E1B2-4079-83B5-93DF9A7FC791}" type="sibTrans" cxnId="{640E3477-159E-43D4-98BF-377A0CA8B134}">
      <dgm:prSet/>
      <dgm:spPr/>
      <dgm:t>
        <a:bodyPr/>
        <a:lstStyle/>
        <a:p>
          <a:endParaRPr lang="en-GB"/>
        </a:p>
      </dgm:t>
    </dgm:pt>
    <dgm:pt modelId="{A7EE7CC4-57E2-498D-B9E3-C437C5BEEBF3}" type="pres">
      <dgm:prSet presAssocID="{A04A069A-22BD-4AB8-B275-27C233AC6790}" presName="linear" presStyleCnt="0">
        <dgm:presLayoutVars>
          <dgm:animLvl val="lvl"/>
          <dgm:resizeHandles val="exact"/>
        </dgm:presLayoutVars>
      </dgm:prSet>
      <dgm:spPr/>
      <dgm:t>
        <a:bodyPr/>
        <a:lstStyle/>
        <a:p>
          <a:endParaRPr lang="en-US"/>
        </a:p>
      </dgm:t>
    </dgm:pt>
    <dgm:pt modelId="{5CDF9B37-D39C-46E6-ABEF-D2D23905698C}" type="pres">
      <dgm:prSet presAssocID="{793C90F4-39C2-4304-B7B3-73E4ECE78101}" presName="parentText" presStyleLbl="node1" presStyleIdx="0" presStyleCnt="1">
        <dgm:presLayoutVars>
          <dgm:chMax val="0"/>
          <dgm:bulletEnabled val="1"/>
        </dgm:presLayoutVars>
      </dgm:prSet>
      <dgm:spPr/>
      <dgm:t>
        <a:bodyPr/>
        <a:lstStyle/>
        <a:p>
          <a:endParaRPr lang="en-US"/>
        </a:p>
      </dgm:t>
    </dgm:pt>
  </dgm:ptLst>
  <dgm:cxnLst>
    <dgm:cxn modelId="{640E3477-159E-43D4-98BF-377A0CA8B134}" srcId="{A04A069A-22BD-4AB8-B275-27C233AC6790}" destId="{793C90F4-39C2-4304-B7B3-73E4ECE78101}" srcOrd="0" destOrd="0" parTransId="{67BF5509-C65E-4C77-A116-BA0455D2B8B0}" sibTransId="{EA3E823C-E1B2-4079-83B5-93DF9A7FC791}"/>
    <dgm:cxn modelId="{DCB0998F-1EAA-403E-A41A-9AD9735F9E0E}" type="presOf" srcId="{A04A069A-22BD-4AB8-B275-27C233AC6790}" destId="{A7EE7CC4-57E2-498D-B9E3-C437C5BEEBF3}" srcOrd="0" destOrd="0" presId="urn:microsoft.com/office/officeart/2005/8/layout/vList2"/>
    <dgm:cxn modelId="{770B20CE-D342-4AB2-9BAD-BCA40564F636}" type="presOf" srcId="{793C90F4-39C2-4304-B7B3-73E4ECE78101}" destId="{5CDF9B37-D39C-46E6-ABEF-D2D23905698C}" srcOrd="0" destOrd="0" presId="urn:microsoft.com/office/officeart/2005/8/layout/vList2"/>
    <dgm:cxn modelId="{84292873-2DF8-4261-8A57-CA52BAAB9230}" type="presParOf" srcId="{A7EE7CC4-57E2-498D-B9E3-C437C5BEEBF3}" destId="{5CDF9B37-D39C-46E6-ABEF-D2D23905698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81DF85-E836-496B-8777-DEB30C11B4B0}"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0EB4B69D-D488-401F-9074-48F29C8429FB}">
      <dgm:prSet/>
      <dgm:spPr>
        <a:solidFill>
          <a:srgbClr val="00B050"/>
        </a:solidFill>
        <a:scene3d>
          <a:camera prst="orthographicFront"/>
          <a:lightRig rig="threePt" dir="t"/>
        </a:scene3d>
        <a:sp3d>
          <a:bevelT w="165100" prst="coolSlant"/>
        </a:sp3d>
      </dgm:spPr>
      <dgm:t>
        <a:bodyPr/>
        <a:lstStyle/>
        <a:p>
          <a:pPr algn="ctr" rtl="0"/>
          <a:r>
            <a:rPr lang="en-US" b="1" dirty="0">
              <a:solidFill>
                <a:schemeClr val="bg1"/>
              </a:solidFill>
            </a:rPr>
            <a:t>COVID19</a:t>
          </a:r>
          <a:endParaRPr lang="en-GB" dirty="0">
            <a:solidFill>
              <a:schemeClr val="bg1"/>
            </a:solidFill>
          </a:endParaRPr>
        </a:p>
      </dgm:t>
    </dgm:pt>
    <dgm:pt modelId="{C87CE132-A9EE-4AC7-B75F-0A3ECADF5450}" type="parTrans" cxnId="{E1F9DCA9-9D62-4517-B7B6-75BF7C01D48C}">
      <dgm:prSet/>
      <dgm:spPr/>
      <dgm:t>
        <a:bodyPr/>
        <a:lstStyle/>
        <a:p>
          <a:pPr algn="ctr"/>
          <a:endParaRPr lang="en-GB"/>
        </a:p>
      </dgm:t>
    </dgm:pt>
    <dgm:pt modelId="{5C548092-D6CF-4A8C-B59E-6C127F8EE281}" type="sibTrans" cxnId="{E1F9DCA9-9D62-4517-B7B6-75BF7C01D48C}">
      <dgm:prSet/>
      <dgm:spPr/>
      <dgm:t>
        <a:bodyPr/>
        <a:lstStyle/>
        <a:p>
          <a:pPr algn="ctr"/>
          <a:endParaRPr lang="en-GB"/>
        </a:p>
      </dgm:t>
    </dgm:pt>
    <dgm:pt modelId="{831EC9CC-4B2F-4DD8-B797-D8B4C4358F9B}" type="pres">
      <dgm:prSet presAssocID="{6981DF85-E836-496B-8777-DEB30C11B4B0}" presName="linear" presStyleCnt="0">
        <dgm:presLayoutVars>
          <dgm:animLvl val="lvl"/>
          <dgm:resizeHandles val="exact"/>
        </dgm:presLayoutVars>
      </dgm:prSet>
      <dgm:spPr/>
      <dgm:t>
        <a:bodyPr/>
        <a:lstStyle/>
        <a:p>
          <a:endParaRPr lang="en-US"/>
        </a:p>
      </dgm:t>
    </dgm:pt>
    <dgm:pt modelId="{24D93A3A-393F-4103-99C6-3E0D8C1C5746}" type="pres">
      <dgm:prSet presAssocID="{0EB4B69D-D488-401F-9074-48F29C8429FB}" presName="parentText" presStyleLbl="node1" presStyleIdx="0" presStyleCnt="1">
        <dgm:presLayoutVars>
          <dgm:chMax val="0"/>
          <dgm:bulletEnabled val="1"/>
        </dgm:presLayoutVars>
      </dgm:prSet>
      <dgm:spPr/>
      <dgm:t>
        <a:bodyPr/>
        <a:lstStyle/>
        <a:p>
          <a:endParaRPr lang="en-US"/>
        </a:p>
      </dgm:t>
    </dgm:pt>
  </dgm:ptLst>
  <dgm:cxnLst>
    <dgm:cxn modelId="{E1F9DCA9-9D62-4517-B7B6-75BF7C01D48C}" srcId="{6981DF85-E836-496B-8777-DEB30C11B4B0}" destId="{0EB4B69D-D488-401F-9074-48F29C8429FB}" srcOrd="0" destOrd="0" parTransId="{C87CE132-A9EE-4AC7-B75F-0A3ECADF5450}" sibTransId="{5C548092-D6CF-4A8C-B59E-6C127F8EE281}"/>
    <dgm:cxn modelId="{F851DC5B-41A0-41CF-9BC4-0A3DA3A0F5F9}" type="presOf" srcId="{0EB4B69D-D488-401F-9074-48F29C8429FB}" destId="{24D93A3A-393F-4103-99C6-3E0D8C1C5746}" srcOrd="0" destOrd="0" presId="urn:microsoft.com/office/officeart/2005/8/layout/vList2"/>
    <dgm:cxn modelId="{DA3CE890-2A78-4D69-92A9-7408F7EBE3B6}" type="presOf" srcId="{6981DF85-E836-496B-8777-DEB30C11B4B0}" destId="{831EC9CC-4B2F-4DD8-B797-D8B4C4358F9B}" srcOrd="0" destOrd="0" presId="urn:microsoft.com/office/officeart/2005/8/layout/vList2"/>
    <dgm:cxn modelId="{ACAFE589-FD00-4A3E-8352-5F93B700FDE0}" type="presParOf" srcId="{831EC9CC-4B2F-4DD8-B797-D8B4C4358F9B}" destId="{24D93A3A-393F-4103-99C6-3E0D8C1C5746}"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2FEB89-DF0E-4E28-8E63-AB41EDB58A87}"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GB"/>
        </a:p>
      </dgm:t>
    </dgm:pt>
    <dgm:pt modelId="{D8470C06-7F54-4DB1-9DE0-201E71402E84}">
      <dgm:prSet/>
      <dgm:spPr/>
      <dgm:t>
        <a:bodyPr/>
        <a:lstStyle/>
        <a:p>
          <a:r>
            <a:rPr lang="en-GB" b="1" dirty="0"/>
            <a:t>Business interruption </a:t>
          </a:r>
          <a:endParaRPr lang="en-GB" dirty="0"/>
        </a:p>
      </dgm:t>
    </dgm:pt>
    <dgm:pt modelId="{5857E74C-1508-4FA2-952B-78D1C5EF776A}" type="parTrans" cxnId="{79751B10-A2D6-4C20-B1DB-8653E261C1C6}">
      <dgm:prSet/>
      <dgm:spPr/>
      <dgm:t>
        <a:bodyPr/>
        <a:lstStyle/>
        <a:p>
          <a:endParaRPr lang="en-GB"/>
        </a:p>
      </dgm:t>
    </dgm:pt>
    <dgm:pt modelId="{0C7D6069-F699-4376-8743-64A0C00A2626}" type="sibTrans" cxnId="{79751B10-A2D6-4C20-B1DB-8653E261C1C6}">
      <dgm:prSet/>
      <dgm:spPr/>
      <dgm:t>
        <a:bodyPr/>
        <a:lstStyle/>
        <a:p>
          <a:endParaRPr lang="en-GB"/>
        </a:p>
      </dgm:t>
    </dgm:pt>
    <dgm:pt modelId="{FD06D1AA-5D49-4781-9DE5-AFB9883C02B7}">
      <dgm:prSet/>
      <dgm:spPr/>
      <dgm:t>
        <a:bodyPr/>
        <a:lstStyle/>
        <a:p>
          <a:r>
            <a:rPr lang="en-GB" b="1" dirty="0"/>
            <a:t>Personal injury claims?</a:t>
          </a:r>
          <a:endParaRPr lang="en-GB" dirty="0"/>
        </a:p>
      </dgm:t>
    </dgm:pt>
    <dgm:pt modelId="{2A54C045-0882-4F85-B33E-E38703DBB810}" type="parTrans" cxnId="{41FF4DA2-D4F4-4551-BF27-C73E48E9BA1B}">
      <dgm:prSet/>
      <dgm:spPr/>
      <dgm:t>
        <a:bodyPr/>
        <a:lstStyle/>
        <a:p>
          <a:endParaRPr lang="en-GB"/>
        </a:p>
      </dgm:t>
    </dgm:pt>
    <dgm:pt modelId="{D6CD7D0D-17E8-446A-AC72-BA8E9EDD2BF0}" type="sibTrans" cxnId="{41FF4DA2-D4F4-4551-BF27-C73E48E9BA1B}">
      <dgm:prSet/>
      <dgm:spPr/>
      <dgm:t>
        <a:bodyPr/>
        <a:lstStyle/>
        <a:p>
          <a:endParaRPr lang="en-GB"/>
        </a:p>
      </dgm:t>
    </dgm:pt>
    <dgm:pt modelId="{72D34388-5206-47D1-9902-C9DD49C2C811}">
      <dgm:prSet/>
      <dgm:spPr/>
      <dgm:t>
        <a:bodyPr/>
        <a:lstStyle/>
        <a:p>
          <a:r>
            <a:rPr lang="en-GB" b="1" dirty="0"/>
            <a:t>Questions? </a:t>
          </a:r>
          <a:endParaRPr lang="en-GB" dirty="0"/>
        </a:p>
      </dgm:t>
    </dgm:pt>
    <dgm:pt modelId="{11938923-EB18-4D75-B92B-D33AAF06775C}" type="parTrans" cxnId="{3440BD5B-0EAE-4B85-9DF7-763EB342028F}">
      <dgm:prSet/>
      <dgm:spPr/>
      <dgm:t>
        <a:bodyPr/>
        <a:lstStyle/>
        <a:p>
          <a:endParaRPr lang="en-GB"/>
        </a:p>
      </dgm:t>
    </dgm:pt>
    <dgm:pt modelId="{7229DB38-BA53-4F3D-8BB3-FB570B42E884}" type="sibTrans" cxnId="{3440BD5B-0EAE-4B85-9DF7-763EB342028F}">
      <dgm:prSet/>
      <dgm:spPr/>
      <dgm:t>
        <a:bodyPr/>
        <a:lstStyle/>
        <a:p>
          <a:endParaRPr lang="en-GB"/>
        </a:p>
      </dgm:t>
    </dgm:pt>
    <dgm:pt modelId="{19B41B63-2C98-4514-ADE4-B7FA09FB59D0}">
      <dgm:prSet/>
      <dgm:spPr/>
      <dgm:t>
        <a:bodyPr/>
        <a:lstStyle/>
        <a:p>
          <a:r>
            <a:rPr lang="en-GB" b="1" dirty="0"/>
            <a:t>Rebates</a:t>
          </a:r>
          <a:endParaRPr lang="en-GB" dirty="0"/>
        </a:p>
      </dgm:t>
    </dgm:pt>
    <dgm:pt modelId="{DA907887-9B5C-4C9D-A804-89210AB4D5FB}" type="parTrans" cxnId="{E9DE7786-9193-4EDB-A74E-639B41FB918D}">
      <dgm:prSet/>
      <dgm:spPr/>
      <dgm:t>
        <a:bodyPr/>
        <a:lstStyle/>
        <a:p>
          <a:endParaRPr lang="en-GB"/>
        </a:p>
      </dgm:t>
    </dgm:pt>
    <dgm:pt modelId="{8E283F12-9888-4920-B32B-51F3486A4888}" type="sibTrans" cxnId="{E9DE7786-9193-4EDB-A74E-639B41FB918D}">
      <dgm:prSet/>
      <dgm:spPr/>
      <dgm:t>
        <a:bodyPr/>
        <a:lstStyle/>
        <a:p>
          <a:endParaRPr lang="en-GB"/>
        </a:p>
      </dgm:t>
    </dgm:pt>
    <dgm:pt modelId="{A985783B-ED9B-41D7-ADE9-894B4FB00955}" type="pres">
      <dgm:prSet presAssocID="{842FEB89-DF0E-4E28-8E63-AB41EDB58A87}" presName="Name0" presStyleCnt="0">
        <dgm:presLayoutVars>
          <dgm:dir/>
          <dgm:animLvl val="lvl"/>
          <dgm:resizeHandles val="exact"/>
        </dgm:presLayoutVars>
      </dgm:prSet>
      <dgm:spPr/>
      <dgm:t>
        <a:bodyPr/>
        <a:lstStyle/>
        <a:p>
          <a:endParaRPr lang="en-US"/>
        </a:p>
      </dgm:t>
    </dgm:pt>
    <dgm:pt modelId="{65ADE7AB-54E2-4657-9DB2-2399E065F639}" type="pres">
      <dgm:prSet presAssocID="{19B41B63-2C98-4514-ADE4-B7FA09FB59D0}" presName="linNode" presStyleCnt="0"/>
      <dgm:spPr/>
    </dgm:pt>
    <dgm:pt modelId="{D384C463-AD03-4915-B573-5B0192184B8E}" type="pres">
      <dgm:prSet presAssocID="{19B41B63-2C98-4514-ADE4-B7FA09FB59D0}" presName="parentText" presStyleLbl="node1" presStyleIdx="0" presStyleCnt="4">
        <dgm:presLayoutVars>
          <dgm:chMax val="1"/>
          <dgm:bulletEnabled val="1"/>
        </dgm:presLayoutVars>
      </dgm:prSet>
      <dgm:spPr/>
      <dgm:t>
        <a:bodyPr/>
        <a:lstStyle/>
        <a:p>
          <a:endParaRPr lang="en-US"/>
        </a:p>
      </dgm:t>
    </dgm:pt>
    <dgm:pt modelId="{8C04788A-0DFB-46D2-AAB3-46F941B85EFC}" type="pres">
      <dgm:prSet presAssocID="{8E283F12-9888-4920-B32B-51F3486A4888}" presName="sp" presStyleCnt="0"/>
      <dgm:spPr/>
    </dgm:pt>
    <dgm:pt modelId="{C648949A-2A57-4890-A394-2667F167CD29}" type="pres">
      <dgm:prSet presAssocID="{D8470C06-7F54-4DB1-9DE0-201E71402E84}" presName="linNode" presStyleCnt="0"/>
      <dgm:spPr/>
    </dgm:pt>
    <dgm:pt modelId="{0C86D9CC-DB46-406D-A017-67C0FB0499EF}" type="pres">
      <dgm:prSet presAssocID="{D8470C06-7F54-4DB1-9DE0-201E71402E84}" presName="parentText" presStyleLbl="node1" presStyleIdx="1" presStyleCnt="4">
        <dgm:presLayoutVars>
          <dgm:chMax val="1"/>
          <dgm:bulletEnabled val="1"/>
        </dgm:presLayoutVars>
      </dgm:prSet>
      <dgm:spPr/>
      <dgm:t>
        <a:bodyPr/>
        <a:lstStyle/>
        <a:p>
          <a:endParaRPr lang="en-US"/>
        </a:p>
      </dgm:t>
    </dgm:pt>
    <dgm:pt modelId="{13EEF586-6463-4B71-8CD5-052F70A8ED3C}" type="pres">
      <dgm:prSet presAssocID="{0C7D6069-F699-4376-8743-64A0C00A2626}" presName="sp" presStyleCnt="0"/>
      <dgm:spPr/>
    </dgm:pt>
    <dgm:pt modelId="{C765AB88-9B72-4CE6-BBF7-B657DDD48A0A}" type="pres">
      <dgm:prSet presAssocID="{FD06D1AA-5D49-4781-9DE5-AFB9883C02B7}" presName="linNode" presStyleCnt="0"/>
      <dgm:spPr/>
    </dgm:pt>
    <dgm:pt modelId="{C3564BDC-0B5B-4CB5-878B-71E2539D0280}" type="pres">
      <dgm:prSet presAssocID="{FD06D1AA-5D49-4781-9DE5-AFB9883C02B7}" presName="parentText" presStyleLbl="node1" presStyleIdx="2" presStyleCnt="4">
        <dgm:presLayoutVars>
          <dgm:chMax val="1"/>
          <dgm:bulletEnabled val="1"/>
        </dgm:presLayoutVars>
      </dgm:prSet>
      <dgm:spPr/>
      <dgm:t>
        <a:bodyPr/>
        <a:lstStyle/>
        <a:p>
          <a:endParaRPr lang="en-US"/>
        </a:p>
      </dgm:t>
    </dgm:pt>
    <dgm:pt modelId="{AE999257-EFDA-45EB-BE12-626C96BE911C}" type="pres">
      <dgm:prSet presAssocID="{D6CD7D0D-17E8-446A-AC72-BA8E9EDD2BF0}" presName="sp" presStyleCnt="0"/>
      <dgm:spPr/>
    </dgm:pt>
    <dgm:pt modelId="{38BFF1E6-ABDA-43B8-9A22-BD2CD66F2CE9}" type="pres">
      <dgm:prSet presAssocID="{72D34388-5206-47D1-9902-C9DD49C2C811}" presName="linNode" presStyleCnt="0"/>
      <dgm:spPr/>
    </dgm:pt>
    <dgm:pt modelId="{F6F4AD9F-CADB-46DB-828A-1C7CF5F916D8}" type="pres">
      <dgm:prSet presAssocID="{72D34388-5206-47D1-9902-C9DD49C2C811}" presName="parentText" presStyleLbl="node1" presStyleIdx="3" presStyleCnt="4">
        <dgm:presLayoutVars>
          <dgm:chMax val="1"/>
          <dgm:bulletEnabled val="1"/>
        </dgm:presLayoutVars>
      </dgm:prSet>
      <dgm:spPr/>
      <dgm:t>
        <a:bodyPr/>
        <a:lstStyle/>
        <a:p>
          <a:endParaRPr lang="en-US"/>
        </a:p>
      </dgm:t>
    </dgm:pt>
  </dgm:ptLst>
  <dgm:cxnLst>
    <dgm:cxn modelId="{79751B10-A2D6-4C20-B1DB-8653E261C1C6}" srcId="{842FEB89-DF0E-4E28-8E63-AB41EDB58A87}" destId="{D8470C06-7F54-4DB1-9DE0-201E71402E84}" srcOrd="1" destOrd="0" parTransId="{5857E74C-1508-4FA2-952B-78D1C5EF776A}" sibTransId="{0C7D6069-F699-4376-8743-64A0C00A2626}"/>
    <dgm:cxn modelId="{41FF4DA2-D4F4-4551-BF27-C73E48E9BA1B}" srcId="{842FEB89-DF0E-4E28-8E63-AB41EDB58A87}" destId="{FD06D1AA-5D49-4781-9DE5-AFB9883C02B7}" srcOrd="2" destOrd="0" parTransId="{2A54C045-0882-4F85-B33E-E38703DBB810}" sibTransId="{D6CD7D0D-17E8-446A-AC72-BA8E9EDD2BF0}"/>
    <dgm:cxn modelId="{F0B471D6-0E87-4723-8612-7A25409AB3C6}" type="presOf" srcId="{842FEB89-DF0E-4E28-8E63-AB41EDB58A87}" destId="{A985783B-ED9B-41D7-ADE9-894B4FB00955}" srcOrd="0" destOrd="0" presId="urn:microsoft.com/office/officeart/2005/8/layout/vList5"/>
    <dgm:cxn modelId="{CE27372E-21E2-471A-8F29-F29F7A0DB3FF}" type="presOf" srcId="{72D34388-5206-47D1-9902-C9DD49C2C811}" destId="{F6F4AD9F-CADB-46DB-828A-1C7CF5F916D8}" srcOrd="0" destOrd="0" presId="urn:microsoft.com/office/officeart/2005/8/layout/vList5"/>
    <dgm:cxn modelId="{5DA17E16-AA62-4C5F-BDE4-7CC2BFE2C11D}" type="presOf" srcId="{FD06D1AA-5D49-4781-9DE5-AFB9883C02B7}" destId="{C3564BDC-0B5B-4CB5-878B-71E2539D0280}" srcOrd="0" destOrd="0" presId="urn:microsoft.com/office/officeart/2005/8/layout/vList5"/>
    <dgm:cxn modelId="{0E58C238-3093-49B5-9D30-47CC4B6C58B9}" type="presOf" srcId="{D8470C06-7F54-4DB1-9DE0-201E71402E84}" destId="{0C86D9CC-DB46-406D-A017-67C0FB0499EF}" srcOrd="0" destOrd="0" presId="urn:microsoft.com/office/officeart/2005/8/layout/vList5"/>
    <dgm:cxn modelId="{3B9825B9-AABB-4000-B563-093A470E17DC}" type="presOf" srcId="{19B41B63-2C98-4514-ADE4-B7FA09FB59D0}" destId="{D384C463-AD03-4915-B573-5B0192184B8E}" srcOrd="0" destOrd="0" presId="urn:microsoft.com/office/officeart/2005/8/layout/vList5"/>
    <dgm:cxn modelId="{3440BD5B-0EAE-4B85-9DF7-763EB342028F}" srcId="{842FEB89-DF0E-4E28-8E63-AB41EDB58A87}" destId="{72D34388-5206-47D1-9902-C9DD49C2C811}" srcOrd="3" destOrd="0" parTransId="{11938923-EB18-4D75-B92B-D33AAF06775C}" sibTransId="{7229DB38-BA53-4F3D-8BB3-FB570B42E884}"/>
    <dgm:cxn modelId="{E9DE7786-9193-4EDB-A74E-639B41FB918D}" srcId="{842FEB89-DF0E-4E28-8E63-AB41EDB58A87}" destId="{19B41B63-2C98-4514-ADE4-B7FA09FB59D0}" srcOrd="0" destOrd="0" parTransId="{DA907887-9B5C-4C9D-A804-89210AB4D5FB}" sibTransId="{8E283F12-9888-4920-B32B-51F3486A4888}"/>
    <dgm:cxn modelId="{871949C7-5732-4019-A65E-DE1D3BCDFE1B}" type="presParOf" srcId="{A985783B-ED9B-41D7-ADE9-894B4FB00955}" destId="{65ADE7AB-54E2-4657-9DB2-2399E065F639}" srcOrd="0" destOrd="0" presId="urn:microsoft.com/office/officeart/2005/8/layout/vList5"/>
    <dgm:cxn modelId="{0479B67A-0242-4C96-8439-3E6153796C18}" type="presParOf" srcId="{65ADE7AB-54E2-4657-9DB2-2399E065F639}" destId="{D384C463-AD03-4915-B573-5B0192184B8E}" srcOrd="0" destOrd="0" presId="urn:microsoft.com/office/officeart/2005/8/layout/vList5"/>
    <dgm:cxn modelId="{0B9DC8FC-A1CB-4BF6-9CA9-94587ECB936C}" type="presParOf" srcId="{A985783B-ED9B-41D7-ADE9-894B4FB00955}" destId="{8C04788A-0DFB-46D2-AAB3-46F941B85EFC}" srcOrd="1" destOrd="0" presId="urn:microsoft.com/office/officeart/2005/8/layout/vList5"/>
    <dgm:cxn modelId="{E9321AD5-4C10-4CDF-84B5-76AD6989E805}" type="presParOf" srcId="{A985783B-ED9B-41D7-ADE9-894B4FB00955}" destId="{C648949A-2A57-4890-A394-2667F167CD29}" srcOrd="2" destOrd="0" presId="urn:microsoft.com/office/officeart/2005/8/layout/vList5"/>
    <dgm:cxn modelId="{2A9ACE22-FACF-45AB-BB54-9BADA4773EBA}" type="presParOf" srcId="{C648949A-2A57-4890-A394-2667F167CD29}" destId="{0C86D9CC-DB46-406D-A017-67C0FB0499EF}" srcOrd="0" destOrd="0" presId="urn:microsoft.com/office/officeart/2005/8/layout/vList5"/>
    <dgm:cxn modelId="{A39D8977-5830-494B-84E0-53CD2EA57228}" type="presParOf" srcId="{A985783B-ED9B-41D7-ADE9-894B4FB00955}" destId="{13EEF586-6463-4B71-8CD5-052F70A8ED3C}" srcOrd="3" destOrd="0" presId="urn:microsoft.com/office/officeart/2005/8/layout/vList5"/>
    <dgm:cxn modelId="{A1043285-BA3C-4A40-A445-73EC1C5BAB58}" type="presParOf" srcId="{A985783B-ED9B-41D7-ADE9-894B4FB00955}" destId="{C765AB88-9B72-4CE6-BBF7-B657DDD48A0A}" srcOrd="4" destOrd="0" presId="urn:microsoft.com/office/officeart/2005/8/layout/vList5"/>
    <dgm:cxn modelId="{D5EFF226-4697-44E0-8A2D-26191409DBA0}" type="presParOf" srcId="{C765AB88-9B72-4CE6-BBF7-B657DDD48A0A}" destId="{C3564BDC-0B5B-4CB5-878B-71E2539D0280}" srcOrd="0" destOrd="0" presId="urn:microsoft.com/office/officeart/2005/8/layout/vList5"/>
    <dgm:cxn modelId="{B459C304-4E69-43F7-93F4-64A4F9FF144A}" type="presParOf" srcId="{A985783B-ED9B-41D7-ADE9-894B4FB00955}" destId="{AE999257-EFDA-45EB-BE12-626C96BE911C}" srcOrd="5" destOrd="0" presId="urn:microsoft.com/office/officeart/2005/8/layout/vList5"/>
    <dgm:cxn modelId="{692BBCDE-F70A-492C-B860-C3BE116B3280}" type="presParOf" srcId="{A985783B-ED9B-41D7-ADE9-894B4FB00955}" destId="{38BFF1E6-ABDA-43B8-9A22-BD2CD66F2CE9}" srcOrd="6" destOrd="0" presId="urn:microsoft.com/office/officeart/2005/8/layout/vList5"/>
    <dgm:cxn modelId="{ECAF6E82-4E12-4705-929C-2303103A9EFC}" type="presParOf" srcId="{38BFF1E6-ABDA-43B8-9A22-BD2CD66F2CE9}" destId="{F6F4AD9F-CADB-46DB-828A-1C7CF5F916D8}" srcOrd="0" destOrd="0" presId="urn:microsoft.com/office/officeart/2005/8/layout/vList5"/>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545D09-B7BB-4665-AD16-B05A18CAE227}"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n-GB"/>
        </a:p>
      </dgm:t>
    </dgm:pt>
    <dgm:pt modelId="{2C966F64-F2A1-425E-B5FD-9F2919466001}">
      <dgm:prSet custT="1"/>
      <dgm:spPr/>
      <dgm:t>
        <a:bodyPr/>
        <a:lstStyle/>
        <a:p>
          <a:pPr rtl="0"/>
          <a:r>
            <a:rPr lang="en-GB" sz="3200"/>
            <a:t>Membership</a:t>
          </a:r>
          <a:endParaRPr lang="en-GB" sz="3200" dirty="0"/>
        </a:p>
      </dgm:t>
    </dgm:pt>
    <dgm:pt modelId="{A3A2BBB5-2FC2-4420-84C4-D2D5551679F5}" type="parTrans" cxnId="{B75D75D8-69B2-4BB1-B379-97D302974F37}">
      <dgm:prSet/>
      <dgm:spPr/>
      <dgm:t>
        <a:bodyPr/>
        <a:lstStyle/>
        <a:p>
          <a:endParaRPr lang="en-GB"/>
        </a:p>
      </dgm:t>
    </dgm:pt>
    <dgm:pt modelId="{0DB5F894-1F95-4425-A66B-0E45EDDA4615}" type="sibTrans" cxnId="{B75D75D8-69B2-4BB1-B379-97D302974F37}">
      <dgm:prSet/>
      <dgm:spPr/>
      <dgm:t>
        <a:bodyPr/>
        <a:lstStyle/>
        <a:p>
          <a:endParaRPr lang="en-GB"/>
        </a:p>
      </dgm:t>
    </dgm:pt>
    <dgm:pt modelId="{EDBF5CE3-4394-43BD-8BF2-BBA76D976F0A}">
      <dgm:prSet custT="1"/>
      <dgm:spPr/>
      <dgm:t>
        <a:bodyPr/>
        <a:lstStyle/>
        <a:p>
          <a:pPr rtl="0"/>
          <a:r>
            <a:rPr lang="en-GB" sz="3200" dirty="0"/>
            <a:t>Progress Update</a:t>
          </a:r>
        </a:p>
      </dgm:t>
    </dgm:pt>
    <dgm:pt modelId="{64730724-D586-4D01-A401-826FDE771D92}" type="parTrans" cxnId="{BC829412-1D35-4B0D-9E4E-9492F89BB36B}">
      <dgm:prSet/>
      <dgm:spPr/>
      <dgm:t>
        <a:bodyPr/>
        <a:lstStyle/>
        <a:p>
          <a:endParaRPr lang="en-GB"/>
        </a:p>
      </dgm:t>
    </dgm:pt>
    <dgm:pt modelId="{A3A4D638-1ACA-4863-89DB-072E35E0C3BF}" type="sibTrans" cxnId="{BC829412-1D35-4B0D-9E4E-9492F89BB36B}">
      <dgm:prSet/>
      <dgm:spPr/>
      <dgm:t>
        <a:bodyPr/>
        <a:lstStyle/>
        <a:p>
          <a:endParaRPr lang="en-GB"/>
        </a:p>
      </dgm:t>
    </dgm:pt>
    <dgm:pt modelId="{6EF26647-D3EB-4373-80E4-16A9E02734EF}">
      <dgm:prSet custT="1"/>
      <dgm:spPr/>
      <dgm:t>
        <a:bodyPr/>
        <a:lstStyle/>
        <a:p>
          <a:pPr rtl="0"/>
          <a:r>
            <a:rPr lang="en-GB" sz="3200" dirty="0"/>
            <a:t>Immediate Future</a:t>
          </a:r>
        </a:p>
      </dgm:t>
    </dgm:pt>
    <dgm:pt modelId="{CAFD05F2-F64A-4095-9EC8-B57D2EDEF4DE}" type="parTrans" cxnId="{40083474-9C87-4B75-B001-BE9F7760E6EA}">
      <dgm:prSet/>
      <dgm:spPr/>
      <dgm:t>
        <a:bodyPr/>
        <a:lstStyle/>
        <a:p>
          <a:endParaRPr lang="en-GB"/>
        </a:p>
      </dgm:t>
    </dgm:pt>
    <dgm:pt modelId="{DA178056-874F-4E06-8C73-945DDF652253}" type="sibTrans" cxnId="{40083474-9C87-4B75-B001-BE9F7760E6EA}">
      <dgm:prSet/>
      <dgm:spPr/>
      <dgm:t>
        <a:bodyPr/>
        <a:lstStyle/>
        <a:p>
          <a:endParaRPr lang="en-GB"/>
        </a:p>
      </dgm:t>
    </dgm:pt>
    <dgm:pt modelId="{DCCD6ED2-963A-4DC4-9C56-02CF4B42F169}">
      <dgm:prSet custT="1"/>
      <dgm:spPr/>
      <dgm:t>
        <a:bodyPr/>
        <a:lstStyle/>
        <a:p>
          <a:pPr rtl="0"/>
          <a:r>
            <a:rPr lang="en-GB" sz="3200" dirty="0"/>
            <a:t>Longer Term</a:t>
          </a:r>
        </a:p>
      </dgm:t>
    </dgm:pt>
    <dgm:pt modelId="{F453DB18-40B4-493C-A966-44374C1C3A2B}" type="parTrans" cxnId="{87DEF883-2DBD-4925-A6A6-639208A22174}">
      <dgm:prSet/>
      <dgm:spPr/>
      <dgm:t>
        <a:bodyPr/>
        <a:lstStyle/>
        <a:p>
          <a:endParaRPr lang="en-GB"/>
        </a:p>
      </dgm:t>
    </dgm:pt>
    <dgm:pt modelId="{47084F4B-92B1-4410-969F-5E959F9EF7DC}" type="sibTrans" cxnId="{87DEF883-2DBD-4925-A6A6-639208A22174}">
      <dgm:prSet/>
      <dgm:spPr/>
      <dgm:t>
        <a:bodyPr/>
        <a:lstStyle/>
        <a:p>
          <a:endParaRPr lang="en-GB"/>
        </a:p>
      </dgm:t>
    </dgm:pt>
    <dgm:pt modelId="{04A4C7CE-FE43-4A87-B93D-B0FA993C2FEB}" type="pres">
      <dgm:prSet presAssocID="{E3545D09-B7BB-4665-AD16-B05A18CAE227}" presName="outerComposite" presStyleCnt="0">
        <dgm:presLayoutVars>
          <dgm:chMax val="5"/>
          <dgm:dir/>
          <dgm:resizeHandles val="exact"/>
        </dgm:presLayoutVars>
      </dgm:prSet>
      <dgm:spPr/>
      <dgm:t>
        <a:bodyPr/>
        <a:lstStyle/>
        <a:p>
          <a:endParaRPr lang="en-US"/>
        </a:p>
      </dgm:t>
    </dgm:pt>
    <dgm:pt modelId="{FD43354B-F918-4174-8A46-9B89619BB2C0}" type="pres">
      <dgm:prSet presAssocID="{E3545D09-B7BB-4665-AD16-B05A18CAE227}" presName="dummyMaxCanvas" presStyleCnt="0">
        <dgm:presLayoutVars/>
      </dgm:prSet>
      <dgm:spPr/>
    </dgm:pt>
    <dgm:pt modelId="{930AE250-9BC4-42DA-9137-C55ADD45EAF0}" type="pres">
      <dgm:prSet presAssocID="{E3545D09-B7BB-4665-AD16-B05A18CAE227}" presName="FourNodes_1" presStyleLbl="node1" presStyleIdx="0" presStyleCnt="4">
        <dgm:presLayoutVars>
          <dgm:bulletEnabled val="1"/>
        </dgm:presLayoutVars>
      </dgm:prSet>
      <dgm:spPr/>
      <dgm:t>
        <a:bodyPr/>
        <a:lstStyle/>
        <a:p>
          <a:endParaRPr lang="en-US"/>
        </a:p>
      </dgm:t>
    </dgm:pt>
    <dgm:pt modelId="{801480D2-B97D-4D7D-9EA5-8DEDF3351123}" type="pres">
      <dgm:prSet presAssocID="{E3545D09-B7BB-4665-AD16-B05A18CAE227}" presName="FourNodes_2" presStyleLbl="node1" presStyleIdx="1" presStyleCnt="4">
        <dgm:presLayoutVars>
          <dgm:bulletEnabled val="1"/>
        </dgm:presLayoutVars>
      </dgm:prSet>
      <dgm:spPr/>
      <dgm:t>
        <a:bodyPr/>
        <a:lstStyle/>
        <a:p>
          <a:endParaRPr lang="en-US"/>
        </a:p>
      </dgm:t>
    </dgm:pt>
    <dgm:pt modelId="{B7368528-E9FC-4E9D-9374-0B1E70A34779}" type="pres">
      <dgm:prSet presAssocID="{E3545D09-B7BB-4665-AD16-B05A18CAE227}" presName="FourNodes_3" presStyleLbl="node1" presStyleIdx="2" presStyleCnt="4">
        <dgm:presLayoutVars>
          <dgm:bulletEnabled val="1"/>
        </dgm:presLayoutVars>
      </dgm:prSet>
      <dgm:spPr/>
      <dgm:t>
        <a:bodyPr/>
        <a:lstStyle/>
        <a:p>
          <a:endParaRPr lang="en-US"/>
        </a:p>
      </dgm:t>
    </dgm:pt>
    <dgm:pt modelId="{96C025D7-FA62-4DED-BFEE-1BDF6C1C2051}" type="pres">
      <dgm:prSet presAssocID="{E3545D09-B7BB-4665-AD16-B05A18CAE227}" presName="FourNodes_4" presStyleLbl="node1" presStyleIdx="3" presStyleCnt="4">
        <dgm:presLayoutVars>
          <dgm:bulletEnabled val="1"/>
        </dgm:presLayoutVars>
      </dgm:prSet>
      <dgm:spPr/>
      <dgm:t>
        <a:bodyPr/>
        <a:lstStyle/>
        <a:p>
          <a:endParaRPr lang="en-US"/>
        </a:p>
      </dgm:t>
    </dgm:pt>
    <dgm:pt modelId="{D9BB9D68-835A-439D-B3A4-5328212D33DD}" type="pres">
      <dgm:prSet presAssocID="{E3545D09-B7BB-4665-AD16-B05A18CAE227}" presName="FourConn_1-2" presStyleLbl="fgAccFollowNode1" presStyleIdx="0" presStyleCnt="3">
        <dgm:presLayoutVars>
          <dgm:bulletEnabled val="1"/>
        </dgm:presLayoutVars>
      </dgm:prSet>
      <dgm:spPr/>
      <dgm:t>
        <a:bodyPr/>
        <a:lstStyle/>
        <a:p>
          <a:endParaRPr lang="en-US"/>
        </a:p>
      </dgm:t>
    </dgm:pt>
    <dgm:pt modelId="{AEB67E0F-8AA4-4BDB-AC6A-5C8B61E2075A}" type="pres">
      <dgm:prSet presAssocID="{E3545D09-B7BB-4665-AD16-B05A18CAE227}" presName="FourConn_2-3" presStyleLbl="fgAccFollowNode1" presStyleIdx="1" presStyleCnt="3">
        <dgm:presLayoutVars>
          <dgm:bulletEnabled val="1"/>
        </dgm:presLayoutVars>
      </dgm:prSet>
      <dgm:spPr/>
      <dgm:t>
        <a:bodyPr/>
        <a:lstStyle/>
        <a:p>
          <a:endParaRPr lang="en-US"/>
        </a:p>
      </dgm:t>
    </dgm:pt>
    <dgm:pt modelId="{A8B31428-EB35-4C7B-ACDF-83B9DF050F37}" type="pres">
      <dgm:prSet presAssocID="{E3545D09-B7BB-4665-AD16-B05A18CAE227}" presName="FourConn_3-4" presStyleLbl="fgAccFollowNode1" presStyleIdx="2" presStyleCnt="3">
        <dgm:presLayoutVars>
          <dgm:bulletEnabled val="1"/>
        </dgm:presLayoutVars>
      </dgm:prSet>
      <dgm:spPr/>
      <dgm:t>
        <a:bodyPr/>
        <a:lstStyle/>
        <a:p>
          <a:endParaRPr lang="en-US"/>
        </a:p>
      </dgm:t>
    </dgm:pt>
    <dgm:pt modelId="{94C826B9-856B-4E8E-9DAD-052A2CE540D0}" type="pres">
      <dgm:prSet presAssocID="{E3545D09-B7BB-4665-AD16-B05A18CAE227}" presName="FourNodes_1_text" presStyleLbl="node1" presStyleIdx="3" presStyleCnt="4">
        <dgm:presLayoutVars>
          <dgm:bulletEnabled val="1"/>
        </dgm:presLayoutVars>
      </dgm:prSet>
      <dgm:spPr/>
      <dgm:t>
        <a:bodyPr/>
        <a:lstStyle/>
        <a:p>
          <a:endParaRPr lang="en-US"/>
        </a:p>
      </dgm:t>
    </dgm:pt>
    <dgm:pt modelId="{8E452293-F43F-40AF-8C39-6B981C7BB3B5}" type="pres">
      <dgm:prSet presAssocID="{E3545D09-B7BB-4665-AD16-B05A18CAE227}" presName="FourNodes_2_text" presStyleLbl="node1" presStyleIdx="3" presStyleCnt="4">
        <dgm:presLayoutVars>
          <dgm:bulletEnabled val="1"/>
        </dgm:presLayoutVars>
      </dgm:prSet>
      <dgm:spPr/>
      <dgm:t>
        <a:bodyPr/>
        <a:lstStyle/>
        <a:p>
          <a:endParaRPr lang="en-US"/>
        </a:p>
      </dgm:t>
    </dgm:pt>
    <dgm:pt modelId="{6E2E6981-CCC3-4118-9D96-4A496B539780}" type="pres">
      <dgm:prSet presAssocID="{E3545D09-B7BB-4665-AD16-B05A18CAE227}" presName="FourNodes_3_text" presStyleLbl="node1" presStyleIdx="3" presStyleCnt="4">
        <dgm:presLayoutVars>
          <dgm:bulletEnabled val="1"/>
        </dgm:presLayoutVars>
      </dgm:prSet>
      <dgm:spPr/>
      <dgm:t>
        <a:bodyPr/>
        <a:lstStyle/>
        <a:p>
          <a:endParaRPr lang="en-US"/>
        </a:p>
      </dgm:t>
    </dgm:pt>
    <dgm:pt modelId="{1DAE3C14-D618-4FA2-A875-21BEE263EAF1}" type="pres">
      <dgm:prSet presAssocID="{E3545D09-B7BB-4665-AD16-B05A18CAE227}" presName="FourNodes_4_text" presStyleLbl="node1" presStyleIdx="3" presStyleCnt="4">
        <dgm:presLayoutVars>
          <dgm:bulletEnabled val="1"/>
        </dgm:presLayoutVars>
      </dgm:prSet>
      <dgm:spPr/>
      <dgm:t>
        <a:bodyPr/>
        <a:lstStyle/>
        <a:p>
          <a:endParaRPr lang="en-US"/>
        </a:p>
      </dgm:t>
    </dgm:pt>
  </dgm:ptLst>
  <dgm:cxnLst>
    <dgm:cxn modelId="{40083474-9C87-4B75-B001-BE9F7760E6EA}" srcId="{E3545D09-B7BB-4665-AD16-B05A18CAE227}" destId="{6EF26647-D3EB-4373-80E4-16A9E02734EF}" srcOrd="2" destOrd="0" parTransId="{CAFD05F2-F64A-4095-9EC8-B57D2EDEF4DE}" sibTransId="{DA178056-874F-4E06-8C73-945DDF652253}"/>
    <dgm:cxn modelId="{B75D75D8-69B2-4BB1-B379-97D302974F37}" srcId="{E3545D09-B7BB-4665-AD16-B05A18CAE227}" destId="{2C966F64-F2A1-425E-B5FD-9F2919466001}" srcOrd="0" destOrd="0" parTransId="{A3A2BBB5-2FC2-4420-84C4-D2D5551679F5}" sibTransId="{0DB5F894-1F95-4425-A66B-0E45EDDA4615}"/>
    <dgm:cxn modelId="{1E442025-EB04-4655-885D-C71621B50D2A}" type="presOf" srcId="{A3A4D638-1ACA-4863-89DB-072E35E0C3BF}" destId="{AEB67E0F-8AA4-4BDB-AC6A-5C8B61E2075A}" srcOrd="0" destOrd="0" presId="urn:microsoft.com/office/officeart/2005/8/layout/vProcess5"/>
    <dgm:cxn modelId="{C54346F7-368F-45AD-83C4-6063B1F19370}" type="presOf" srcId="{6EF26647-D3EB-4373-80E4-16A9E02734EF}" destId="{6E2E6981-CCC3-4118-9D96-4A496B539780}" srcOrd="1" destOrd="0" presId="urn:microsoft.com/office/officeart/2005/8/layout/vProcess5"/>
    <dgm:cxn modelId="{2B15B4E5-B218-427C-B881-1E7038541C38}" type="presOf" srcId="{6EF26647-D3EB-4373-80E4-16A9E02734EF}" destId="{B7368528-E9FC-4E9D-9374-0B1E70A34779}" srcOrd="0" destOrd="0" presId="urn:microsoft.com/office/officeart/2005/8/layout/vProcess5"/>
    <dgm:cxn modelId="{1BE22C29-7857-4B12-B9C4-C50EA7D6BB36}" type="presOf" srcId="{2C966F64-F2A1-425E-B5FD-9F2919466001}" destId="{94C826B9-856B-4E8E-9DAD-052A2CE540D0}" srcOrd="1" destOrd="0" presId="urn:microsoft.com/office/officeart/2005/8/layout/vProcess5"/>
    <dgm:cxn modelId="{D45D97D3-14FF-4F56-A018-F6872C825B40}" type="presOf" srcId="{EDBF5CE3-4394-43BD-8BF2-BBA76D976F0A}" destId="{801480D2-B97D-4D7D-9EA5-8DEDF3351123}" srcOrd="0" destOrd="0" presId="urn:microsoft.com/office/officeart/2005/8/layout/vProcess5"/>
    <dgm:cxn modelId="{58BB856F-34F4-40E3-B81A-53BA17B8EB22}" type="presOf" srcId="{0DB5F894-1F95-4425-A66B-0E45EDDA4615}" destId="{D9BB9D68-835A-439D-B3A4-5328212D33DD}" srcOrd="0" destOrd="0" presId="urn:microsoft.com/office/officeart/2005/8/layout/vProcess5"/>
    <dgm:cxn modelId="{D1AD3E00-FD0A-4A18-A63B-F2A3AD178F8C}" type="presOf" srcId="{DA178056-874F-4E06-8C73-945DDF652253}" destId="{A8B31428-EB35-4C7B-ACDF-83B9DF050F37}" srcOrd="0" destOrd="0" presId="urn:microsoft.com/office/officeart/2005/8/layout/vProcess5"/>
    <dgm:cxn modelId="{4B5EE2A6-332E-43FB-B1A4-FD6BF2AB893C}" type="presOf" srcId="{2C966F64-F2A1-425E-B5FD-9F2919466001}" destId="{930AE250-9BC4-42DA-9137-C55ADD45EAF0}" srcOrd="0" destOrd="0" presId="urn:microsoft.com/office/officeart/2005/8/layout/vProcess5"/>
    <dgm:cxn modelId="{02D23E97-7C69-4F4C-881C-86AD4B132140}" type="presOf" srcId="{E3545D09-B7BB-4665-AD16-B05A18CAE227}" destId="{04A4C7CE-FE43-4A87-B93D-B0FA993C2FEB}" srcOrd="0" destOrd="0" presId="urn:microsoft.com/office/officeart/2005/8/layout/vProcess5"/>
    <dgm:cxn modelId="{87DEF883-2DBD-4925-A6A6-639208A22174}" srcId="{E3545D09-B7BB-4665-AD16-B05A18CAE227}" destId="{DCCD6ED2-963A-4DC4-9C56-02CF4B42F169}" srcOrd="3" destOrd="0" parTransId="{F453DB18-40B4-493C-A966-44374C1C3A2B}" sibTransId="{47084F4B-92B1-4410-969F-5E959F9EF7DC}"/>
    <dgm:cxn modelId="{EC90B3C9-7637-4A15-AF0B-AC50C525A745}" type="presOf" srcId="{DCCD6ED2-963A-4DC4-9C56-02CF4B42F169}" destId="{1DAE3C14-D618-4FA2-A875-21BEE263EAF1}" srcOrd="1" destOrd="0" presId="urn:microsoft.com/office/officeart/2005/8/layout/vProcess5"/>
    <dgm:cxn modelId="{930954F9-601A-44DB-99F9-17FCF9BB3F8E}" type="presOf" srcId="{EDBF5CE3-4394-43BD-8BF2-BBA76D976F0A}" destId="{8E452293-F43F-40AF-8C39-6B981C7BB3B5}" srcOrd="1" destOrd="0" presId="urn:microsoft.com/office/officeart/2005/8/layout/vProcess5"/>
    <dgm:cxn modelId="{48223E22-C879-48B9-ADF0-5DC287EF17F6}" type="presOf" srcId="{DCCD6ED2-963A-4DC4-9C56-02CF4B42F169}" destId="{96C025D7-FA62-4DED-BFEE-1BDF6C1C2051}" srcOrd="0" destOrd="0" presId="urn:microsoft.com/office/officeart/2005/8/layout/vProcess5"/>
    <dgm:cxn modelId="{BC829412-1D35-4B0D-9E4E-9492F89BB36B}" srcId="{E3545D09-B7BB-4665-AD16-B05A18CAE227}" destId="{EDBF5CE3-4394-43BD-8BF2-BBA76D976F0A}" srcOrd="1" destOrd="0" parTransId="{64730724-D586-4D01-A401-826FDE771D92}" sibTransId="{A3A4D638-1ACA-4863-89DB-072E35E0C3BF}"/>
    <dgm:cxn modelId="{B8FE267E-FFA4-4456-B3C7-5030A2F502FE}" type="presParOf" srcId="{04A4C7CE-FE43-4A87-B93D-B0FA993C2FEB}" destId="{FD43354B-F918-4174-8A46-9B89619BB2C0}" srcOrd="0" destOrd="0" presId="urn:microsoft.com/office/officeart/2005/8/layout/vProcess5"/>
    <dgm:cxn modelId="{13A93C56-964F-4BED-99A0-94CBEDB6E927}" type="presParOf" srcId="{04A4C7CE-FE43-4A87-B93D-B0FA993C2FEB}" destId="{930AE250-9BC4-42DA-9137-C55ADD45EAF0}" srcOrd="1" destOrd="0" presId="urn:microsoft.com/office/officeart/2005/8/layout/vProcess5"/>
    <dgm:cxn modelId="{21B3FEE2-F9A5-4C5E-9077-15B1A7C84F7A}" type="presParOf" srcId="{04A4C7CE-FE43-4A87-B93D-B0FA993C2FEB}" destId="{801480D2-B97D-4D7D-9EA5-8DEDF3351123}" srcOrd="2" destOrd="0" presId="urn:microsoft.com/office/officeart/2005/8/layout/vProcess5"/>
    <dgm:cxn modelId="{90130FBD-4F9A-4879-B91B-5B968FD86ADB}" type="presParOf" srcId="{04A4C7CE-FE43-4A87-B93D-B0FA993C2FEB}" destId="{B7368528-E9FC-4E9D-9374-0B1E70A34779}" srcOrd="3" destOrd="0" presId="urn:microsoft.com/office/officeart/2005/8/layout/vProcess5"/>
    <dgm:cxn modelId="{605C09A8-0511-4B27-BF9D-C3AE47AC20A4}" type="presParOf" srcId="{04A4C7CE-FE43-4A87-B93D-B0FA993C2FEB}" destId="{96C025D7-FA62-4DED-BFEE-1BDF6C1C2051}" srcOrd="4" destOrd="0" presId="urn:microsoft.com/office/officeart/2005/8/layout/vProcess5"/>
    <dgm:cxn modelId="{82E56711-BDE4-405B-A159-1D2388DDA602}" type="presParOf" srcId="{04A4C7CE-FE43-4A87-B93D-B0FA993C2FEB}" destId="{D9BB9D68-835A-439D-B3A4-5328212D33DD}" srcOrd="5" destOrd="0" presId="urn:microsoft.com/office/officeart/2005/8/layout/vProcess5"/>
    <dgm:cxn modelId="{8B5712FE-20D1-4C64-8323-A0AC3BFBED50}" type="presParOf" srcId="{04A4C7CE-FE43-4A87-B93D-B0FA993C2FEB}" destId="{AEB67E0F-8AA4-4BDB-AC6A-5C8B61E2075A}" srcOrd="6" destOrd="0" presId="urn:microsoft.com/office/officeart/2005/8/layout/vProcess5"/>
    <dgm:cxn modelId="{7F67E4DB-3D2F-4F9D-905B-885B70B2082D}" type="presParOf" srcId="{04A4C7CE-FE43-4A87-B93D-B0FA993C2FEB}" destId="{A8B31428-EB35-4C7B-ACDF-83B9DF050F37}" srcOrd="7" destOrd="0" presId="urn:microsoft.com/office/officeart/2005/8/layout/vProcess5"/>
    <dgm:cxn modelId="{CAAA5F9E-6090-4716-A25B-E323DDCB0FC1}" type="presParOf" srcId="{04A4C7CE-FE43-4A87-B93D-B0FA993C2FEB}" destId="{94C826B9-856B-4E8E-9DAD-052A2CE540D0}" srcOrd="8" destOrd="0" presId="urn:microsoft.com/office/officeart/2005/8/layout/vProcess5"/>
    <dgm:cxn modelId="{A8FAF20A-E62B-465E-88E7-2D056CFAA766}" type="presParOf" srcId="{04A4C7CE-FE43-4A87-B93D-B0FA993C2FEB}" destId="{8E452293-F43F-40AF-8C39-6B981C7BB3B5}" srcOrd="9" destOrd="0" presId="urn:microsoft.com/office/officeart/2005/8/layout/vProcess5"/>
    <dgm:cxn modelId="{93CB6636-CA36-4E85-83E1-61D4005EFF51}" type="presParOf" srcId="{04A4C7CE-FE43-4A87-B93D-B0FA993C2FEB}" destId="{6E2E6981-CCC3-4118-9D96-4A496B539780}" srcOrd="10" destOrd="0" presId="urn:microsoft.com/office/officeart/2005/8/layout/vProcess5"/>
    <dgm:cxn modelId="{A4C537EC-89B1-4D2E-8A87-1A37AD871083}" type="presParOf" srcId="{04A4C7CE-FE43-4A87-B93D-B0FA993C2FEB}" destId="{1DAE3C14-D618-4FA2-A875-21BEE263EAF1}" srcOrd="11" destOrd="0" presId="urn:microsoft.com/office/officeart/2005/8/layout/vProcess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4A069A-22BD-4AB8-B275-27C233AC679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793C90F4-39C2-4304-B7B3-73E4ECE78101}">
      <dgm:prSet custT="1"/>
      <dgm:spPr/>
      <dgm:t>
        <a:bodyPr/>
        <a:lstStyle/>
        <a:p>
          <a:pPr rtl="0"/>
          <a:r>
            <a:rPr lang="en-GB" sz="2000" b="0" dirty="0">
              <a:solidFill>
                <a:schemeClr val="bg1">
                  <a:lumMod val="85000"/>
                </a:schemeClr>
              </a:solidFill>
            </a:rPr>
            <a:t>Judicial Guidelines</a:t>
          </a:r>
        </a:p>
      </dgm:t>
    </dgm:pt>
    <dgm:pt modelId="{67BF5509-C65E-4C77-A116-BA0455D2B8B0}" type="parTrans" cxnId="{640E3477-159E-43D4-98BF-377A0CA8B134}">
      <dgm:prSet/>
      <dgm:spPr/>
      <dgm:t>
        <a:bodyPr/>
        <a:lstStyle/>
        <a:p>
          <a:endParaRPr lang="en-GB"/>
        </a:p>
      </dgm:t>
    </dgm:pt>
    <dgm:pt modelId="{EA3E823C-E1B2-4079-83B5-93DF9A7FC791}" type="sibTrans" cxnId="{640E3477-159E-43D4-98BF-377A0CA8B134}">
      <dgm:prSet/>
      <dgm:spPr/>
      <dgm:t>
        <a:bodyPr/>
        <a:lstStyle/>
        <a:p>
          <a:endParaRPr lang="en-GB"/>
        </a:p>
      </dgm:t>
    </dgm:pt>
    <dgm:pt modelId="{701D073B-3BBE-4023-BC43-C76850ABF1D4}">
      <dgm:prSet custT="1"/>
      <dgm:spPr/>
      <dgm:t>
        <a:bodyPr/>
        <a:lstStyle/>
        <a:p>
          <a:pPr defTabSz="1066800">
            <a:lnSpc>
              <a:spcPct val="90000"/>
            </a:lnSpc>
            <a:spcBef>
              <a:spcPct val="0"/>
            </a:spcBef>
            <a:spcAft>
              <a:spcPct val="35000"/>
            </a:spcAft>
          </a:pPr>
          <a:r>
            <a:rPr lang="en-GB" sz="2000" b="0" dirty="0">
              <a:solidFill>
                <a:schemeClr val="bg1">
                  <a:lumMod val="85000"/>
                </a:schemeClr>
              </a:solidFill>
            </a:rPr>
            <a:t>Reductions from insurers</a:t>
          </a:r>
        </a:p>
      </dgm:t>
    </dgm:pt>
    <dgm:pt modelId="{ABAF04CD-6760-4196-A266-3BC2B3E99E7E}" type="parTrans" cxnId="{4C926593-D448-4D2C-A204-CB5D4C12DA9D}">
      <dgm:prSet/>
      <dgm:spPr/>
      <dgm:t>
        <a:bodyPr/>
        <a:lstStyle/>
        <a:p>
          <a:endParaRPr lang="en-GB"/>
        </a:p>
      </dgm:t>
    </dgm:pt>
    <dgm:pt modelId="{D8E47B39-3AA3-4E9E-AB78-BF85C48EDAA3}" type="sibTrans" cxnId="{4C926593-D448-4D2C-A204-CB5D4C12DA9D}">
      <dgm:prSet/>
      <dgm:spPr/>
      <dgm:t>
        <a:bodyPr/>
        <a:lstStyle/>
        <a:p>
          <a:endParaRPr lang="en-GB"/>
        </a:p>
      </dgm:t>
    </dgm:pt>
    <dgm:pt modelId="{16FE0ED1-4B2D-4D36-87A6-63B3EBB4D40A}">
      <dgm:prSet custT="1"/>
      <dgm:spPr/>
      <dgm:t>
        <a:bodyPr/>
        <a:lstStyle/>
        <a:p>
          <a:pPr defTabSz="1066800">
            <a:lnSpc>
              <a:spcPct val="90000"/>
            </a:lnSpc>
            <a:spcBef>
              <a:spcPct val="0"/>
            </a:spcBef>
            <a:spcAft>
              <a:spcPct val="35000"/>
            </a:spcAft>
          </a:pPr>
          <a:r>
            <a:rPr lang="en-GB" sz="2000" b="0" dirty="0">
              <a:solidFill>
                <a:schemeClr val="bg1">
                  <a:lumMod val="85000"/>
                </a:schemeClr>
              </a:solidFill>
            </a:rPr>
            <a:t>Availability</a:t>
          </a:r>
        </a:p>
      </dgm:t>
    </dgm:pt>
    <dgm:pt modelId="{0135879A-3E42-4CBE-BAEC-F61D6CF31872}" type="parTrans" cxnId="{EC00C405-2FCF-4DAD-8913-DB52C9A2B430}">
      <dgm:prSet/>
      <dgm:spPr/>
      <dgm:t>
        <a:bodyPr/>
        <a:lstStyle/>
        <a:p>
          <a:endParaRPr lang="en-GB"/>
        </a:p>
      </dgm:t>
    </dgm:pt>
    <dgm:pt modelId="{AC1CD449-AF9B-484A-BD91-84970224A30A}" type="sibTrans" cxnId="{EC00C405-2FCF-4DAD-8913-DB52C9A2B430}">
      <dgm:prSet/>
      <dgm:spPr/>
      <dgm:t>
        <a:bodyPr/>
        <a:lstStyle/>
        <a:p>
          <a:endParaRPr lang="en-GB"/>
        </a:p>
      </dgm:t>
    </dgm:pt>
    <dgm:pt modelId="{72DD88E7-1714-4795-A1C1-733D49C1F541}">
      <dgm:prSet custT="1"/>
      <dgm:spPr/>
      <dgm:t>
        <a:bodyPr/>
        <a:lstStyle/>
        <a:p>
          <a:pPr rtl="0"/>
          <a:r>
            <a:rPr lang="en-GB" sz="2000" b="1" dirty="0"/>
            <a:t>Sub Group on Insurance Reform</a:t>
          </a:r>
        </a:p>
      </dgm:t>
    </dgm:pt>
    <dgm:pt modelId="{51F19BD1-F0BB-4B19-8674-5855B501B2C9}" type="parTrans" cxnId="{A9186E98-5EBA-4D27-BD1E-4D24024E298F}">
      <dgm:prSet/>
      <dgm:spPr/>
      <dgm:t>
        <a:bodyPr/>
        <a:lstStyle/>
        <a:p>
          <a:endParaRPr lang="en-GB"/>
        </a:p>
      </dgm:t>
    </dgm:pt>
    <dgm:pt modelId="{02DD90D1-DC2F-47C8-8EE6-2BEE72320D09}" type="sibTrans" cxnId="{A9186E98-5EBA-4D27-BD1E-4D24024E298F}">
      <dgm:prSet/>
      <dgm:spPr/>
      <dgm:t>
        <a:bodyPr/>
        <a:lstStyle/>
        <a:p>
          <a:endParaRPr lang="en-GB"/>
        </a:p>
      </dgm:t>
    </dgm:pt>
    <dgm:pt modelId="{C60D79B3-CE02-49D4-978F-1FF05F9F34E1}">
      <dgm:prSet custT="1"/>
      <dgm:spPr/>
      <dgm:t>
        <a:bodyPr/>
        <a:lstStyle/>
        <a:p>
          <a:pPr rtl="0"/>
          <a:r>
            <a:rPr lang="en-GB" sz="2000" dirty="0">
              <a:solidFill>
                <a:schemeClr val="bg1">
                  <a:lumMod val="85000"/>
                </a:schemeClr>
              </a:solidFill>
            </a:rPr>
            <a:t>Duty</a:t>
          </a:r>
          <a:r>
            <a:rPr lang="en-GB" sz="2000" dirty="0"/>
            <a:t> </a:t>
          </a:r>
          <a:r>
            <a:rPr lang="en-GB" sz="2000" dirty="0">
              <a:solidFill>
                <a:schemeClr val="bg1">
                  <a:lumMod val="85000"/>
                </a:schemeClr>
              </a:solidFill>
            </a:rPr>
            <a:t>of Care</a:t>
          </a:r>
        </a:p>
      </dgm:t>
    </dgm:pt>
    <dgm:pt modelId="{BAB142F4-198F-4B69-A208-019DCBCD6092}" type="parTrans" cxnId="{B9467DDB-4BD8-4928-B269-9ADF5C19E5B8}">
      <dgm:prSet/>
      <dgm:spPr/>
      <dgm:t>
        <a:bodyPr/>
        <a:lstStyle/>
        <a:p>
          <a:endParaRPr lang="en-GB"/>
        </a:p>
      </dgm:t>
    </dgm:pt>
    <dgm:pt modelId="{F32640ED-7740-458C-A9E6-83E7E2DD0BC6}" type="sibTrans" cxnId="{B9467DDB-4BD8-4928-B269-9ADF5C19E5B8}">
      <dgm:prSet/>
      <dgm:spPr/>
      <dgm:t>
        <a:bodyPr/>
        <a:lstStyle/>
        <a:p>
          <a:endParaRPr lang="en-GB"/>
        </a:p>
      </dgm:t>
    </dgm:pt>
    <dgm:pt modelId="{1BD826B4-9025-4C37-AC7F-01852974D858}">
      <dgm:prSet custT="1"/>
      <dgm:spPr/>
      <dgm:t>
        <a:bodyPr/>
        <a:lstStyle/>
        <a:p>
          <a:pPr rtl="0"/>
          <a:r>
            <a:rPr lang="en-GB" sz="2000" dirty="0">
              <a:solidFill>
                <a:schemeClr val="bg1">
                  <a:lumMod val="85000"/>
                </a:schemeClr>
              </a:solidFill>
            </a:rPr>
            <a:t>PIAB</a:t>
          </a:r>
          <a:r>
            <a:rPr lang="en-GB" sz="2000" dirty="0"/>
            <a:t> </a:t>
          </a:r>
          <a:r>
            <a:rPr lang="en-GB" sz="2000" dirty="0">
              <a:solidFill>
                <a:schemeClr val="bg1">
                  <a:lumMod val="85000"/>
                </a:schemeClr>
              </a:solidFill>
            </a:rPr>
            <a:t>reform</a:t>
          </a:r>
        </a:p>
      </dgm:t>
    </dgm:pt>
    <dgm:pt modelId="{2700FF42-96E4-44E9-B01C-5F05F708CBC5}" type="parTrans" cxnId="{0FB0DFB5-0A93-4E23-BD6A-F3D11F3E5D0B}">
      <dgm:prSet/>
      <dgm:spPr/>
      <dgm:t>
        <a:bodyPr/>
        <a:lstStyle/>
        <a:p>
          <a:endParaRPr lang="en-GB"/>
        </a:p>
      </dgm:t>
    </dgm:pt>
    <dgm:pt modelId="{F353B018-2E80-48A7-B7C3-DA477ECFFBD1}" type="sibTrans" cxnId="{0FB0DFB5-0A93-4E23-BD6A-F3D11F3E5D0B}">
      <dgm:prSet/>
      <dgm:spPr/>
      <dgm:t>
        <a:bodyPr/>
        <a:lstStyle/>
        <a:p>
          <a:endParaRPr lang="en-GB"/>
        </a:p>
      </dgm:t>
    </dgm:pt>
    <dgm:pt modelId="{BD47DB65-3B1C-478B-A205-4BD0624E65B7}">
      <dgm:prSet custT="1"/>
      <dgm:spPr/>
      <dgm:t>
        <a:bodyPr/>
        <a:lstStyle/>
        <a:p>
          <a:pPr rtl="0"/>
          <a:r>
            <a:rPr lang="en-GB" sz="2000" b="0" dirty="0">
              <a:solidFill>
                <a:schemeClr val="bg1">
                  <a:lumMod val="85000"/>
                </a:schemeClr>
              </a:solidFill>
            </a:rPr>
            <a:t>Garda Unit</a:t>
          </a:r>
          <a:endParaRPr lang="en-GB" sz="2000" dirty="0"/>
        </a:p>
      </dgm:t>
    </dgm:pt>
    <dgm:pt modelId="{72696C9F-51C0-4626-A6BA-A195BE3CF16A}" type="parTrans" cxnId="{14149388-0286-47F4-8F7D-77BFAF742E49}">
      <dgm:prSet/>
      <dgm:spPr/>
      <dgm:t>
        <a:bodyPr/>
        <a:lstStyle/>
        <a:p>
          <a:endParaRPr lang="en-GB"/>
        </a:p>
      </dgm:t>
    </dgm:pt>
    <dgm:pt modelId="{3EA689B3-409A-44B9-8160-F7728F7A6113}" type="sibTrans" cxnId="{14149388-0286-47F4-8F7D-77BFAF742E49}">
      <dgm:prSet/>
      <dgm:spPr/>
      <dgm:t>
        <a:bodyPr/>
        <a:lstStyle/>
        <a:p>
          <a:endParaRPr lang="en-GB"/>
        </a:p>
      </dgm:t>
    </dgm:pt>
    <dgm:pt modelId="{84B5CBAC-CD58-4184-A197-A655F297D367}">
      <dgm:prSet custT="1"/>
      <dgm:spPr/>
      <dgm:t>
        <a:bodyPr/>
        <a:lstStyle/>
        <a:p>
          <a:pPr defTabSz="1066800">
            <a:lnSpc>
              <a:spcPct val="90000"/>
            </a:lnSpc>
            <a:spcBef>
              <a:spcPct val="0"/>
            </a:spcBef>
            <a:spcAft>
              <a:spcPct val="35000"/>
            </a:spcAft>
          </a:pPr>
          <a:endParaRPr lang="en-GB" sz="2000" b="0" dirty="0">
            <a:solidFill>
              <a:schemeClr val="bg1">
                <a:lumMod val="85000"/>
              </a:schemeClr>
            </a:solidFill>
          </a:endParaRPr>
        </a:p>
      </dgm:t>
    </dgm:pt>
    <dgm:pt modelId="{E5505B5A-8B10-4E56-AE34-AFCD3B0305EC}" type="parTrans" cxnId="{0F32B39C-4691-4010-A036-FE2FA3F329DE}">
      <dgm:prSet/>
      <dgm:spPr/>
      <dgm:t>
        <a:bodyPr/>
        <a:lstStyle/>
        <a:p>
          <a:endParaRPr lang="en-GB"/>
        </a:p>
      </dgm:t>
    </dgm:pt>
    <dgm:pt modelId="{43EFA361-32B1-456D-9D29-04B427A5A10B}" type="sibTrans" cxnId="{0F32B39C-4691-4010-A036-FE2FA3F329DE}">
      <dgm:prSet/>
      <dgm:spPr/>
      <dgm:t>
        <a:bodyPr/>
        <a:lstStyle/>
        <a:p>
          <a:endParaRPr lang="en-GB"/>
        </a:p>
      </dgm:t>
    </dgm:pt>
    <dgm:pt modelId="{A7EE7CC4-57E2-498D-B9E3-C437C5BEEBF3}" type="pres">
      <dgm:prSet presAssocID="{A04A069A-22BD-4AB8-B275-27C233AC6790}" presName="linear" presStyleCnt="0">
        <dgm:presLayoutVars>
          <dgm:animLvl val="lvl"/>
          <dgm:resizeHandles val="exact"/>
        </dgm:presLayoutVars>
      </dgm:prSet>
      <dgm:spPr/>
      <dgm:t>
        <a:bodyPr/>
        <a:lstStyle/>
        <a:p>
          <a:endParaRPr lang="en-US"/>
        </a:p>
      </dgm:t>
    </dgm:pt>
    <dgm:pt modelId="{866094E1-3815-48D5-BC2F-B6F9E0934C16}" type="pres">
      <dgm:prSet presAssocID="{72DD88E7-1714-4795-A1C1-733D49C1F541}" presName="parentText" presStyleLbl="node1" presStyleIdx="0" presStyleCnt="8">
        <dgm:presLayoutVars>
          <dgm:chMax val="0"/>
          <dgm:bulletEnabled val="1"/>
        </dgm:presLayoutVars>
      </dgm:prSet>
      <dgm:spPr/>
      <dgm:t>
        <a:bodyPr/>
        <a:lstStyle/>
        <a:p>
          <a:endParaRPr lang="en-US"/>
        </a:p>
      </dgm:t>
    </dgm:pt>
    <dgm:pt modelId="{A02FAC9F-CFDB-474C-BA14-2A44D72877F1}" type="pres">
      <dgm:prSet presAssocID="{02DD90D1-DC2F-47C8-8EE6-2BEE72320D09}" presName="spacer" presStyleCnt="0"/>
      <dgm:spPr/>
    </dgm:pt>
    <dgm:pt modelId="{5CDF9B37-D39C-46E6-ABEF-D2D23905698C}" type="pres">
      <dgm:prSet presAssocID="{793C90F4-39C2-4304-B7B3-73E4ECE78101}" presName="parentText" presStyleLbl="node1" presStyleIdx="1" presStyleCnt="8">
        <dgm:presLayoutVars>
          <dgm:chMax val="0"/>
          <dgm:bulletEnabled val="1"/>
        </dgm:presLayoutVars>
      </dgm:prSet>
      <dgm:spPr/>
      <dgm:t>
        <a:bodyPr/>
        <a:lstStyle/>
        <a:p>
          <a:endParaRPr lang="en-US"/>
        </a:p>
      </dgm:t>
    </dgm:pt>
    <dgm:pt modelId="{2778FD40-A810-4B39-A664-06324CDA87F4}" type="pres">
      <dgm:prSet presAssocID="{EA3E823C-E1B2-4079-83B5-93DF9A7FC791}" presName="spacer" presStyleCnt="0"/>
      <dgm:spPr/>
    </dgm:pt>
    <dgm:pt modelId="{24E955CC-E3A4-46F4-BCEF-44CDDB4C5389}" type="pres">
      <dgm:prSet presAssocID="{C60D79B3-CE02-49D4-978F-1FF05F9F34E1}" presName="parentText" presStyleLbl="node1" presStyleIdx="2" presStyleCnt="8">
        <dgm:presLayoutVars>
          <dgm:chMax val="0"/>
          <dgm:bulletEnabled val="1"/>
        </dgm:presLayoutVars>
      </dgm:prSet>
      <dgm:spPr/>
      <dgm:t>
        <a:bodyPr/>
        <a:lstStyle/>
        <a:p>
          <a:endParaRPr lang="en-US"/>
        </a:p>
      </dgm:t>
    </dgm:pt>
    <dgm:pt modelId="{EB4D602F-81B1-46E7-BFE1-05F5703F3397}" type="pres">
      <dgm:prSet presAssocID="{F32640ED-7740-458C-A9E6-83E7E2DD0BC6}" presName="spacer" presStyleCnt="0"/>
      <dgm:spPr/>
    </dgm:pt>
    <dgm:pt modelId="{1A690A87-F6C8-4354-AE56-DC8455150F0E}" type="pres">
      <dgm:prSet presAssocID="{1BD826B4-9025-4C37-AC7F-01852974D858}" presName="parentText" presStyleLbl="node1" presStyleIdx="3" presStyleCnt="8" custLinFactNeighborX="50000" custLinFactNeighborY="50011">
        <dgm:presLayoutVars>
          <dgm:chMax val="0"/>
          <dgm:bulletEnabled val="1"/>
        </dgm:presLayoutVars>
      </dgm:prSet>
      <dgm:spPr/>
      <dgm:t>
        <a:bodyPr/>
        <a:lstStyle/>
        <a:p>
          <a:endParaRPr lang="en-US"/>
        </a:p>
      </dgm:t>
    </dgm:pt>
    <dgm:pt modelId="{DE61A69A-CBEA-4D35-80B4-702C433CFC30}" type="pres">
      <dgm:prSet presAssocID="{F353B018-2E80-48A7-B7C3-DA477ECFFBD1}" presName="spacer" presStyleCnt="0"/>
      <dgm:spPr/>
    </dgm:pt>
    <dgm:pt modelId="{9E3DBCAC-0F71-4C4E-AB81-523C14211AC8}" type="pres">
      <dgm:prSet presAssocID="{BD47DB65-3B1C-478B-A205-4BD0624E65B7}" presName="parentText" presStyleLbl="node1" presStyleIdx="4" presStyleCnt="8">
        <dgm:presLayoutVars>
          <dgm:chMax val="0"/>
          <dgm:bulletEnabled val="1"/>
        </dgm:presLayoutVars>
      </dgm:prSet>
      <dgm:spPr/>
      <dgm:t>
        <a:bodyPr/>
        <a:lstStyle/>
        <a:p>
          <a:endParaRPr lang="en-US"/>
        </a:p>
      </dgm:t>
    </dgm:pt>
    <dgm:pt modelId="{E2739DA8-0E88-4581-9D15-F623D86713C5}" type="pres">
      <dgm:prSet presAssocID="{3EA689B3-409A-44B9-8160-F7728F7A6113}" presName="spacer" presStyleCnt="0"/>
      <dgm:spPr/>
    </dgm:pt>
    <dgm:pt modelId="{4BF8BD3E-E69D-47AE-B0D0-848CC908693F}" type="pres">
      <dgm:prSet presAssocID="{701D073B-3BBE-4023-BC43-C76850ABF1D4}" presName="parentText" presStyleLbl="node1" presStyleIdx="5" presStyleCnt="8">
        <dgm:presLayoutVars>
          <dgm:chMax val="0"/>
          <dgm:bulletEnabled val="1"/>
        </dgm:presLayoutVars>
      </dgm:prSet>
      <dgm:spPr/>
      <dgm:t>
        <a:bodyPr/>
        <a:lstStyle/>
        <a:p>
          <a:endParaRPr lang="en-US"/>
        </a:p>
      </dgm:t>
    </dgm:pt>
    <dgm:pt modelId="{4D10332F-2ABA-48CA-85FD-86EB7B5E159C}" type="pres">
      <dgm:prSet presAssocID="{D8E47B39-3AA3-4E9E-AB78-BF85C48EDAA3}" presName="spacer" presStyleCnt="0"/>
      <dgm:spPr/>
    </dgm:pt>
    <dgm:pt modelId="{E2805F3B-990C-47FA-9EE4-9FFA852D815A}" type="pres">
      <dgm:prSet presAssocID="{16FE0ED1-4B2D-4D36-87A6-63B3EBB4D40A}" presName="parentText" presStyleLbl="node1" presStyleIdx="6" presStyleCnt="8">
        <dgm:presLayoutVars>
          <dgm:chMax val="0"/>
          <dgm:bulletEnabled val="1"/>
        </dgm:presLayoutVars>
      </dgm:prSet>
      <dgm:spPr/>
      <dgm:t>
        <a:bodyPr/>
        <a:lstStyle/>
        <a:p>
          <a:endParaRPr lang="en-US"/>
        </a:p>
      </dgm:t>
    </dgm:pt>
    <dgm:pt modelId="{A89E33E6-FB1D-410A-95DC-7119D8ED6001}" type="pres">
      <dgm:prSet presAssocID="{AC1CD449-AF9B-484A-BD91-84970224A30A}" presName="spacer" presStyleCnt="0"/>
      <dgm:spPr/>
    </dgm:pt>
    <dgm:pt modelId="{C4A14B52-A87C-426E-B521-62494F045717}" type="pres">
      <dgm:prSet presAssocID="{84B5CBAC-CD58-4184-A197-A655F297D367}" presName="parentText" presStyleLbl="node1" presStyleIdx="7" presStyleCnt="8">
        <dgm:presLayoutVars>
          <dgm:chMax val="0"/>
          <dgm:bulletEnabled val="1"/>
        </dgm:presLayoutVars>
      </dgm:prSet>
      <dgm:spPr/>
      <dgm:t>
        <a:bodyPr/>
        <a:lstStyle/>
        <a:p>
          <a:endParaRPr lang="en-US"/>
        </a:p>
      </dgm:t>
    </dgm:pt>
  </dgm:ptLst>
  <dgm:cxnLst>
    <dgm:cxn modelId="{38C985B7-B4AC-45E4-BB08-844A077DAA34}" type="presOf" srcId="{84B5CBAC-CD58-4184-A197-A655F297D367}" destId="{C4A14B52-A87C-426E-B521-62494F045717}" srcOrd="0" destOrd="0" presId="urn:microsoft.com/office/officeart/2005/8/layout/vList2"/>
    <dgm:cxn modelId="{A9186E98-5EBA-4D27-BD1E-4D24024E298F}" srcId="{A04A069A-22BD-4AB8-B275-27C233AC6790}" destId="{72DD88E7-1714-4795-A1C1-733D49C1F541}" srcOrd="0" destOrd="0" parTransId="{51F19BD1-F0BB-4B19-8674-5855B501B2C9}" sibTransId="{02DD90D1-DC2F-47C8-8EE6-2BEE72320D09}"/>
    <dgm:cxn modelId="{EC00C405-2FCF-4DAD-8913-DB52C9A2B430}" srcId="{A04A069A-22BD-4AB8-B275-27C233AC6790}" destId="{16FE0ED1-4B2D-4D36-87A6-63B3EBB4D40A}" srcOrd="6" destOrd="0" parTransId="{0135879A-3E42-4CBE-BAEC-F61D6CF31872}" sibTransId="{AC1CD449-AF9B-484A-BD91-84970224A30A}"/>
    <dgm:cxn modelId="{99A8729C-C64D-4A45-8E2B-F9F39A1ADD17}" type="presOf" srcId="{C60D79B3-CE02-49D4-978F-1FF05F9F34E1}" destId="{24E955CC-E3A4-46F4-BCEF-44CDDB4C5389}" srcOrd="0" destOrd="0" presId="urn:microsoft.com/office/officeart/2005/8/layout/vList2"/>
    <dgm:cxn modelId="{E8DA9DE7-1460-4B00-AE23-2A80D8924F6B}" type="presOf" srcId="{701D073B-3BBE-4023-BC43-C76850ABF1D4}" destId="{4BF8BD3E-E69D-47AE-B0D0-848CC908693F}" srcOrd="0" destOrd="0" presId="urn:microsoft.com/office/officeart/2005/8/layout/vList2"/>
    <dgm:cxn modelId="{0F32B39C-4691-4010-A036-FE2FA3F329DE}" srcId="{A04A069A-22BD-4AB8-B275-27C233AC6790}" destId="{84B5CBAC-CD58-4184-A197-A655F297D367}" srcOrd="7" destOrd="0" parTransId="{E5505B5A-8B10-4E56-AE34-AFCD3B0305EC}" sibTransId="{43EFA361-32B1-456D-9D29-04B427A5A10B}"/>
    <dgm:cxn modelId="{D856A506-0A7D-41D0-B7AE-FC3568A03483}" type="presOf" srcId="{1BD826B4-9025-4C37-AC7F-01852974D858}" destId="{1A690A87-F6C8-4354-AE56-DC8455150F0E}" srcOrd="0" destOrd="0" presId="urn:microsoft.com/office/officeart/2005/8/layout/vList2"/>
    <dgm:cxn modelId="{DCF96A1B-7AC2-4CDC-B9EB-E788C7AFC25B}" type="presOf" srcId="{793C90F4-39C2-4304-B7B3-73E4ECE78101}" destId="{5CDF9B37-D39C-46E6-ABEF-D2D23905698C}" srcOrd="0" destOrd="0" presId="urn:microsoft.com/office/officeart/2005/8/layout/vList2"/>
    <dgm:cxn modelId="{8BB5C8AD-3F12-46D6-B776-94CD24BDE3B9}" type="presOf" srcId="{A04A069A-22BD-4AB8-B275-27C233AC6790}" destId="{A7EE7CC4-57E2-498D-B9E3-C437C5BEEBF3}" srcOrd="0" destOrd="0" presId="urn:microsoft.com/office/officeart/2005/8/layout/vList2"/>
    <dgm:cxn modelId="{14149388-0286-47F4-8F7D-77BFAF742E49}" srcId="{A04A069A-22BD-4AB8-B275-27C233AC6790}" destId="{BD47DB65-3B1C-478B-A205-4BD0624E65B7}" srcOrd="4" destOrd="0" parTransId="{72696C9F-51C0-4626-A6BA-A195BE3CF16A}" sibTransId="{3EA689B3-409A-44B9-8160-F7728F7A6113}"/>
    <dgm:cxn modelId="{640E3477-159E-43D4-98BF-377A0CA8B134}" srcId="{A04A069A-22BD-4AB8-B275-27C233AC6790}" destId="{793C90F4-39C2-4304-B7B3-73E4ECE78101}" srcOrd="1" destOrd="0" parTransId="{67BF5509-C65E-4C77-A116-BA0455D2B8B0}" sibTransId="{EA3E823C-E1B2-4079-83B5-93DF9A7FC791}"/>
    <dgm:cxn modelId="{B9467DDB-4BD8-4928-B269-9ADF5C19E5B8}" srcId="{A04A069A-22BD-4AB8-B275-27C233AC6790}" destId="{C60D79B3-CE02-49D4-978F-1FF05F9F34E1}" srcOrd="2" destOrd="0" parTransId="{BAB142F4-198F-4B69-A208-019DCBCD6092}" sibTransId="{F32640ED-7740-458C-A9E6-83E7E2DD0BC6}"/>
    <dgm:cxn modelId="{BED0D98B-4D1D-4E6E-8916-756470084A5C}" type="presOf" srcId="{72DD88E7-1714-4795-A1C1-733D49C1F541}" destId="{866094E1-3815-48D5-BC2F-B6F9E0934C16}" srcOrd="0" destOrd="0" presId="urn:microsoft.com/office/officeart/2005/8/layout/vList2"/>
    <dgm:cxn modelId="{869B9DFD-4EA2-4061-B50D-4868CBE73F43}" type="presOf" srcId="{16FE0ED1-4B2D-4D36-87A6-63B3EBB4D40A}" destId="{E2805F3B-990C-47FA-9EE4-9FFA852D815A}" srcOrd="0" destOrd="0" presId="urn:microsoft.com/office/officeart/2005/8/layout/vList2"/>
    <dgm:cxn modelId="{879E7D5E-7EEF-4307-984A-B706E9E684E8}" type="presOf" srcId="{BD47DB65-3B1C-478B-A205-4BD0624E65B7}" destId="{9E3DBCAC-0F71-4C4E-AB81-523C14211AC8}" srcOrd="0" destOrd="0" presId="urn:microsoft.com/office/officeart/2005/8/layout/vList2"/>
    <dgm:cxn modelId="{0FB0DFB5-0A93-4E23-BD6A-F3D11F3E5D0B}" srcId="{A04A069A-22BD-4AB8-B275-27C233AC6790}" destId="{1BD826B4-9025-4C37-AC7F-01852974D858}" srcOrd="3" destOrd="0" parTransId="{2700FF42-96E4-44E9-B01C-5F05F708CBC5}" sibTransId="{F353B018-2E80-48A7-B7C3-DA477ECFFBD1}"/>
    <dgm:cxn modelId="{4C926593-D448-4D2C-A204-CB5D4C12DA9D}" srcId="{A04A069A-22BD-4AB8-B275-27C233AC6790}" destId="{701D073B-3BBE-4023-BC43-C76850ABF1D4}" srcOrd="5" destOrd="0" parTransId="{ABAF04CD-6760-4196-A266-3BC2B3E99E7E}" sibTransId="{D8E47B39-3AA3-4E9E-AB78-BF85C48EDAA3}"/>
    <dgm:cxn modelId="{FFE4E7FC-CC75-43CB-BDDE-D281558D254F}" type="presParOf" srcId="{A7EE7CC4-57E2-498D-B9E3-C437C5BEEBF3}" destId="{866094E1-3815-48D5-BC2F-B6F9E0934C16}" srcOrd="0" destOrd="0" presId="urn:microsoft.com/office/officeart/2005/8/layout/vList2"/>
    <dgm:cxn modelId="{00C0E397-C403-4B70-8B2A-B702BF1F83B4}" type="presParOf" srcId="{A7EE7CC4-57E2-498D-B9E3-C437C5BEEBF3}" destId="{A02FAC9F-CFDB-474C-BA14-2A44D72877F1}" srcOrd="1" destOrd="0" presId="urn:microsoft.com/office/officeart/2005/8/layout/vList2"/>
    <dgm:cxn modelId="{3AA85341-8387-4FD3-AADD-DA00571CD03F}" type="presParOf" srcId="{A7EE7CC4-57E2-498D-B9E3-C437C5BEEBF3}" destId="{5CDF9B37-D39C-46E6-ABEF-D2D23905698C}" srcOrd="2" destOrd="0" presId="urn:microsoft.com/office/officeart/2005/8/layout/vList2"/>
    <dgm:cxn modelId="{756C4FB6-1ED9-43DF-B6AF-FA184D564B21}" type="presParOf" srcId="{A7EE7CC4-57E2-498D-B9E3-C437C5BEEBF3}" destId="{2778FD40-A810-4B39-A664-06324CDA87F4}" srcOrd="3" destOrd="0" presId="urn:microsoft.com/office/officeart/2005/8/layout/vList2"/>
    <dgm:cxn modelId="{E5E79C59-BE28-421A-B274-C6A8F994C3A6}" type="presParOf" srcId="{A7EE7CC4-57E2-498D-B9E3-C437C5BEEBF3}" destId="{24E955CC-E3A4-46F4-BCEF-44CDDB4C5389}" srcOrd="4" destOrd="0" presId="urn:microsoft.com/office/officeart/2005/8/layout/vList2"/>
    <dgm:cxn modelId="{245B7B9F-9815-4C2F-B7DA-1B3D43CC799C}" type="presParOf" srcId="{A7EE7CC4-57E2-498D-B9E3-C437C5BEEBF3}" destId="{EB4D602F-81B1-46E7-BFE1-05F5703F3397}" srcOrd="5" destOrd="0" presId="urn:microsoft.com/office/officeart/2005/8/layout/vList2"/>
    <dgm:cxn modelId="{39682EC2-D72E-44BB-ADDD-64FCDC38C732}" type="presParOf" srcId="{A7EE7CC4-57E2-498D-B9E3-C437C5BEEBF3}" destId="{1A690A87-F6C8-4354-AE56-DC8455150F0E}" srcOrd="6" destOrd="0" presId="urn:microsoft.com/office/officeart/2005/8/layout/vList2"/>
    <dgm:cxn modelId="{7FA6B2B3-B412-4B8A-8912-CAA82DCC7662}" type="presParOf" srcId="{A7EE7CC4-57E2-498D-B9E3-C437C5BEEBF3}" destId="{DE61A69A-CBEA-4D35-80B4-702C433CFC30}" srcOrd="7" destOrd="0" presId="urn:microsoft.com/office/officeart/2005/8/layout/vList2"/>
    <dgm:cxn modelId="{B377B8EE-5403-4D06-8B84-A2B6E4347667}" type="presParOf" srcId="{A7EE7CC4-57E2-498D-B9E3-C437C5BEEBF3}" destId="{9E3DBCAC-0F71-4C4E-AB81-523C14211AC8}" srcOrd="8" destOrd="0" presId="urn:microsoft.com/office/officeart/2005/8/layout/vList2"/>
    <dgm:cxn modelId="{470F34A8-5D5D-4A8E-A26B-CAADEDF1DBE0}" type="presParOf" srcId="{A7EE7CC4-57E2-498D-B9E3-C437C5BEEBF3}" destId="{E2739DA8-0E88-4581-9D15-F623D86713C5}" srcOrd="9" destOrd="0" presId="urn:microsoft.com/office/officeart/2005/8/layout/vList2"/>
    <dgm:cxn modelId="{99F1D5D9-E3FA-4FAE-9A7B-858007079C2E}" type="presParOf" srcId="{A7EE7CC4-57E2-498D-B9E3-C437C5BEEBF3}" destId="{4BF8BD3E-E69D-47AE-B0D0-848CC908693F}" srcOrd="10" destOrd="0" presId="urn:microsoft.com/office/officeart/2005/8/layout/vList2"/>
    <dgm:cxn modelId="{3878B552-495A-4BE4-8B73-BF57634B865B}" type="presParOf" srcId="{A7EE7CC4-57E2-498D-B9E3-C437C5BEEBF3}" destId="{4D10332F-2ABA-48CA-85FD-86EB7B5E159C}" srcOrd="11" destOrd="0" presId="urn:microsoft.com/office/officeart/2005/8/layout/vList2"/>
    <dgm:cxn modelId="{C91C099D-E347-4442-AA91-18E5A53AC623}" type="presParOf" srcId="{A7EE7CC4-57E2-498D-B9E3-C437C5BEEBF3}" destId="{E2805F3B-990C-47FA-9EE4-9FFA852D815A}" srcOrd="12" destOrd="0" presId="urn:microsoft.com/office/officeart/2005/8/layout/vList2"/>
    <dgm:cxn modelId="{F18AE055-99F5-41A0-A415-13C3E7B85D16}" type="presParOf" srcId="{A7EE7CC4-57E2-498D-B9E3-C437C5BEEBF3}" destId="{A89E33E6-FB1D-410A-95DC-7119D8ED6001}" srcOrd="13" destOrd="0" presId="urn:microsoft.com/office/officeart/2005/8/layout/vList2"/>
    <dgm:cxn modelId="{29A00BE0-6967-4FEA-A23C-72F1DE784C7C}" type="presParOf" srcId="{A7EE7CC4-57E2-498D-B9E3-C437C5BEEBF3}" destId="{C4A14B52-A87C-426E-B521-62494F045717}" srcOrd="1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4A069A-22BD-4AB8-B275-27C233AC679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793C90F4-39C2-4304-B7B3-73E4ECE78101}">
      <dgm:prSet custT="1"/>
      <dgm:spPr/>
      <dgm:t>
        <a:bodyPr/>
        <a:lstStyle/>
        <a:p>
          <a:pPr rtl="0"/>
          <a:r>
            <a:rPr lang="en-GB" sz="2000" b="1" dirty="0">
              <a:solidFill>
                <a:schemeClr val="tx1"/>
              </a:solidFill>
            </a:rPr>
            <a:t>Judicial</a:t>
          </a:r>
          <a:r>
            <a:rPr lang="en-GB" sz="2000" b="0" dirty="0">
              <a:solidFill>
                <a:schemeClr val="bg1">
                  <a:lumMod val="85000"/>
                </a:schemeClr>
              </a:solidFill>
            </a:rPr>
            <a:t> </a:t>
          </a:r>
          <a:r>
            <a:rPr lang="en-GB" sz="2000" b="1" dirty="0">
              <a:solidFill>
                <a:schemeClr val="tx1"/>
              </a:solidFill>
            </a:rPr>
            <a:t>Guidelines</a:t>
          </a:r>
        </a:p>
      </dgm:t>
    </dgm:pt>
    <dgm:pt modelId="{67BF5509-C65E-4C77-A116-BA0455D2B8B0}" type="parTrans" cxnId="{640E3477-159E-43D4-98BF-377A0CA8B134}">
      <dgm:prSet/>
      <dgm:spPr/>
      <dgm:t>
        <a:bodyPr/>
        <a:lstStyle/>
        <a:p>
          <a:endParaRPr lang="en-GB"/>
        </a:p>
      </dgm:t>
    </dgm:pt>
    <dgm:pt modelId="{EA3E823C-E1B2-4079-83B5-93DF9A7FC791}" type="sibTrans" cxnId="{640E3477-159E-43D4-98BF-377A0CA8B134}">
      <dgm:prSet/>
      <dgm:spPr/>
      <dgm:t>
        <a:bodyPr/>
        <a:lstStyle/>
        <a:p>
          <a:endParaRPr lang="en-GB"/>
        </a:p>
      </dgm:t>
    </dgm:pt>
    <dgm:pt modelId="{701D073B-3BBE-4023-BC43-C76850ABF1D4}">
      <dgm:prSet custT="1"/>
      <dgm:spPr/>
      <dgm:t>
        <a:bodyPr/>
        <a:lstStyle/>
        <a:p>
          <a:pPr defTabSz="1066800">
            <a:lnSpc>
              <a:spcPct val="90000"/>
            </a:lnSpc>
            <a:spcBef>
              <a:spcPct val="0"/>
            </a:spcBef>
            <a:spcAft>
              <a:spcPct val="35000"/>
            </a:spcAft>
          </a:pPr>
          <a:r>
            <a:rPr lang="en-GB" sz="2000" b="0" dirty="0">
              <a:solidFill>
                <a:schemeClr val="bg1">
                  <a:lumMod val="85000"/>
                </a:schemeClr>
              </a:solidFill>
            </a:rPr>
            <a:t>Reductions from insurers</a:t>
          </a:r>
        </a:p>
      </dgm:t>
    </dgm:pt>
    <dgm:pt modelId="{ABAF04CD-6760-4196-A266-3BC2B3E99E7E}" type="parTrans" cxnId="{4C926593-D448-4D2C-A204-CB5D4C12DA9D}">
      <dgm:prSet/>
      <dgm:spPr/>
      <dgm:t>
        <a:bodyPr/>
        <a:lstStyle/>
        <a:p>
          <a:endParaRPr lang="en-GB"/>
        </a:p>
      </dgm:t>
    </dgm:pt>
    <dgm:pt modelId="{D8E47B39-3AA3-4E9E-AB78-BF85C48EDAA3}" type="sibTrans" cxnId="{4C926593-D448-4D2C-A204-CB5D4C12DA9D}">
      <dgm:prSet/>
      <dgm:spPr/>
      <dgm:t>
        <a:bodyPr/>
        <a:lstStyle/>
        <a:p>
          <a:endParaRPr lang="en-GB"/>
        </a:p>
      </dgm:t>
    </dgm:pt>
    <dgm:pt modelId="{16FE0ED1-4B2D-4D36-87A6-63B3EBB4D40A}">
      <dgm:prSet custT="1"/>
      <dgm:spPr/>
      <dgm:t>
        <a:bodyPr/>
        <a:lstStyle/>
        <a:p>
          <a:pPr defTabSz="1066800">
            <a:lnSpc>
              <a:spcPct val="90000"/>
            </a:lnSpc>
            <a:spcBef>
              <a:spcPct val="0"/>
            </a:spcBef>
            <a:spcAft>
              <a:spcPct val="35000"/>
            </a:spcAft>
          </a:pPr>
          <a:r>
            <a:rPr lang="en-GB" sz="2000" b="0" dirty="0">
              <a:solidFill>
                <a:schemeClr val="bg1">
                  <a:lumMod val="85000"/>
                </a:schemeClr>
              </a:solidFill>
            </a:rPr>
            <a:t>Availability</a:t>
          </a:r>
        </a:p>
      </dgm:t>
    </dgm:pt>
    <dgm:pt modelId="{0135879A-3E42-4CBE-BAEC-F61D6CF31872}" type="parTrans" cxnId="{EC00C405-2FCF-4DAD-8913-DB52C9A2B430}">
      <dgm:prSet/>
      <dgm:spPr/>
      <dgm:t>
        <a:bodyPr/>
        <a:lstStyle/>
        <a:p>
          <a:endParaRPr lang="en-GB"/>
        </a:p>
      </dgm:t>
    </dgm:pt>
    <dgm:pt modelId="{AC1CD449-AF9B-484A-BD91-84970224A30A}" type="sibTrans" cxnId="{EC00C405-2FCF-4DAD-8913-DB52C9A2B430}">
      <dgm:prSet/>
      <dgm:spPr/>
      <dgm:t>
        <a:bodyPr/>
        <a:lstStyle/>
        <a:p>
          <a:endParaRPr lang="en-GB"/>
        </a:p>
      </dgm:t>
    </dgm:pt>
    <dgm:pt modelId="{72DD88E7-1714-4795-A1C1-733D49C1F541}">
      <dgm:prSet custT="1"/>
      <dgm:spPr/>
      <dgm:t>
        <a:bodyPr/>
        <a:lstStyle/>
        <a:p>
          <a:pPr rtl="0"/>
          <a:r>
            <a:rPr lang="en-GB" sz="2000" b="0" dirty="0">
              <a:solidFill>
                <a:schemeClr val="bg1">
                  <a:lumMod val="85000"/>
                </a:schemeClr>
              </a:solidFill>
            </a:rPr>
            <a:t>Sub Group on Insurance Reform</a:t>
          </a:r>
        </a:p>
      </dgm:t>
    </dgm:pt>
    <dgm:pt modelId="{51F19BD1-F0BB-4B19-8674-5855B501B2C9}" type="parTrans" cxnId="{A9186E98-5EBA-4D27-BD1E-4D24024E298F}">
      <dgm:prSet/>
      <dgm:spPr/>
      <dgm:t>
        <a:bodyPr/>
        <a:lstStyle/>
        <a:p>
          <a:endParaRPr lang="en-GB"/>
        </a:p>
      </dgm:t>
    </dgm:pt>
    <dgm:pt modelId="{02DD90D1-DC2F-47C8-8EE6-2BEE72320D09}" type="sibTrans" cxnId="{A9186E98-5EBA-4D27-BD1E-4D24024E298F}">
      <dgm:prSet/>
      <dgm:spPr/>
      <dgm:t>
        <a:bodyPr/>
        <a:lstStyle/>
        <a:p>
          <a:endParaRPr lang="en-GB"/>
        </a:p>
      </dgm:t>
    </dgm:pt>
    <dgm:pt modelId="{C60D79B3-CE02-49D4-978F-1FF05F9F34E1}">
      <dgm:prSet custT="1"/>
      <dgm:spPr/>
      <dgm:t>
        <a:bodyPr/>
        <a:lstStyle/>
        <a:p>
          <a:pPr rtl="0"/>
          <a:r>
            <a:rPr lang="en-GB" sz="2000" dirty="0">
              <a:solidFill>
                <a:schemeClr val="bg1">
                  <a:lumMod val="85000"/>
                </a:schemeClr>
              </a:solidFill>
            </a:rPr>
            <a:t>Duty</a:t>
          </a:r>
          <a:r>
            <a:rPr lang="en-GB" sz="2000" dirty="0"/>
            <a:t> </a:t>
          </a:r>
          <a:r>
            <a:rPr lang="en-GB" sz="2000" dirty="0">
              <a:solidFill>
                <a:schemeClr val="bg1">
                  <a:lumMod val="85000"/>
                </a:schemeClr>
              </a:solidFill>
            </a:rPr>
            <a:t>of Care</a:t>
          </a:r>
        </a:p>
      </dgm:t>
    </dgm:pt>
    <dgm:pt modelId="{BAB142F4-198F-4B69-A208-019DCBCD6092}" type="parTrans" cxnId="{B9467DDB-4BD8-4928-B269-9ADF5C19E5B8}">
      <dgm:prSet/>
      <dgm:spPr/>
      <dgm:t>
        <a:bodyPr/>
        <a:lstStyle/>
        <a:p>
          <a:endParaRPr lang="en-GB"/>
        </a:p>
      </dgm:t>
    </dgm:pt>
    <dgm:pt modelId="{F32640ED-7740-458C-A9E6-83E7E2DD0BC6}" type="sibTrans" cxnId="{B9467DDB-4BD8-4928-B269-9ADF5C19E5B8}">
      <dgm:prSet/>
      <dgm:spPr/>
      <dgm:t>
        <a:bodyPr/>
        <a:lstStyle/>
        <a:p>
          <a:endParaRPr lang="en-GB"/>
        </a:p>
      </dgm:t>
    </dgm:pt>
    <dgm:pt modelId="{1BD826B4-9025-4C37-AC7F-01852974D858}">
      <dgm:prSet custT="1"/>
      <dgm:spPr/>
      <dgm:t>
        <a:bodyPr/>
        <a:lstStyle/>
        <a:p>
          <a:pPr rtl="0"/>
          <a:r>
            <a:rPr lang="en-GB" sz="2000" dirty="0">
              <a:solidFill>
                <a:schemeClr val="bg1">
                  <a:lumMod val="85000"/>
                </a:schemeClr>
              </a:solidFill>
            </a:rPr>
            <a:t>PIAB</a:t>
          </a:r>
          <a:r>
            <a:rPr lang="en-GB" sz="2000" dirty="0"/>
            <a:t> </a:t>
          </a:r>
          <a:r>
            <a:rPr lang="en-GB" sz="2000" dirty="0">
              <a:solidFill>
                <a:schemeClr val="bg1">
                  <a:lumMod val="85000"/>
                </a:schemeClr>
              </a:solidFill>
            </a:rPr>
            <a:t>reform</a:t>
          </a:r>
        </a:p>
      </dgm:t>
    </dgm:pt>
    <dgm:pt modelId="{2700FF42-96E4-44E9-B01C-5F05F708CBC5}" type="parTrans" cxnId="{0FB0DFB5-0A93-4E23-BD6A-F3D11F3E5D0B}">
      <dgm:prSet/>
      <dgm:spPr/>
      <dgm:t>
        <a:bodyPr/>
        <a:lstStyle/>
        <a:p>
          <a:endParaRPr lang="en-GB"/>
        </a:p>
      </dgm:t>
    </dgm:pt>
    <dgm:pt modelId="{F353B018-2E80-48A7-B7C3-DA477ECFFBD1}" type="sibTrans" cxnId="{0FB0DFB5-0A93-4E23-BD6A-F3D11F3E5D0B}">
      <dgm:prSet/>
      <dgm:spPr/>
      <dgm:t>
        <a:bodyPr/>
        <a:lstStyle/>
        <a:p>
          <a:endParaRPr lang="en-GB"/>
        </a:p>
      </dgm:t>
    </dgm:pt>
    <dgm:pt modelId="{BD47DB65-3B1C-478B-A205-4BD0624E65B7}">
      <dgm:prSet custT="1"/>
      <dgm:spPr/>
      <dgm:t>
        <a:bodyPr/>
        <a:lstStyle/>
        <a:p>
          <a:pPr rtl="0"/>
          <a:r>
            <a:rPr lang="en-GB" sz="2000" b="0" dirty="0">
              <a:solidFill>
                <a:schemeClr val="bg1">
                  <a:lumMod val="85000"/>
                </a:schemeClr>
              </a:solidFill>
            </a:rPr>
            <a:t>Garda Unit</a:t>
          </a:r>
          <a:endParaRPr lang="en-GB" sz="2000" dirty="0"/>
        </a:p>
      </dgm:t>
    </dgm:pt>
    <dgm:pt modelId="{72696C9F-51C0-4626-A6BA-A195BE3CF16A}" type="parTrans" cxnId="{14149388-0286-47F4-8F7D-77BFAF742E49}">
      <dgm:prSet/>
      <dgm:spPr/>
      <dgm:t>
        <a:bodyPr/>
        <a:lstStyle/>
        <a:p>
          <a:endParaRPr lang="en-GB"/>
        </a:p>
      </dgm:t>
    </dgm:pt>
    <dgm:pt modelId="{3EA689B3-409A-44B9-8160-F7728F7A6113}" type="sibTrans" cxnId="{14149388-0286-47F4-8F7D-77BFAF742E49}">
      <dgm:prSet/>
      <dgm:spPr/>
      <dgm:t>
        <a:bodyPr/>
        <a:lstStyle/>
        <a:p>
          <a:endParaRPr lang="en-GB"/>
        </a:p>
      </dgm:t>
    </dgm:pt>
    <dgm:pt modelId="{A7EE7CC4-57E2-498D-B9E3-C437C5BEEBF3}" type="pres">
      <dgm:prSet presAssocID="{A04A069A-22BD-4AB8-B275-27C233AC6790}" presName="linear" presStyleCnt="0">
        <dgm:presLayoutVars>
          <dgm:animLvl val="lvl"/>
          <dgm:resizeHandles val="exact"/>
        </dgm:presLayoutVars>
      </dgm:prSet>
      <dgm:spPr/>
      <dgm:t>
        <a:bodyPr/>
        <a:lstStyle/>
        <a:p>
          <a:endParaRPr lang="en-US"/>
        </a:p>
      </dgm:t>
    </dgm:pt>
    <dgm:pt modelId="{866094E1-3815-48D5-BC2F-B6F9E0934C16}" type="pres">
      <dgm:prSet presAssocID="{72DD88E7-1714-4795-A1C1-733D49C1F541}" presName="parentText" presStyleLbl="node1" presStyleIdx="0" presStyleCnt="7">
        <dgm:presLayoutVars>
          <dgm:chMax val="0"/>
          <dgm:bulletEnabled val="1"/>
        </dgm:presLayoutVars>
      </dgm:prSet>
      <dgm:spPr/>
      <dgm:t>
        <a:bodyPr/>
        <a:lstStyle/>
        <a:p>
          <a:endParaRPr lang="en-US"/>
        </a:p>
      </dgm:t>
    </dgm:pt>
    <dgm:pt modelId="{A02FAC9F-CFDB-474C-BA14-2A44D72877F1}" type="pres">
      <dgm:prSet presAssocID="{02DD90D1-DC2F-47C8-8EE6-2BEE72320D09}" presName="spacer" presStyleCnt="0"/>
      <dgm:spPr/>
    </dgm:pt>
    <dgm:pt modelId="{5CDF9B37-D39C-46E6-ABEF-D2D23905698C}" type="pres">
      <dgm:prSet presAssocID="{793C90F4-39C2-4304-B7B3-73E4ECE78101}" presName="parentText" presStyleLbl="node1" presStyleIdx="1" presStyleCnt="7">
        <dgm:presLayoutVars>
          <dgm:chMax val="0"/>
          <dgm:bulletEnabled val="1"/>
        </dgm:presLayoutVars>
      </dgm:prSet>
      <dgm:spPr/>
      <dgm:t>
        <a:bodyPr/>
        <a:lstStyle/>
        <a:p>
          <a:endParaRPr lang="en-US"/>
        </a:p>
      </dgm:t>
    </dgm:pt>
    <dgm:pt modelId="{2778FD40-A810-4B39-A664-06324CDA87F4}" type="pres">
      <dgm:prSet presAssocID="{EA3E823C-E1B2-4079-83B5-93DF9A7FC791}" presName="spacer" presStyleCnt="0"/>
      <dgm:spPr/>
    </dgm:pt>
    <dgm:pt modelId="{24E955CC-E3A4-46F4-BCEF-44CDDB4C5389}" type="pres">
      <dgm:prSet presAssocID="{C60D79B3-CE02-49D4-978F-1FF05F9F34E1}" presName="parentText" presStyleLbl="node1" presStyleIdx="2" presStyleCnt="7">
        <dgm:presLayoutVars>
          <dgm:chMax val="0"/>
          <dgm:bulletEnabled val="1"/>
        </dgm:presLayoutVars>
      </dgm:prSet>
      <dgm:spPr/>
      <dgm:t>
        <a:bodyPr/>
        <a:lstStyle/>
        <a:p>
          <a:endParaRPr lang="en-US"/>
        </a:p>
      </dgm:t>
    </dgm:pt>
    <dgm:pt modelId="{EB4D602F-81B1-46E7-BFE1-05F5703F3397}" type="pres">
      <dgm:prSet presAssocID="{F32640ED-7740-458C-A9E6-83E7E2DD0BC6}" presName="spacer" presStyleCnt="0"/>
      <dgm:spPr/>
    </dgm:pt>
    <dgm:pt modelId="{1A690A87-F6C8-4354-AE56-DC8455150F0E}" type="pres">
      <dgm:prSet presAssocID="{1BD826B4-9025-4C37-AC7F-01852974D858}" presName="parentText" presStyleLbl="node1" presStyleIdx="3" presStyleCnt="7" custLinFactNeighborX="50000" custLinFactNeighborY="50011">
        <dgm:presLayoutVars>
          <dgm:chMax val="0"/>
          <dgm:bulletEnabled val="1"/>
        </dgm:presLayoutVars>
      </dgm:prSet>
      <dgm:spPr/>
      <dgm:t>
        <a:bodyPr/>
        <a:lstStyle/>
        <a:p>
          <a:endParaRPr lang="en-US"/>
        </a:p>
      </dgm:t>
    </dgm:pt>
    <dgm:pt modelId="{DE61A69A-CBEA-4D35-80B4-702C433CFC30}" type="pres">
      <dgm:prSet presAssocID="{F353B018-2E80-48A7-B7C3-DA477ECFFBD1}" presName="spacer" presStyleCnt="0"/>
      <dgm:spPr/>
    </dgm:pt>
    <dgm:pt modelId="{9E3DBCAC-0F71-4C4E-AB81-523C14211AC8}" type="pres">
      <dgm:prSet presAssocID="{BD47DB65-3B1C-478B-A205-4BD0624E65B7}" presName="parentText" presStyleLbl="node1" presStyleIdx="4" presStyleCnt="7">
        <dgm:presLayoutVars>
          <dgm:chMax val="0"/>
          <dgm:bulletEnabled val="1"/>
        </dgm:presLayoutVars>
      </dgm:prSet>
      <dgm:spPr/>
      <dgm:t>
        <a:bodyPr/>
        <a:lstStyle/>
        <a:p>
          <a:endParaRPr lang="en-US"/>
        </a:p>
      </dgm:t>
    </dgm:pt>
    <dgm:pt modelId="{E2739DA8-0E88-4581-9D15-F623D86713C5}" type="pres">
      <dgm:prSet presAssocID="{3EA689B3-409A-44B9-8160-F7728F7A6113}" presName="spacer" presStyleCnt="0"/>
      <dgm:spPr/>
    </dgm:pt>
    <dgm:pt modelId="{4BF8BD3E-E69D-47AE-B0D0-848CC908693F}" type="pres">
      <dgm:prSet presAssocID="{701D073B-3BBE-4023-BC43-C76850ABF1D4}" presName="parentText" presStyleLbl="node1" presStyleIdx="5" presStyleCnt="7">
        <dgm:presLayoutVars>
          <dgm:chMax val="0"/>
          <dgm:bulletEnabled val="1"/>
        </dgm:presLayoutVars>
      </dgm:prSet>
      <dgm:spPr/>
      <dgm:t>
        <a:bodyPr/>
        <a:lstStyle/>
        <a:p>
          <a:endParaRPr lang="en-US"/>
        </a:p>
      </dgm:t>
    </dgm:pt>
    <dgm:pt modelId="{4D10332F-2ABA-48CA-85FD-86EB7B5E159C}" type="pres">
      <dgm:prSet presAssocID="{D8E47B39-3AA3-4E9E-AB78-BF85C48EDAA3}" presName="spacer" presStyleCnt="0"/>
      <dgm:spPr/>
    </dgm:pt>
    <dgm:pt modelId="{E2805F3B-990C-47FA-9EE4-9FFA852D815A}" type="pres">
      <dgm:prSet presAssocID="{16FE0ED1-4B2D-4D36-87A6-63B3EBB4D40A}" presName="parentText" presStyleLbl="node1" presStyleIdx="6" presStyleCnt="7">
        <dgm:presLayoutVars>
          <dgm:chMax val="0"/>
          <dgm:bulletEnabled val="1"/>
        </dgm:presLayoutVars>
      </dgm:prSet>
      <dgm:spPr/>
      <dgm:t>
        <a:bodyPr/>
        <a:lstStyle/>
        <a:p>
          <a:endParaRPr lang="en-US"/>
        </a:p>
      </dgm:t>
    </dgm:pt>
  </dgm:ptLst>
  <dgm:cxnLst>
    <dgm:cxn modelId="{A9186E98-5EBA-4D27-BD1E-4D24024E298F}" srcId="{A04A069A-22BD-4AB8-B275-27C233AC6790}" destId="{72DD88E7-1714-4795-A1C1-733D49C1F541}" srcOrd="0" destOrd="0" parTransId="{51F19BD1-F0BB-4B19-8674-5855B501B2C9}" sibTransId="{02DD90D1-DC2F-47C8-8EE6-2BEE72320D09}"/>
    <dgm:cxn modelId="{EC00C405-2FCF-4DAD-8913-DB52C9A2B430}" srcId="{A04A069A-22BD-4AB8-B275-27C233AC6790}" destId="{16FE0ED1-4B2D-4D36-87A6-63B3EBB4D40A}" srcOrd="6" destOrd="0" parTransId="{0135879A-3E42-4CBE-BAEC-F61D6CF31872}" sibTransId="{AC1CD449-AF9B-484A-BD91-84970224A30A}"/>
    <dgm:cxn modelId="{99A8729C-C64D-4A45-8E2B-F9F39A1ADD17}" type="presOf" srcId="{C60D79B3-CE02-49D4-978F-1FF05F9F34E1}" destId="{24E955CC-E3A4-46F4-BCEF-44CDDB4C5389}" srcOrd="0" destOrd="0" presId="urn:microsoft.com/office/officeart/2005/8/layout/vList2"/>
    <dgm:cxn modelId="{E8DA9DE7-1460-4B00-AE23-2A80D8924F6B}" type="presOf" srcId="{701D073B-3BBE-4023-BC43-C76850ABF1D4}" destId="{4BF8BD3E-E69D-47AE-B0D0-848CC908693F}" srcOrd="0" destOrd="0" presId="urn:microsoft.com/office/officeart/2005/8/layout/vList2"/>
    <dgm:cxn modelId="{D856A506-0A7D-41D0-B7AE-FC3568A03483}" type="presOf" srcId="{1BD826B4-9025-4C37-AC7F-01852974D858}" destId="{1A690A87-F6C8-4354-AE56-DC8455150F0E}" srcOrd="0" destOrd="0" presId="urn:microsoft.com/office/officeart/2005/8/layout/vList2"/>
    <dgm:cxn modelId="{DCF96A1B-7AC2-4CDC-B9EB-E788C7AFC25B}" type="presOf" srcId="{793C90F4-39C2-4304-B7B3-73E4ECE78101}" destId="{5CDF9B37-D39C-46E6-ABEF-D2D23905698C}" srcOrd="0" destOrd="0" presId="urn:microsoft.com/office/officeart/2005/8/layout/vList2"/>
    <dgm:cxn modelId="{8BB5C8AD-3F12-46D6-B776-94CD24BDE3B9}" type="presOf" srcId="{A04A069A-22BD-4AB8-B275-27C233AC6790}" destId="{A7EE7CC4-57E2-498D-B9E3-C437C5BEEBF3}" srcOrd="0" destOrd="0" presId="urn:microsoft.com/office/officeart/2005/8/layout/vList2"/>
    <dgm:cxn modelId="{14149388-0286-47F4-8F7D-77BFAF742E49}" srcId="{A04A069A-22BD-4AB8-B275-27C233AC6790}" destId="{BD47DB65-3B1C-478B-A205-4BD0624E65B7}" srcOrd="4" destOrd="0" parTransId="{72696C9F-51C0-4626-A6BA-A195BE3CF16A}" sibTransId="{3EA689B3-409A-44B9-8160-F7728F7A6113}"/>
    <dgm:cxn modelId="{640E3477-159E-43D4-98BF-377A0CA8B134}" srcId="{A04A069A-22BD-4AB8-B275-27C233AC6790}" destId="{793C90F4-39C2-4304-B7B3-73E4ECE78101}" srcOrd="1" destOrd="0" parTransId="{67BF5509-C65E-4C77-A116-BA0455D2B8B0}" sibTransId="{EA3E823C-E1B2-4079-83B5-93DF9A7FC791}"/>
    <dgm:cxn modelId="{B9467DDB-4BD8-4928-B269-9ADF5C19E5B8}" srcId="{A04A069A-22BD-4AB8-B275-27C233AC6790}" destId="{C60D79B3-CE02-49D4-978F-1FF05F9F34E1}" srcOrd="2" destOrd="0" parTransId="{BAB142F4-198F-4B69-A208-019DCBCD6092}" sibTransId="{F32640ED-7740-458C-A9E6-83E7E2DD0BC6}"/>
    <dgm:cxn modelId="{BED0D98B-4D1D-4E6E-8916-756470084A5C}" type="presOf" srcId="{72DD88E7-1714-4795-A1C1-733D49C1F541}" destId="{866094E1-3815-48D5-BC2F-B6F9E0934C16}" srcOrd="0" destOrd="0" presId="urn:microsoft.com/office/officeart/2005/8/layout/vList2"/>
    <dgm:cxn modelId="{869B9DFD-4EA2-4061-B50D-4868CBE73F43}" type="presOf" srcId="{16FE0ED1-4B2D-4D36-87A6-63B3EBB4D40A}" destId="{E2805F3B-990C-47FA-9EE4-9FFA852D815A}" srcOrd="0" destOrd="0" presId="urn:microsoft.com/office/officeart/2005/8/layout/vList2"/>
    <dgm:cxn modelId="{879E7D5E-7EEF-4307-984A-B706E9E684E8}" type="presOf" srcId="{BD47DB65-3B1C-478B-A205-4BD0624E65B7}" destId="{9E3DBCAC-0F71-4C4E-AB81-523C14211AC8}" srcOrd="0" destOrd="0" presId="urn:microsoft.com/office/officeart/2005/8/layout/vList2"/>
    <dgm:cxn modelId="{0FB0DFB5-0A93-4E23-BD6A-F3D11F3E5D0B}" srcId="{A04A069A-22BD-4AB8-B275-27C233AC6790}" destId="{1BD826B4-9025-4C37-AC7F-01852974D858}" srcOrd="3" destOrd="0" parTransId="{2700FF42-96E4-44E9-B01C-5F05F708CBC5}" sibTransId="{F353B018-2E80-48A7-B7C3-DA477ECFFBD1}"/>
    <dgm:cxn modelId="{4C926593-D448-4D2C-A204-CB5D4C12DA9D}" srcId="{A04A069A-22BD-4AB8-B275-27C233AC6790}" destId="{701D073B-3BBE-4023-BC43-C76850ABF1D4}" srcOrd="5" destOrd="0" parTransId="{ABAF04CD-6760-4196-A266-3BC2B3E99E7E}" sibTransId="{D8E47B39-3AA3-4E9E-AB78-BF85C48EDAA3}"/>
    <dgm:cxn modelId="{FFE4E7FC-CC75-43CB-BDDE-D281558D254F}" type="presParOf" srcId="{A7EE7CC4-57E2-498D-B9E3-C437C5BEEBF3}" destId="{866094E1-3815-48D5-BC2F-B6F9E0934C16}" srcOrd="0" destOrd="0" presId="urn:microsoft.com/office/officeart/2005/8/layout/vList2"/>
    <dgm:cxn modelId="{00C0E397-C403-4B70-8B2A-B702BF1F83B4}" type="presParOf" srcId="{A7EE7CC4-57E2-498D-B9E3-C437C5BEEBF3}" destId="{A02FAC9F-CFDB-474C-BA14-2A44D72877F1}" srcOrd="1" destOrd="0" presId="urn:microsoft.com/office/officeart/2005/8/layout/vList2"/>
    <dgm:cxn modelId="{3AA85341-8387-4FD3-AADD-DA00571CD03F}" type="presParOf" srcId="{A7EE7CC4-57E2-498D-B9E3-C437C5BEEBF3}" destId="{5CDF9B37-D39C-46E6-ABEF-D2D23905698C}" srcOrd="2" destOrd="0" presId="urn:microsoft.com/office/officeart/2005/8/layout/vList2"/>
    <dgm:cxn modelId="{756C4FB6-1ED9-43DF-B6AF-FA184D564B21}" type="presParOf" srcId="{A7EE7CC4-57E2-498D-B9E3-C437C5BEEBF3}" destId="{2778FD40-A810-4B39-A664-06324CDA87F4}" srcOrd="3" destOrd="0" presId="urn:microsoft.com/office/officeart/2005/8/layout/vList2"/>
    <dgm:cxn modelId="{E5E79C59-BE28-421A-B274-C6A8F994C3A6}" type="presParOf" srcId="{A7EE7CC4-57E2-498D-B9E3-C437C5BEEBF3}" destId="{24E955CC-E3A4-46F4-BCEF-44CDDB4C5389}" srcOrd="4" destOrd="0" presId="urn:microsoft.com/office/officeart/2005/8/layout/vList2"/>
    <dgm:cxn modelId="{245B7B9F-9815-4C2F-B7DA-1B3D43CC799C}" type="presParOf" srcId="{A7EE7CC4-57E2-498D-B9E3-C437C5BEEBF3}" destId="{EB4D602F-81B1-46E7-BFE1-05F5703F3397}" srcOrd="5" destOrd="0" presId="urn:microsoft.com/office/officeart/2005/8/layout/vList2"/>
    <dgm:cxn modelId="{39682EC2-D72E-44BB-ADDD-64FCDC38C732}" type="presParOf" srcId="{A7EE7CC4-57E2-498D-B9E3-C437C5BEEBF3}" destId="{1A690A87-F6C8-4354-AE56-DC8455150F0E}" srcOrd="6" destOrd="0" presId="urn:microsoft.com/office/officeart/2005/8/layout/vList2"/>
    <dgm:cxn modelId="{7FA6B2B3-B412-4B8A-8912-CAA82DCC7662}" type="presParOf" srcId="{A7EE7CC4-57E2-498D-B9E3-C437C5BEEBF3}" destId="{DE61A69A-CBEA-4D35-80B4-702C433CFC30}" srcOrd="7" destOrd="0" presId="urn:microsoft.com/office/officeart/2005/8/layout/vList2"/>
    <dgm:cxn modelId="{B377B8EE-5403-4D06-8B84-A2B6E4347667}" type="presParOf" srcId="{A7EE7CC4-57E2-498D-B9E3-C437C5BEEBF3}" destId="{9E3DBCAC-0F71-4C4E-AB81-523C14211AC8}" srcOrd="8" destOrd="0" presId="urn:microsoft.com/office/officeart/2005/8/layout/vList2"/>
    <dgm:cxn modelId="{470F34A8-5D5D-4A8E-A26B-CAADEDF1DBE0}" type="presParOf" srcId="{A7EE7CC4-57E2-498D-B9E3-C437C5BEEBF3}" destId="{E2739DA8-0E88-4581-9D15-F623D86713C5}" srcOrd="9" destOrd="0" presId="urn:microsoft.com/office/officeart/2005/8/layout/vList2"/>
    <dgm:cxn modelId="{99F1D5D9-E3FA-4FAE-9A7B-858007079C2E}" type="presParOf" srcId="{A7EE7CC4-57E2-498D-B9E3-C437C5BEEBF3}" destId="{4BF8BD3E-E69D-47AE-B0D0-848CC908693F}" srcOrd="10" destOrd="0" presId="urn:microsoft.com/office/officeart/2005/8/layout/vList2"/>
    <dgm:cxn modelId="{3878B552-495A-4BE4-8B73-BF57634B865B}" type="presParOf" srcId="{A7EE7CC4-57E2-498D-B9E3-C437C5BEEBF3}" destId="{4D10332F-2ABA-48CA-85FD-86EB7B5E159C}" srcOrd="11" destOrd="0" presId="urn:microsoft.com/office/officeart/2005/8/layout/vList2"/>
    <dgm:cxn modelId="{C91C099D-E347-4442-AA91-18E5A53AC623}" type="presParOf" srcId="{A7EE7CC4-57E2-498D-B9E3-C437C5BEEBF3}" destId="{E2805F3B-990C-47FA-9EE4-9FFA852D815A}" srcOrd="1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4A069A-22BD-4AB8-B275-27C233AC679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793C90F4-39C2-4304-B7B3-73E4ECE78101}">
      <dgm:prSet custT="1"/>
      <dgm:spPr/>
      <dgm:t>
        <a:bodyPr/>
        <a:lstStyle/>
        <a:p>
          <a:pPr rtl="0"/>
          <a:r>
            <a:rPr lang="en-GB" sz="2000" b="0" dirty="0">
              <a:solidFill>
                <a:schemeClr val="bg1">
                  <a:lumMod val="85000"/>
                </a:schemeClr>
              </a:solidFill>
            </a:rPr>
            <a:t>Judicial Guidelines</a:t>
          </a:r>
        </a:p>
      </dgm:t>
    </dgm:pt>
    <dgm:pt modelId="{67BF5509-C65E-4C77-A116-BA0455D2B8B0}" type="parTrans" cxnId="{640E3477-159E-43D4-98BF-377A0CA8B134}">
      <dgm:prSet/>
      <dgm:spPr/>
      <dgm:t>
        <a:bodyPr/>
        <a:lstStyle/>
        <a:p>
          <a:endParaRPr lang="en-GB"/>
        </a:p>
      </dgm:t>
    </dgm:pt>
    <dgm:pt modelId="{EA3E823C-E1B2-4079-83B5-93DF9A7FC791}" type="sibTrans" cxnId="{640E3477-159E-43D4-98BF-377A0CA8B134}">
      <dgm:prSet/>
      <dgm:spPr/>
      <dgm:t>
        <a:bodyPr/>
        <a:lstStyle/>
        <a:p>
          <a:endParaRPr lang="en-GB"/>
        </a:p>
      </dgm:t>
    </dgm:pt>
    <dgm:pt modelId="{701D073B-3BBE-4023-BC43-C76850ABF1D4}">
      <dgm:prSet custT="1"/>
      <dgm:spPr/>
      <dgm:t>
        <a:bodyPr/>
        <a:lstStyle/>
        <a:p>
          <a:pPr defTabSz="1066800">
            <a:lnSpc>
              <a:spcPct val="90000"/>
            </a:lnSpc>
            <a:spcBef>
              <a:spcPct val="0"/>
            </a:spcBef>
            <a:spcAft>
              <a:spcPct val="35000"/>
            </a:spcAft>
          </a:pPr>
          <a:r>
            <a:rPr lang="en-GB" sz="2000" b="0" dirty="0">
              <a:solidFill>
                <a:schemeClr val="bg1">
                  <a:lumMod val="85000"/>
                </a:schemeClr>
              </a:solidFill>
            </a:rPr>
            <a:t>Reductions from insurers</a:t>
          </a:r>
        </a:p>
      </dgm:t>
    </dgm:pt>
    <dgm:pt modelId="{ABAF04CD-6760-4196-A266-3BC2B3E99E7E}" type="parTrans" cxnId="{4C926593-D448-4D2C-A204-CB5D4C12DA9D}">
      <dgm:prSet/>
      <dgm:spPr/>
      <dgm:t>
        <a:bodyPr/>
        <a:lstStyle/>
        <a:p>
          <a:endParaRPr lang="en-GB"/>
        </a:p>
      </dgm:t>
    </dgm:pt>
    <dgm:pt modelId="{D8E47B39-3AA3-4E9E-AB78-BF85C48EDAA3}" type="sibTrans" cxnId="{4C926593-D448-4D2C-A204-CB5D4C12DA9D}">
      <dgm:prSet/>
      <dgm:spPr/>
      <dgm:t>
        <a:bodyPr/>
        <a:lstStyle/>
        <a:p>
          <a:endParaRPr lang="en-GB"/>
        </a:p>
      </dgm:t>
    </dgm:pt>
    <dgm:pt modelId="{16FE0ED1-4B2D-4D36-87A6-63B3EBB4D40A}">
      <dgm:prSet custT="1"/>
      <dgm:spPr/>
      <dgm:t>
        <a:bodyPr/>
        <a:lstStyle/>
        <a:p>
          <a:pPr defTabSz="1066800">
            <a:lnSpc>
              <a:spcPct val="90000"/>
            </a:lnSpc>
            <a:spcBef>
              <a:spcPct val="0"/>
            </a:spcBef>
            <a:spcAft>
              <a:spcPct val="35000"/>
            </a:spcAft>
          </a:pPr>
          <a:r>
            <a:rPr lang="en-GB" sz="2000" b="0" dirty="0">
              <a:solidFill>
                <a:schemeClr val="bg1">
                  <a:lumMod val="85000"/>
                </a:schemeClr>
              </a:solidFill>
            </a:rPr>
            <a:t>Availability</a:t>
          </a:r>
        </a:p>
      </dgm:t>
    </dgm:pt>
    <dgm:pt modelId="{0135879A-3E42-4CBE-BAEC-F61D6CF31872}" type="parTrans" cxnId="{EC00C405-2FCF-4DAD-8913-DB52C9A2B430}">
      <dgm:prSet/>
      <dgm:spPr/>
      <dgm:t>
        <a:bodyPr/>
        <a:lstStyle/>
        <a:p>
          <a:endParaRPr lang="en-GB"/>
        </a:p>
      </dgm:t>
    </dgm:pt>
    <dgm:pt modelId="{AC1CD449-AF9B-484A-BD91-84970224A30A}" type="sibTrans" cxnId="{EC00C405-2FCF-4DAD-8913-DB52C9A2B430}">
      <dgm:prSet/>
      <dgm:spPr/>
      <dgm:t>
        <a:bodyPr/>
        <a:lstStyle/>
        <a:p>
          <a:endParaRPr lang="en-GB"/>
        </a:p>
      </dgm:t>
    </dgm:pt>
    <dgm:pt modelId="{72DD88E7-1714-4795-A1C1-733D49C1F541}">
      <dgm:prSet custT="1"/>
      <dgm:spPr/>
      <dgm:t>
        <a:bodyPr/>
        <a:lstStyle/>
        <a:p>
          <a:pPr rtl="0"/>
          <a:r>
            <a:rPr lang="en-GB" sz="2000" b="0" dirty="0">
              <a:solidFill>
                <a:schemeClr val="bg1">
                  <a:lumMod val="85000"/>
                </a:schemeClr>
              </a:solidFill>
            </a:rPr>
            <a:t>Sub Group on Insurance Reform</a:t>
          </a:r>
        </a:p>
      </dgm:t>
    </dgm:pt>
    <dgm:pt modelId="{51F19BD1-F0BB-4B19-8674-5855B501B2C9}" type="parTrans" cxnId="{A9186E98-5EBA-4D27-BD1E-4D24024E298F}">
      <dgm:prSet/>
      <dgm:spPr/>
      <dgm:t>
        <a:bodyPr/>
        <a:lstStyle/>
        <a:p>
          <a:endParaRPr lang="en-GB"/>
        </a:p>
      </dgm:t>
    </dgm:pt>
    <dgm:pt modelId="{02DD90D1-DC2F-47C8-8EE6-2BEE72320D09}" type="sibTrans" cxnId="{A9186E98-5EBA-4D27-BD1E-4D24024E298F}">
      <dgm:prSet/>
      <dgm:spPr/>
      <dgm:t>
        <a:bodyPr/>
        <a:lstStyle/>
        <a:p>
          <a:endParaRPr lang="en-GB"/>
        </a:p>
      </dgm:t>
    </dgm:pt>
    <dgm:pt modelId="{C60D79B3-CE02-49D4-978F-1FF05F9F34E1}">
      <dgm:prSet custT="1"/>
      <dgm:spPr/>
      <dgm:t>
        <a:bodyPr/>
        <a:lstStyle/>
        <a:p>
          <a:pPr rtl="0"/>
          <a:r>
            <a:rPr lang="en-GB" sz="2000" b="1" dirty="0">
              <a:solidFill>
                <a:schemeClr val="tx1"/>
              </a:solidFill>
            </a:rPr>
            <a:t>Duty of Care</a:t>
          </a:r>
        </a:p>
      </dgm:t>
    </dgm:pt>
    <dgm:pt modelId="{BAB142F4-198F-4B69-A208-019DCBCD6092}" type="parTrans" cxnId="{B9467DDB-4BD8-4928-B269-9ADF5C19E5B8}">
      <dgm:prSet/>
      <dgm:spPr/>
      <dgm:t>
        <a:bodyPr/>
        <a:lstStyle/>
        <a:p>
          <a:endParaRPr lang="en-GB"/>
        </a:p>
      </dgm:t>
    </dgm:pt>
    <dgm:pt modelId="{F32640ED-7740-458C-A9E6-83E7E2DD0BC6}" type="sibTrans" cxnId="{B9467DDB-4BD8-4928-B269-9ADF5C19E5B8}">
      <dgm:prSet/>
      <dgm:spPr/>
      <dgm:t>
        <a:bodyPr/>
        <a:lstStyle/>
        <a:p>
          <a:endParaRPr lang="en-GB"/>
        </a:p>
      </dgm:t>
    </dgm:pt>
    <dgm:pt modelId="{1BD826B4-9025-4C37-AC7F-01852974D858}">
      <dgm:prSet custT="1"/>
      <dgm:spPr/>
      <dgm:t>
        <a:bodyPr/>
        <a:lstStyle/>
        <a:p>
          <a:pPr rtl="0"/>
          <a:r>
            <a:rPr lang="en-GB" sz="2000" dirty="0">
              <a:solidFill>
                <a:schemeClr val="bg1">
                  <a:lumMod val="85000"/>
                </a:schemeClr>
              </a:solidFill>
            </a:rPr>
            <a:t>PIAB</a:t>
          </a:r>
          <a:r>
            <a:rPr lang="en-GB" sz="2000" dirty="0"/>
            <a:t> </a:t>
          </a:r>
          <a:r>
            <a:rPr lang="en-GB" sz="2000" dirty="0">
              <a:solidFill>
                <a:schemeClr val="bg1">
                  <a:lumMod val="85000"/>
                </a:schemeClr>
              </a:solidFill>
            </a:rPr>
            <a:t>reform</a:t>
          </a:r>
        </a:p>
      </dgm:t>
    </dgm:pt>
    <dgm:pt modelId="{2700FF42-96E4-44E9-B01C-5F05F708CBC5}" type="parTrans" cxnId="{0FB0DFB5-0A93-4E23-BD6A-F3D11F3E5D0B}">
      <dgm:prSet/>
      <dgm:spPr/>
      <dgm:t>
        <a:bodyPr/>
        <a:lstStyle/>
        <a:p>
          <a:endParaRPr lang="en-GB"/>
        </a:p>
      </dgm:t>
    </dgm:pt>
    <dgm:pt modelId="{F353B018-2E80-48A7-B7C3-DA477ECFFBD1}" type="sibTrans" cxnId="{0FB0DFB5-0A93-4E23-BD6A-F3D11F3E5D0B}">
      <dgm:prSet/>
      <dgm:spPr/>
      <dgm:t>
        <a:bodyPr/>
        <a:lstStyle/>
        <a:p>
          <a:endParaRPr lang="en-GB"/>
        </a:p>
      </dgm:t>
    </dgm:pt>
    <dgm:pt modelId="{BD47DB65-3B1C-478B-A205-4BD0624E65B7}">
      <dgm:prSet custT="1"/>
      <dgm:spPr/>
      <dgm:t>
        <a:bodyPr/>
        <a:lstStyle/>
        <a:p>
          <a:pPr rtl="0"/>
          <a:r>
            <a:rPr lang="en-GB" sz="2000" b="0" dirty="0">
              <a:solidFill>
                <a:schemeClr val="bg1">
                  <a:lumMod val="85000"/>
                </a:schemeClr>
              </a:solidFill>
            </a:rPr>
            <a:t>Garda Unit</a:t>
          </a:r>
          <a:endParaRPr lang="en-GB" sz="2000" dirty="0"/>
        </a:p>
      </dgm:t>
    </dgm:pt>
    <dgm:pt modelId="{72696C9F-51C0-4626-A6BA-A195BE3CF16A}" type="parTrans" cxnId="{14149388-0286-47F4-8F7D-77BFAF742E49}">
      <dgm:prSet/>
      <dgm:spPr/>
      <dgm:t>
        <a:bodyPr/>
        <a:lstStyle/>
        <a:p>
          <a:endParaRPr lang="en-GB"/>
        </a:p>
      </dgm:t>
    </dgm:pt>
    <dgm:pt modelId="{3EA689B3-409A-44B9-8160-F7728F7A6113}" type="sibTrans" cxnId="{14149388-0286-47F4-8F7D-77BFAF742E49}">
      <dgm:prSet/>
      <dgm:spPr/>
      <dgm:t>
        <a:bodyPr/>
        <a:lstStyle/>
        <a:p>
          <a:endParaRPr lang="en-GB"/>
        </a:p>
      </dgm:t>
    </dgm:pt>
    <dgm:pt modelId="{A7EE7CC4-57E2-498D-B9E3-C437C5BEEBF3}" type="pres">
      <dgm:prSet presAssocID="{A04A069A-22BD-4AB8-B275-27C233AC6790}" presName="linear" presStyleCnt="0">
        <dgm:presLayoutVars>
          <dgm:animLvl val="lvl"/>
          <dgm:resizeHandles val="exact"/>
        </dgm:presLayoutVars>
      </dgm:prSet>
      <dgm:spPr/>
      <dgm:t>
        <a:bodyPr/>
        <a:lstStyle/>
        <a:p>
          <a:endParaRPr lang="en-US"/>
        </a:p>
      </dgm:t>
    </dgm:pt>
    <dgm:pt modelId="{866094E1-3815-48D5-BC2F-B6F9E0934C16}" type="pres">
      <dgm:prSet presAssocID="{72DD88E7-1714-4795-A1C1-733D49C1F541}" presName="parentText" presStyleLbl="node1" presStyleIdx="0" presStyleCnt="7">
        <dgm:presLayoutVars>
          <dgm:chMax val="0"/>
          <dgm:bulletEnabled val="1"/>
        </dgm:presLayoutVars>
      </dgm:prSet>
      <dgm:spPr/>
      <dgm:t>
        <a:bodyPr/>
        <a:lstStyle/>
        <a:p>
          <a:endParaRPr lang="en-US"/>
        </a:p>
      </dgm:t>
    </dgm:pt>
    <dgm:pt modelId="{A02FAC9F-CFDB-474C-BA14-2A44D72877F1}" type="pres">
      <dgm:prSet presAssocID="{02DD90D1-DC2F-47C8-8EE6-2BEE72320D09}" presName="spacer" presStyleCnt="0"/>
      <dgm:spPr/>
    </dgm:pt>
    <dgm:pt modelId="{5CDF9B37-D39C-46E6-ABEF-D2D23905698C}" type="pres">
      <dgm:prSet presAssocID="{793C90F4-39C2-4304-B7B3-73E4ECE78101}" presName="parentText" presStyleLbl="node1" presStyleIdx="1" presStyleCnt="7">
        <dgm:presLayoutVars>
          <dgm:chMax val="0"/>
          <dgm:bulletEnabled val="1"/>
        </dgm:presLayoutVars>
      </dgm:prSet>
      <dgm:spPr/>
      <dgm:t>
        <a:bodyPr/>
        <a:lstStyle/>
        <a:p>
          <a:endParaRPr lang="en-US"/>
        </a:p>
      </dgm:t>
    </dgm:pt>
    <dgm:pt modelId="{2778FD40-A810-4B39-A664-06324CDA87F4}" type="pres">
      <dgm:prSet presAssocID="{EA3E823C-E1B2-4079-83B5-93DF9A7FC791}" presName="spacer" presStyleCnt="0"/>
      <dgm:spPr/>
    </dgm:pt>
    <dgm:pt modelId="{24E955CC-E3A4-46F4-BCEF-44CDDB4C5389}" type="pres">
      <dgm:prSet presAssocID="{C60D79B3-CE02-49D4-978F-1FF05F9F34E1}" presName="parentText" presStyleLbl="node1" presStyleIdx="2" presStyleCnt="7">
        <dgm:presLayoutVars>
          <dgm:chMax val="0"/>
          <dgm:bulletEnabled val="1"/>
        </dgm:presLayoutVars>
      </dgm:prSet>
      <dgm:spPr/>
      <dgm:t>
        <a:bodyPr/>
        <a:lstStyle/>
        <a:p>
          <a:endParaRPr lang="en-US"/>
        </a:p>
      </dgm:t>
    </dgm:pt>
    <dgm:pt modelId="{EB4D602F-81B1-46E7-BFE1-05F5703F3397}" type="pres">
      <dgm:prSet presAssocID="{F32640ED-7740-458C-A9E6-83E7E2DD0BC6}" presName="spacer" presStyleCnt="0"/>
      <dgm:spPr/>
    </dgm:pt>
    <dgm:pt modelId="{1A690A87-F6C8-4354-AE56-DC8455150F0E}" type="pres">
      <dgm:prSet presAssocID="{1BD826B4-9025-4C37-AC7F-01852974D858}" presName="parentText" presStyleLbl="node1" presStyleIdx="3" presStyleCnt="7" custLinFactNeighborX="50000" custLinFactNeighborY="50011">
        <dgm:presLayoutVars>
          <dgm:chMax val="0"/>
          <dgm:bulletEnabled val="1"/>
        </dgm:presLayoutVars>
      </dgm:prSet>
      <dgm:spPr/>
      <dgm:t>
        <a:bodyPr/>
        <a:lstStyle/>
        <a:p>
          <a:endParaRPr lang="en-US"/>
        </a:p>
      </dgm:t>
    </dgm:pt>
    <dgm:pt modelId="{DE61A69A-CBEA-4D35-80B4-702C433CFC30}" type="pres">
      <dgm:prSet presAssocID="{F353B018-2E80-48A7-B7C3-DA477ECFFBD1}" presName="spacer" presStyleCnt="0"/>
      <dgm:spPr/>
    </dgm:pt>
    <dgm:pt modelId="{9E3DBCAC-0F71-4C4E-AB81-523C14211AC8}" type="pres">
      <dgm:prSet presAssocID="{BD47DB65-3B1C-478B-A205-4BD0624E65B7}" presName="parentText" presStyleLbl="node1" presStyleIdx="4" presStyleCnt="7">
        <dgm:presLayoutVars>
          <dgm:chMax val="0"/>
          <dgm:bulletEnabled val="1"/>
        </dgm:presLayoutVars>
      </dgm:prSet>
      <dgm:spPr/>
      <dgm:t>
        <a:bodyPr/>
        <a:lstStyle/>
        <a:p>
          <a:endParaRPr lang="en-US"/>
        </a:p>
      </dgm:t>
    </dgm:pt>
    <dgm:pt modelId="{E2739DA8-0E88-4581-9D15-F623D86713C5}" type="pres">
      <dgm:prSet presAssocID="{3EA689B3-409A-44B9-8160-F7728F7A6113}" presName="spacer" presStyleCnt="0"/>
      <dgm:spPr/>
    </dgm:pt>
    <dgm:pt modelId="{4BF8BD3E-E69D-47AE-B0D0-848CC908693F}" type="pres">
      <dgm:prSet presAssocID="{701D073B-3BBE-4023-BC43-C76850ABF1D4}" presName="parentText" presStyleLbl="node1" presStyleIdx="5" presStyleCnt="7">
        <dgm:presLayoutVars>
          <dgm:chMax val="0"/>
          <dgm:bulletEnabled val="1"/>
        </dgm:presLayoutVars>
      </dgm:prSet>
      <dgm:spPr/>
      <dgm:t>
        <a:bodyPr/>
        <a:lstStyle/>
        <a:p>
          <a:endParaRPr lang="en-US"/>
        </a:p>
      </dgm:t>
    </dgm:pt>
    <dgm:pt modelId="{4D10332F-2ABA-48CA-85FD-86EB7B5E159C}" type="pres">
      <dgm:prSet presAssocID="{D8E47B39-3AA3-4E9E-AB78-BF85C48EDAA3}" presName="spacer" presStyleCnt="0"/>
      <dgm:spPr/>
    </dgm:pt>
    <dgm:pt modelId="{E2805F3B-990C-47FA-9EE4-9FFA852D815A}" type="pres">
      <dgm:prSet presAssocID="{16FE0ED1-4B2D-4D36-87A6-63B3EBB4D40A}" presName="parentText" presStyleLbl="node1" presStyleIdx="6" presStyleCnt="7">
        <dgm:presLayoutVars>
          <dgm:chMax val="0"/>
          <dgm:bulletEnabled val="1"/>
        </dgm:presLayoutVars>
      </dgm:prSet>
      <dgm:spPr/>
      <dgm:t>
        <a:bodyPr/>
        <a:lstStyle/>
        <a:p>
          <a:endParaRPr lang="en-US"/>
        </a:p>
      </dgm:t>
    </dgm:pt>
  </dgm:ptLst>
  <dgm:cxnLst>
    <dgm:cxn modelId="{A9186E98-5EBA-4D27-BD1E-4D24024E298F}" srcId="{A04A069A-22BD-4AB8-B275-27C233AC6790}" destId="{72DD88E7-1714-4795-A1C1-733D49C1F541}" srcOrd="0" destOrd="0" parTransId="{51F19BD1-F0BB-4B19-8674-5855B501B2C9}" sibTransId="{02DD90D1-DC2F-47C8-8EE6-2BEE72320D09}"/>
    <dgm:cxn modelId="{EC00C405-2FCF-4DAD-8913-DB52C9A2B430}" srcId="{A04A069A-22BD-4AB8-B275-27C233AC6790}" destId="{16FE0ED1-4B2D-4D36-87A6-63B3EBB4D40A}" srcOrd="6" destOrd="0" parTransId="{0135879A-3E42-4CBE-BAEC-F61D6CF31872}" sibTransId="{AC1CD449-AF9B-484A-BD91-84970224A30A}"/>
    <dgm:cxn modelId="{99A8729C-C64D-4A45-8E2B-F9F39A1ADD17}" type="presOf" srcId="{C60D79B3-CE02-49D4-978F-1FF05F9F34E1}" destId="{24E955CC-E3A4-46F4-BCEF-44CDDB4C5389}" srcOrd="0" destOrd="0" presId="urn:microsoft.com/office/officeart/2005/8/layout/vList2"/>
    <dgm:cxn modelId="{E8DA9DE7-1460-4B00-AE23-2A80D8924F6B}" type="presOf" srcId="{701D073B-3BBE-4023-BC43-C76850ABF1D4}" destId="{4BF8BD3E-E69D-47AE-B0D0-848CC908693F}" srcOrd="0" destOrd="0" presId="urn:microsoft.com/office/officeart/2005/8/layout/vList2"/>
    <dgm:cxn modelId="{D856A506-0A7D-41D0-B7AE-FC3568A03483}" type="presOf" srcId="{1BD826B4-9025-4C37-AC7F-01852974D858}" destId="{1A690A87-F6C8-4354-AE56-DC8455150F0E}" srcOrd="0" destOrd="0" presId="urn:microsoft.com/office/officeart/2005/8/layout/vList2"/>
    <dgm:cxn modelId="{DCF96A1B-7AC2-4CDC-B9EB-E788C7AFC25B}" type="presOf" srcId="{793C90F4-39C2-4304-B7B3-73E4ECE78101}" destId="{5CDF9B37-D39C-46E6-ABEF-D2D23905698C}" srcOrd="0" destOrd="0" presId="urn:microsoft.com/office/officeart/2005/8/layout/vList2"/>
    <dgm:cxn modelId="{8BB5C8AD-3F12-46D6-B776-94CD24BDE3B9}" type="presOf" srcId="{A04A069A-22BD-4AB8-B275-27C233AC6790}" destId="{A7EE7CC4-57E2-498D-B9E3-C437C5BEEBF3}" srcOrd="0" destOrd="0" presId="urn:microsoft.com/office/officeart/2005/8/layout/vList2"/>
    <dgm:cxn modelId="{14149388-0286-47F4-8F7D-77BFAF742E49}" srcId="{A04A069A-22BD-4AB8-B275-27C233AC6790}" destId="{BD47DB65-3B1C-478B-A205-4BD0624E65B7}" srcOrd="4" destOrd="0" parTransId="{72696C9F-51C0-4626-A6BA-A195BE3CF16A}" sibTransId="{3EA689B3-409A-44B9-8160-F7728F7A6113}"/>
    <dgm:cxn modelId="{640E3477-159E-43D4-98BF-377A0CA8B134}" srcId="{A04A069A-22BD-4AB8-B275-27C233AC6790}" destId="{793C90F4-39C2-4304-B7B3-73E4ECE78101}" srcOrd="1" destOrd="0" parTransId="{67BF5509-C65E-4C77-A116-BA0455D2B8B0}" sibTransId="{EA3E823C-E1B2-4079-83B5-93DF9A7FC791}"/>
    <dgm:cxn modelId="{B9467DDB-4BD8-4928-B269-9ADF5C19E5B8}" srcId="{A04A069A-22BD-4AB8-B275-27C233AC6790}" destId="{C60D79B3-CE02-49D4-978F-1FF05F9F34E1}" srcOrd="2" destOrd="0" parTransId="{BAB142F4-198F-4B69-A208-019DCBCD6092}" sibTransId="{F32640ED-7740-458C-A9E6-83E7E2DD0BC6}"/>
    <dgm:cxn modelId="{BED0D98B-4D1D-4E6E-8916-756470084A5C}" type="presOf" srcId="{72DD88E7-1714-4795-A1C1-733D49C1F541}" destId="{866094E1-3815-48D5-BC2F-B6F9E0934C16}" srcOrd="0" destOrd="0" presId="urn:microsoft.com/office/officeart/2005/8/layout/vList2"/>
    <dgm:cxn modelId="{869B9DFD-4EA2-4061-B50D-4868CBE73F43}" type="presOf" srcId="{16FE0ED1-4B2D-4D36-87A6-63B3EBB4D40A}" destId="{E2805F3B-990C-47FA-9EE4-9FFA852D815A}" srcOrd="0" destOrd="0" presId="urn:microsoft.com/office/officeart/2005/8/layout/vList2"/>
    <dgm:cxn modelId="{879E7D5E-7EEF-4307-984A-B706E9E684E8}" type="presOf" srcId="{BD47DB65-3B1C-478B-A205-4BD0624E65B7}" destId="{9E3DBCAC-0F71-4C4E-AB81-523C14211AC8}" srcOrd="0" destOrd="0" presId="urn:microsoft.com/office/officeart/2005/8/layout/vList2"/>
    <dgm:cxn modelId="{0FB0DFB5-0A93-4E23-BD6A-F3D11F3E5D0B}" srcId="{A04A069A-22BD-4AB8-B275-27C233AC6790}" destId="{1BD826B4-9025-4C37-AC7F-01852974D858}" srcOrd="3" destOrd="0" parTransId="{2700FF42-96E4-44E9-B01C-5F05F708CBC5}" sibTransId="{F353B018-2E80-48A7-B7C3-DA477ECFFBD1}"/>
    <dgm:cxn modelId="{4C926593-D448-4D2C-A204-CB5D4C12DA9D}" srcId="{A04A069A-22BD-4AB8-B275-27C233AC6790}" destId="{701D073B-3BBE-4023-BC43-C76850ABF1D4}" srcOrd="5" destOrd="0" parTransId="{ABAF04CD-6760-4196-A266-3BC2B3E99E7E}" sibTransId="{D8E47B39-3AA3-4E9E-AB78-BF85C48EDAA3}"/>
    <dgm:cxn modelId="{FFE4E7FC-CC75-43CB-BDDE-D281558D254F}" type="presParOf" srcId="{A7EE7CC4-57E2-498D-B9E3-C437C5BEEBF3}" destId="{866094E1-3815-48D5-BC2F-B6F9E0934C16}" srcOrd="0" destOrd="0" presId="urn:microsoft.com/office/officeart/2005/8/layout/vList2"/>
    <dgm:cxn modelId="{00C0E397-C403-4B70-8B2A-B702BF1F83B4}" type="presParOf" srcId="{A7EE7CC4-57E2-498D-B9E3-C437C5BEEBF3}" destId="{A02FAC9F-CFDB-474C-BA14-2A44D72877F1}" srcOrd="1" destOrd="0" presId="urn:microsoft.com/office/officeart/2005/8/layout/vList2"/>
    <dgm:cxn modelId="{3AA85341-8387-4FD3-AADD-DA00571CD03F}" type="presParOf" srcId="{A7EE7CC4-57E2-498D-B9E3-C437C5BEEBF3}" destId="{5CDF9B37-D39C-46E6-ABEF-D2D23905698C}" srcOrd="2" destOrd="0" presId="urn:microsoft.com/office/officeart/2005/8/layout/vList2"/>
    <dgm:cxn modelId="{756C4FB6-1ED9-43DF-B6AF-FA184D564B21}" type="presParOf" srcId="{A7EE7CC4-57E2-498D-B9E3-C437C5BEEBF3}" destId="{2778FD40-A810-4B39-A664-06324CDA87F4}" srcOrd="3" destOrd="0" presId="urn:microsoft.com/office/officeart/2005/8/layout/vList2"/>
    <dgm:cxn modelId="{E5E79C59-BE28-421A-B274-C6A8F994C3A6}" type="presParOf" srcId="{A7EE7CC4-57E2-498D-B9E3-C437C5BEEBF3}" destId="{24E955CC-E3A4-46F4-BCEF-44CDDB4C5389}" srcOrd="4" destOrd="0" presId="urn:microsoft.com/office/officeart/2005/8/layout/vList2"/>
    <dgm:cxn modelId="{245B7B9F-9815-4C2F-B7DA-1B3D43CC799C}" type="presParOf" srcId="{A7EE7CC4-57E2-498D-B9E3-C437C5BEEBF3}" destId="{EB4D602F-81B1-46E7-BFE1-05F5703F3397}" srcOrd="5" destOrd="0" presId="urn:microsoft.com/office/officeart/2005/8/layout/vList2"/>
    <dgm:cxn modelId="{39682EC2-D72E-44BB-ADDD-64FCDC38C732}" type="presParOf" srcId="{A7EE7CC4-57E2-498D-B9E3-C437C5BEEBF3}" destId="{1A690A87-F6C8-4354-AE56-DC8455150F0E}" srcOrd="6" destOrd="0" presId="urn:microsoft.com/office/officeart/2005/8/layout/vList2"/>
    <dgm:cxn modelId="{7FA6B2B3-B412-4B8A-8912-CAA82DCC7662}" type="presParOf" srcId="{A7EE7CC4-57E2-498D-B9E3-C437C5BEEBF3}" destId="{DE61A69A-CBEA-4D35-80B4-702C433CFC30}" srcOrd="7" destOrd="0" presId="urn:microsoft.com/office/officeart/2005/8/layout/vList2"/>
    <dgm:cxn modelId="{B377B8EE-5403-4D06-8B84-A2B6E4347667}" type="presParOf" srcId="{A7EE7CC4-57E2-498D-B9E3-C437C5BEEBF3}" destId="{9E3DBCAC-0F71-4C4E-AB81-523C14211AC8}" srcOrd="8" destOrd="0" presId="urn:microsoft.com/office/officeart/2005/8/layout/vList2"/>
    <dgm:cxn modelId="{470F34A8-5D5D-4A8E-A26B-CAADEDF1DBE0}" type="presParOf" srcId="{A7EE7CC4-57E2-498D-B9E3-C437C5BEEBF3}" destId="{E2739DA8-0E88-4581-9D15-F623D86713C5}" srcOrd="9" destOrd="0" presId="urn:microsoft.com/office/officeart/2005/8/layout/vList2"/>
    <dgm:cxn modelId="{99F1D5D9-E3FA-4FAE-9A7B-858007079C2E}" type="presParOf" srcId="{A7EE7CC4-57E2-498D-B9E3-C437C5BEEBF3}" destId="{4BF8BD3E-E69D-47AE-B0D0-848CC908693F}" srcOrd="10" destOrd="0" presId="urn:microsoft.com/office/officeart/2005/8/layout/vList2"/>
    <dgm:cxn modelId="{3878B552-495A-4BE4-8B73-BF57634B865B}" type="presParOf" srcId="{A7EE7CC4-57E2-498D-B9E3-C437C5BEEBF3}" destId="{4D10332F-2ABA-48CA-85FD-86EB7B5E159C}" srcOrd="11" destOrd="0" presId="urn:microsoft.com/office/officeart/2005/8/layout/vList2"/>
    <dgm:cxn modelId="{C91C099D-E347-4442-AA91-18E5A53AC623}" type="presParOf" srcId="{A7EE7CC4-57E2-498D-B9E3-C437C5BEEBF3}" destId="{E2805F3B-990C-47FA-9EE4-9FFA852D815A}" srcOrd="1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4A069A-22BD-4AB8-B275-27C233AC679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793C90F4-39C2-4304-B7B3-73E4ECE78101}">
      <dgm:prSet custT="1"/>
      <dgm:spPr/>
      <dgm:t>
        <a:bodyPr/>
        <a:lstStyle/>
        <a:p>
          <a:pPr rtl="0"/>
          <a:r>
            <a:rPr lang="en-GB" sz="2000" b="0" dirty="0">
              <a:solidFill>
                <a:schemeClr val="bg1">
                  <a:lumMod val="85000"/>
                </a:schemeClr>
              </a:solidFill>
            </a:rPr>
            <a:t>Judicial Guidelines</a:t>
          </a:r>
        </a:p>
      </dgm:t>
    </dgm:pt>
    <dgm:pt modelId="{67BF5509-C65E-4C77-A116-BA0455D2B8B0}" type="parTrans" cxnId="{640E3477-159E-43D4-98BF-377A0CA8B134}">
      <dgm:prSet/>
      <dgm:spPr/>
      <dgm:t>
        <a:bodyPr/>
        <a:lstStyle/>
        <a:p>
          <a:endParaRPr lang="en-GB"/>
        </a:p>
      </dgm:t>
    </dgm:pt>
    <dgm:pt modelId="{EA3E823C-E1B2-4079-83B5-93DF9A7FC791}" type="sibTrans" cxnId="{640E3477-159E-43D4-98BF-377A0CA8B134}">
      <dgm:prSet/>
      <dgm:spPr/>
      <dgm:t>
        <a:bodyPr/>
        <a:lstStyle/>
        <a:p>
          <a:endParaRPr lang="en-GB"/>
        </a:p>
      </dgm:t>
    </dgm:pt>
    <dgm:pt modelId="{701D073B-3BBE-4023-BC43-C76850ABF1D4}">
      <dgm:prSet custT="1"/>
      <dgm:spPr/>
      <dgm:t>
        <a:bodyPr/>
        <a:lstStyle/>
        <a:p>
          <a:pPr defTabSz="1066800">
            <a:lnSpc>
              <a:spcPct val="90000"/>
            </a:lnSpc>
            <a:spcBef>
              <a:spcPct val="0"/>
            </a:spcBef>
            <a:spcAft>
              <a:spcPct val="35000"/>
            </a:spcAft>
          </a:pPr>
          <a:r>
            <a:rPr lang="en-GB" sz="2000" b="0" dirty="0">
              <a:solidFill>
                <a:schemeClr val="bg1">
                  <a:lumMod val="85000"/>
                </a:schemeClr>
              </a:solidFill>
            </a:rPr>
            <a:t>Reductions from insurers</a:t>
          </a:r>
        </a:p>
      </dgm:t>
    </dgm:pt>
    <dgm:pt modelId="{ABAF04CD-6760-4196-A266-3BC2B3E99E7E}" type="parTrans" cxnId="{4C926593-D448-4D2C-A204-CB5D4C12DA9D}">
      <dgm:prSet/>
      <dgm:spPr/>
      <dgm:t>
        <a:bodyPr/>
        <a:lstStyle/>
        <a:p>
          <a:endParaRPr lang="en-GB"/>
        </a:p>
      </dgm:t>
    </dgm:pt>
    <dgm:pt modelId="{D8E47B39-3AA3-4E9E-AB78-BF85C48EDAA3}" type="sibTrans" cxnId="{4C926593-D448-4D2C-A204-CB5D4C12DA9D}">
      <dgm:prSet/>
      <dgm:spPr/>
      <dgm:t>
        <a:bodyPr/>
        <a:lstStyle/>
        <a:p>
          <a:endParaRPr lang="en-GB"/>
        </a:p>
      </dgm:t>
    </dgm:pt>
    <dgm:pt modelId="{16FE0ED1-4B2D-4D36-87A6-63B3EBB4D40A}">
      <dgm:prSet custT="1"/>
      <dgm:spPr/>
      <dgm:t>
        <a:bodyPr/>
        <a:lstStyle/>
        <a:p>
          <a:pPr defTabSz="1066800">
            <a:lnSpc>
              <a:spcPct val="90000"/>
            </a:lnSpc>
            <a:spcBef>
              <a:spcPct val="0"/>
            </a:spcBef>
            <a:spcAft>
              <a:spcPct val="35000"/>
            </a:spcAft>
          </a:pPr>
          <a:r>
            <a:rPr lang="en-GB" sz="2000" b="0" dirty="0">
              <a:solidFill>
                <a:schemeClr val="bg1">
                  <a:lumMod val="85000"/>
                </a:schemeClr>
              </a:solidFill>
            </a:rPr>
            <a:t>Availability</a:t>
          </a:r>
        </a:p>
      </dgm:t>
    </dgm:pt>
    <dgm:pt modelId="{0135879A-3E42-4CBE-BAEC-F61D6CF31872}" type="parTrans" cxnId="{EC00C405-2FCF-4DAD-8913-DB52C9A2B430}">
      <dgm:prSet/>
      <dgm:spPr/>
      <dgm:t>
        <a:bodyPr/>
        <a:lstStyle/>
        <a:p>
          <a:endParaRPr lang="en-GB"/>
        </a:p>
      </dgm:t>
    </dgm:pt>
    <dgm:pt modelId="{AC1CD449-AF9B-484A-BD91-84970224A30A}" type="sibTrans" cxnId="{EC00C405-2FCF-4DAD-8913-DB52C9A2B430}">
      <dgm:prSet/>
      <dgm:spPr/>
      <dgm:t>
        <a:bodyPr/>
        <a:lstStyle/>
        <a:p>
          <a:endParaRPr lang="en-GB"/>
        </a:p>
      </dgm:t>
    </dgm:pt>
    <dgm:pt modelId="{72DD88E7-1714-4795-A1C1-733D49C1F541}">
      <dgm:prSet custT="1"/>
      <dgm:spPr/>
      <dgm:t>
        <a:bodyPr/>
        <a:lstStyle/>
        <a:p>
          <a:pPr rtl="0"/>
          <a:r>
            <a:rPr lang="en-GB" sz="2000" b="0" dirty="0">
              <a:solidFill>
                <a:schemeClr val="bg1">
                  <a:lumMod val="85000"/>
                </a:schemeClr>
              </a:solidFill>
            </a:rPr>
            <a:t>Sub Group on Insurance Reform</a:t>
          </a:r>
        </a:p>
      </dgm:t>
    </dgm:pt>
    <dgm:pt modelId="{51F19BD1-F0BB-4B19-8674-5855B501B2C9}" type="parTrans" cxnId="{A9186E98-5EBA-4D27-BD1E-4D24024E298F}">
      <dgm:prSet/>
      <dgm:spPr/>
      <dgm:t>
        <a:bodyPr/>
        <a:lstStyle/>
        <a:p>
          <a:endParaRPr lang="en-GB"/>
        </a:p>
      </dgm:t>
    </dgm:pt>
    <dgm:pt modelId="{02DD90D1-DC2F-47C8-8EE6-2BEE72320D09}" type="sibTrans" cxnId="{A9186E98-5EBA-4D27-BD1E-4D24024E298F}">
      <dgm:prSet/>
      <dgm:spPr/>
      <dgm:t>
        <a:bodyPr/>
        <a:lstStyle/>
        <a:p>
          <a:endParaRPr lang="en-GB"/>
        </a:p>
      </dgm:t>
    </dgm:pt>
    <dgm:pt modelId="{C60D79B3-CE02-49D4-978F-1FF05F9F34E1}">
      <dgm:prSet custT="1"/>
      <dgm:spPr/>
      <dgm:t>
        <a:bodyPr/>
        <a:lstStyle/>
        <a:p>
          <a:pPr rtl="0"/>
          <a:r>
            <a:rPr lang="en-GB" sz="2000" dirty="0">
              <a:solidFill>
                <a:schemeClr val="bg1">
                  <a:lumMod val="85000"/>
                </a:schemeClr>
              </a:solidFill>
            </a:rPr>
            <a:t>Duty</a:t>
          </a:r>
          <a:r>
            <a:rPr lang="en-GB" sz="2000" dirty="0"/>
            <a:t> </a:t>
          </a:r>
          <a:r>
            <a:rPr lang="en-GB" sz="2000" dirty="0">
              <a:solidFill>
                <a:schemeClr val="bg1">
                  <a:lumMod val="85000"/>
                </a:schemeClr>
              </a:solidFill>
            </a:rPr>
            <a:t>of Care</a:t>
          </a:r>
        </a:p>
      </dgm:t>
    </dgm:pt>
    <dgm:pt modelId="{BAB142F4-198F-4B69-A208-019DCBCD6092}" type="parTrans" cxnId="{B9467DDB-4BD8-4928-B269-9ADF5C19E5B8}">
      <dgm:prSet/>
      <dgm:spPr/>
      <dgm:t>
        <a:bodyPr/>
        <a:lstStyle/>
        <a:p>
          <a:endParaRPr lang="en-GB"/>
        </a:p>
      </dgm:t>
    </dgm:pt>
    <dgm:pt modelId="{F32640ED-7740-458C-A9E6-83E7E2DD0BC6}" type="sibTrans" cxnId="{B9467DDB-4BD8-4928-B269-9ADF5C19E5B8}">
      <dgm:prSet/>
      <dgm:spPr/>
      <dgm:t>
        <a:bodyPr/>
        <a:lstStyle/>
        <a:p>
          <a:endParaRPr lang="en-GB"/>
        </a:p>
      </dgm:t>
    </dgm:pt>
    <dgm:pt modelId="{1BD826B4-9025-4C37-AC7F-01852974D858}">
      <dgm:prSet custT="1"/>
      <dgm:spPr/>
      <dgm:t>
        <a:bodyPr/>
        <a:lstStyle/>
        <a:p>
          <a:pPr rtl="0"/>
          <a:r>
            <a:rPr lang="en-GB" sz="2000" b="1" dirty="0">
              <a:solidFill>
                <a:schemeClr val="tx1"/>
              </a:solidFill>
            </a:rPr>
            <a:t>PIAB reform</a:t>
          </a:r>
        </a:p>
      </dgm:t>
    </dgm:pt>
    <dgm:pt modelId="{2700FF42-96E4-44E9-B01C-5F05F708CBC5}" type="parTrans" cxnId="{0FB0DFB5-0A93-4E23-BD6A-F3D11F3E5D0B}">
      <dgm:prSet/>
      <dgm:spPr/>
      <dgm:t>
        <a:bodyPr/>
        <a:lstStyle/>
        <a:p>
          <a:endParaRPr lang="en-GB"/>
        </a:p>
      </dgm:t>
    </dgm:pt>
    <dgm:pt modelId="{F353B018-2E80-48A7-B7C3-DA477ECFFBD1}" type="sibTrans" cxnId="{0FB0DFB5-0A93-4E23-BD6A-F3D11F3E5D0B}">
      <dgm:prSet/>
      <dgm:spPr/>
      <dgm:t>
        <a:bodyPr/>
        <a:lstStyle/>
        <a:p>
          <a:endParaRPr lang="en-GB"/>
        </a:p>
      </dgm:t>
    </dgm:pt>
    <dgm:pt modelId="{BD47DB65-3B1C-478B-A205-4BD0624E65B7}">
      <dgm:prSet custT="1"/>
      <dgm:spPr/>
      <dgm:t>
        <a:bodyPr/>
        <a:lstStyle/>
        <a:p>
          <a:pPr rtl="0"/>
          <a:r>
            <a:rPr lang="en-GB" sz="2000" b="0" dirty="0">
              <a:solidFill>
                <a:schemeClr val="bg1">
                  <a:lumMod val="85000"/>
                </a:schemeClr>
              </a:solidFill>
            </a:rPr>
            <a:t>Garda Unit</a:t>
          </a:r>
          <a:endParaRPr lang="en-GB" sz="2000" dirty="0"/>
        </a:p>
      </dgm:t>
    </dgm:pt>
    <dgm:pt modelId="{72696C9F-51C0-4626-A6BA-A195BE3CF16A}" type="parTrans" cxnId="{14149388-0286-47F4-8F7D-77BFAF742E49}">
      <dgm:prSet/>
      <dgm:spPr/>
      <dgm:t>
        <a:bodyPr/>
        <a:lstStyle/>
        <a:p>
          <a:endParaRPr lang="en-GB"/>
        </a:p>
      </dgm:t>
    </dgm:pt>
    <dgm:pt modelId="{3EA689B3-409A-44B9-8160-F7728F7A6113}" type="sibTrans" cxnId="{14149388-0286-47F4-8F7D-77BFAF742E49}">
      <dgm:prSet/>
      <dgm:spPr/>
      <dgm:t>
        <a:bodyPr/>
        <a:lstStyle/>
        <a:p>
          <a:endParaRPr lang="en-GB"/>
        </a:p>
      </dgm:t>
    </dgm:pt>
    <dgm:pt modelId="{A7EE7CC4-57E2-498D-B9E3-C437C5BEEBF3}" type="pres">
      <dgm:prSet presAssocID="{A04A069A-22BD-4AB8-B275-27C233AC6790}" presName="linear" presStyleCnt="0">
        <dgm:presLayoutVars>
          <dgm:animLvl val="lvl"/>
          <dgm:resizeHandles val="exact"/>
        </dgm:presLayoutVars>
      </dgm:prSet>
      <dgm:spPr/>
      <dgm:t>
        <a:bodyPr/>
        <a:lstStyle/>
        <a:p>
          <a:endParaRPr lang="en-US"/>
        </a:p>
      </dgm:t>
    </dgm:pt>
    <dgm:pt modelId="{866094E1-3815-48D5-BC2F-B6F9E0934C16}" type="pres">
      <dgm:prSet presAssocID="{72DD88E7-1714-4795-A1C1-733D49C1F541}" presName="parentText" presStyleLbl="node1" presStyleIdx="0" presStyleCnt="7">
        <dgm:presLayoutVars>
          <dgm:chMax val="0"/>
          <dgm:bulletEnabled val="1"/>
        </dgm:presLayoutVars>
      </dgm:prSet>
      <dgm:spPr/>
      <dgm:t>
        <a:bodyPr/>
        <a:lstStyle/>
        <a:p>
          <a:endParaRPr lang="en-US"/>
        </a:p>
      </dgm:t>
    </dgm:pt>
    <dgm:pt modelId="{A02FAC9F-CFDB-474C-BA14-2A44D72877F1}" type="pres">
      <dgm:prSet presAssocID="{02DD90D1-DC2F-47C8-8EE6-2BEE72320D09}" presName="spacer" presStyleCnt="0"/>
      <dgm:spPr/>
    </dgm:pt>
    <dgm:pt modelId="{5CDF9B37-D39C-46E6-ABEF-D2D23905698C}" type="pres">
      <dgm:prSet presAssocID="{793C90F4-39C2-4304-B7B3-73E4ECE78101}" presName="parentText" presStyleLbl="node1" presStyleIdx="1" presStyleCnt="7">
        <dgm:presLayoutVars>
          <dgm:chMax val="0"/>
          <dgm:bulletEnabled val="1"/>
        </dgm:presLayoutVars>
      </dgm:prSet>
      <dgm:spPr/>
      <dgm:t>
        <a:bodyPr/>
        <a:lstStyle/>
        <a:p>
          <a:endParaRPr lang="en-US"/>
        </a:p>
      </dgm:t>
    </dgm:pt>
    <dgm:pt modelId="{2778FD40-A810-4B39-A664-06324CDA87F4}" type="pres">
      <dgm:prSet presAssocID="{EA3E823C-E1B2-4079-83B5-93DF9A7FC791}" presName="spacer" presStyleCnt="0"/>
      <dgm:spPr/>
    </dgm:pt>
    <dgm:pt modelId="{24E955CC-E3A4-46F4-BCEF-44CDDB4C5389}" type="pres">
      <dgm:prSet presAssocID="{C60D79B3-CE02-49D4-978F-1FF05F9F34E1}" presName="parentText" presStyleLbl="node1" presStyleIdx="2" presStyleCnt="7">
        <dgm:presLayoutVars>
          <dgm:chMax val="0"/>
          <dgm:bulletEnabled val="1"/>
        </dgm:presLayoutVars>
      </dgm:prSet>
      <dgm:spPr/>
      <dgm:t>
        <a:bodyPr/>
        <a:lstStyle/>
        <a:p>
          <a:endParaRPr lang="en-US"/>
        </a:p>
      </dgm:t>
    </dgm:pt>
    <dgm:pt modelId="{EB4D602F-81B1-46E7-BFE1-05F5703F3397}" type="pres">
      <dgm:prSet presAssocID="{F32640ED-7740-458C-A9E6-83E7E2DD0BC6}" presName="spacer" presStyleCnt="0"/>
      <dgm:spPr/>
    </dgm:pt>
    <dgm:pt modelId="{1A690A87-F6C8-4354-AE56-DC8455150F0E}" type="pres">
      <dgm:prSet presAssocID="{1BD826B4-9025-4C37-AC7F-01852974D858}" presName="parentText" presStyleLbl="node1" presStyleIdx="3" presStyleCnt="7" custLinFactNeighborX="50000" custLinFactNeighborY="50011">
        <dgm:presLayoutVars>
          <dgm:chMax val="0"/>
          <dgm:bulletEnabled val="1"/>
        </dgm:presLayoutVars>
      </dgm:prSet>
      <dgm:spPr/>
      <dgm:t>
        <a:bodyPr/>
        <a:lstStyle/>
        <a:p>
          <a:endParaRPr lang="en-US"/>
        </a:p>
      </dgm:t>
    </dgm:pt>
    <dgm:pt modelId="{DE61A69A-CBEA-4D35-80B4-702C433CFC30}" type="pres">
      <dgm:prSet presAssocID="{F353B018-2E80-48A7-B7C3-DA477ECFFBD1}" presName="spacer" presStyleCnt="0"/>
      <dgm:spPr/>
    </dgm:pt>
    <dgm:pt modelId="{9E3DBCAC-0F71-4C4E-AB81-523C14211AC8}" type="pres">
      <dgm:prSet presAssocID="{BD47DB65-3B1C-478B-A205-4BD0624E65B7}" presName="parentText" presStyleLbl="node1" presStyleIdx="4" presStyleCnt="7">
        <dgm:presLayoutVars>
          <dgm:chMax val="0"/>
          <dgm:bulletEnabled val="1"/>
        </dgm:presLayoutVars>
      </dgm:prSet>
      <dgm:spPr/>
      <dgm:t>
        <a:bodyPr/>
        <a:lstStyle/>
        <a:p>
          <a:endParaRPr lang="en-US"/>
        </a:p>
      </dgm:t>
    </dgm:pt>
    <dgm:pt modelId="{E2739DA8-0E88-4581-9D15-F623D86713C5}" type="pres">
      <dgm:prSet presAssocID="{3EA689B3-409A-44B9-8160-F7728F7A6113}" presName="spacer" presStyleCnt="0"/>
      <dgm:spPr/>
    </dgm:pt>
    <dgm:pt modelId="{4BF8BD3E-E69D-47AE-B0D0-848CC908693F}" type="pres">
      <dgm:prSet presAssocID="{701D073B-3BBE-4023-BC43-C76850ABF1D4}" presName="parentText" presStyleLbl="node1" presStyleIdx="5" presStyleCnt="7">
        <dgm:presLayoutVars>
          <dgm:chMax val="0"/>
          <dgm:bulletEnabled val="1"/>
        </dgm:presLayoutVars>
      </dgm:prSet>
      <dgm:spPr/>
      <dgm:t>
        <a:bodyPr/>
        <a:lstStyle/>
        <a:p>
          <a:endParaRPr lang="en-US"/>
        </a:p>
      </dgm:t>
    </dgm:pt>
    <dgm:pt modelId="{4D10332F-2ABA-48CA-85FD-86EB7B5E159C}" type="pres">
      <dgm:prSet presAssocID="{D8E47B39-3AA3-4E9E-AB78-BF85C48EDAA3}" presName="spacer" presStyleCnt="0"/>
      <dgm:spPr/>
    </dgm:pt>
    <dgm:pt modelId="{E2805F3B-990C-47FA-9EE4-9FFA852D815A}" type="pres">
      <dgm:prSet presAssocID="{16FE0ED1-4B2D-4D36-87A6-63B3EBB4D40A}" presName="parentText" presStyleLbl="node1" presStyleIdx="6" presStyleCnt="7">
        <dgm:presLayoutVars>
          <dgm:chMax val="0"/>
          <dgm:bulletEnabled val="1"/>
        </dgm:presLayoutVars>
      </dgm:prSet>
      <dgm:spPr/>
      <dgm:t>
        <a:bodyPr/>
        <a:lstStyle/>
        <a:p>
          <a:endParaRPr lang="en-US"/>
        </a:p>
      </dgm:t>
    </dgm:pt>
  </dgm:ptLst>
  <dgm:cxnLst>
    <dgm:cxn modelId="{A9186E98-5EBA-4D27-BD1E-4D24024E298F}" srcId="{A04A069A-22BD-4AB8-B275-27C233AC6790}" destId="{72DD88E7-1714-4795-A1C1-733D49C1F541}" srcOrd="0" destOrd="0" parTransId="{51F19BD1-F0BB-4B19-8674-5855B501B2C9}" sibTransId="{02DD90D1-DC2F-47C8-8EE6-2BEE72320D09}"/>
    <dgm:cxn modelId="{EC00C405-2FCF-4DAD-8913-DB52C9A2B430}" srcId="{A04A069A-22BD-4AB8-B275-27C233AC6790}" destId="{16FE0ED1-4B2D-4D36-87A6-63B3EBB4D40A}" srcOrd="6" destOrd="0" parTransId="{0135879A-3E42-4CBE-BAEC-F61D6CF31872}" sibTransId="{AC1CD449-AF9B-484A-BD91-84970224A30A}"/>
    <dgm:cxn modelId="{99A8729C-C64D-4A45-8E2B-F9F39A1ADD17}" type="presOf" srcId="{C60D79B3-CE02-49D4-978F-1FF05F9F34E1}" destId="{24E955CC-E3A4-46F4-BCEF-44CDDB4C5389}" srcOrd="0" destOrd="0" presId="urn:microsoft.com/office/officeart/2005/8/layout/vList2"/>
    <dgm:cxn modelId="{E8DA9DE7-1460-4B00-AE23-2A80D8924F6B}" type="presOf" srcId="{701D073B-3BBE-4023-BC43-C76850ABF1D4}" destId="{4BF8BD3E-E69D-47AE-B0D0-848CC908693F}" srcOrd="0" destOrd="0" presId="urn:microsoft.com/office/officeart/2005/8/layout/vList2"/>
    <dgm:cxn modelId="{D856A506-0A7D-41D0-B7AE-FC3568A03483}" type="presOf" srcId="{1BD826B4-9025-4C37-AC7F-01852974D858}" destId="{1A690A87-F6C8-4354-AE56-DC8455150F0E}" srcOrd="0" destOrd="0" presId="urn:microsoft.com/office/officeart/2005/8/layout/vList2"/>
    <dgm:cxn modelId="{DCF96A1B-7AC2-4CDC-B9EB-E788C7AFC25B}" type="presOf" srcId="{793C90F4-39C2-4304-B7B3-73E4ECE78101}" destId="{5CDF9B37-D39C-46E6-ABEF-D2D23905698C}" srcOrd="0" destOrd="0" presId="urn:microsoft.com/office/officeart/2005/8/layout/vList2"/>
    <dgm:cxn modelId="{8BB5C8AD-3F12-46D6-B776-94CD24BDE3B9}" type="presOf" srcId="{A04A069A-22BD-4AB8-B275-27C233AC6790}" destId="{A7EE7CC4-57E2-498D-B9E3-C437C5BEEBF3}" srcOrd="0" destOrd="0" presId="urn:microsoft.com/office/officeart/2005/8/layout/vList2"/>
    <dgm:cxn modelId="{14149388-0286-47F4-8F7D-77BFAF742E49}" srcId="{A04A069A-22BD-4AB8-B275-27C233AC6790}" destId="{BD47DB65-3B1C-478B-A205-4BD0624E65B7}" srcOrd="4" destOrd="0" parTransId="{72696C9F-51C0-4626-A6BA-A195BE3CF16A}" sibTransId="{3EA689B3-409A-44B9-8160-F7728F7A6113}"/>
    <dgm:cxn modelId="{640E3477-159E-43D4-98BF-377A0CA8B134}" srcId="{A04A069A-22BD-4AB8-B275-27C233AC6790}" destId="{793C90F4-39C2-4304-B7B3-73E4ECE78101}" srcOrd="1" destOrd="0" parTransId="{67BF5509-C65E-4C77-A116-BA0455D2B8B0}" sibTransId="{EA3E823C-E1B2-4079-83B5-93DF9A7FC791}"/>
    <dgm:cxn modelId="{B9467DDB-4BD8-4928-B269-9ADF5C19E5B8}" srcId="{A04A069A-22BD-4AB8-B275-27C233AC6790}" destId="{C60D79B3-CE02-49D4-978F-1FF05F9F34E1}" srcOrd="2" destOrd="0" parTransId="{BAB142F4-198F-4B69-A208-019DCBCD6092}" sibTransId="{F32640ED-7740-458C-A9E6-83E7E2DD0BC6}"/>
    <dgm:cxn modelId="{BED0D98B-4D1D-4E6E-8916-756470084A5C}" type="presOf" srcId="{72DD88E7-1714-4795-A1C1-733D49C1F541}" destId="{866094E1-3815-48D5-BC2F-B6F9E0934C16}" srcOrd="0" destOrd="0" presId="urn:microsoft.com/office/officeart/2005/8/layout/vList2"/>
    <dgm:cxn modelId="{869B9DFD-4EA2-4061-B50D-4868CBE73F43}" type="presOf" srcId="{16FE0ED1-4B2D-4D36-87A6-63B3EBB4D40A}" destId="{E2805F3B-990C-47FA-9EE4-9FFA852D815A}" srcOrd="0" destOrd="0" presId="urn:microsoft.com/office/officeart/2005/8/layout/vList2"/>
    <dgm:cxn modelId="{879E7D5E-7EEF-4307-984A-B706E9E684E8}" type="presOf" srcId="{BD47DB65-3B1C-478B-A205-4BD0624E65B7}" destId="{9E3DBCAC-0F71-4C4E-AB81-523C14211AC8}" srcOrd="0" destOrd="0" presId="urn:microsoft.com/office/officeart/2005/8/layout/vList2"/>
    <dgm:cxn modelId="{0FB0DFB5-0A93-4E23-BD6A-F3D11F3E5D0B}" srcId="{A04A069A-22BD-4AB8-B275-27C233AC6790}" destId="{1BD826B4-9025-4C37-AC7F-01852974D858}" srcOrd="3" destOrd="0" parTransId="{2700FF42-96E4-44E9-B01C-5F05F708CBC5}" sibTransId="{F353B018-2E80-48A7-B7C3-DA477ECFFBD1}"/>
    <dgm:cxn modelId="{4C926593-D448-4D2C-A204-CB5D4C12DA9D}" srcId="{A04A069A-22BD-4AB8-B275-27C233AC6790}" destId="{701D073B-3BBE-4023-BC43-C76850ABF1D4}" srcOrd="5" destOrd="0" parTransId="{ABAF04CD-6760-4196-A266-3BC2B3E99E7E}" sibTransId="{D8E47B39-3AA3-4E9E-AB78-BF85C48EDAA3}"/>
    <dgm:cxn modelId="{FFE4E7FC-CC75-43CB-BDDE-D281558D254F}" type="presParOf" srcId="{A7EE7CC4-57E2-498D-B9E3-C437C5BEEBF3}" destId="{866094E1-3815-48D5-BC2F-B6F9E0934C16}" srcOrd="0" destOrd="0" presId="urn:microsoft.com/office/officeart/2005/8/layout/vList2"/>
    <dgm:cxn modelId="{00C0E397-C403-4B70-8B2A-B702BF1F83B4}" type="presParOf" srcId="{A7EE7CC4-57E2-498D-B9E3-C437C5BEEBF3}" destId="{A02FAC9F-CFDB-474C-BA14-2A44D72877F1}" srcOrd="1" destOrd="0" presId="urn:microsoft.com/office/officeart/2005/8/layout/vList2"/>
    <dgm:cxn modelId="{3AA85341-8387-4FD3-AADD-DA00571CD03F}" type="presParOf" srcId="{A7EE7CC4-57E2-498D-B9E3-C437C5BEEBF3}" destId="{5CDF9B37-D39C-46E6-ABEF-D2D23905698C}" srcOrd="2" destOrd="0" presId="urn:microsoft.com/office/officeart/2005/8/layout/vList2"/>
    <dgm:cxn modelId="{756C4FB6-1ED9-43DF-B6AF-FA184D564B21}" type="presParOf" srcId="{A7EE7CC4-57E2-498D-B9E3-C437C5BEEBF3}" destId="{2778FD40-A810-4B39-A664-06324CDA87F4}" srcOrd="3" destOrd="0" presId="urn:microsoft.com/office/officeart/2005/8/layout/vList2"/>
    <dgm:cxn modelId="{E5E79C59-BE28-421A-B274-C6A8F994C3A6}" type="presParOf" srcId="{A7EE7CC4-57E2-498D-B9E3-C437C5BEEBF3}" destId="{24E955CC-E3A4-46F4-BCEF-44CDDB4C5389}" srcOrd="4" destOrd="0" presId="urn:microsoft.com/office/officeart/2005/8/layout/vList2"/>
    <dgm:cxn modelId="{245B7B9F-9815-4C2F-B7DA-1B3D43CC799C}" type="presParOf" srcId="{A7EE7CC4-57E2-498D-B9E3-C437C5BEEBF3}" destId="{EB4D602F-81B1-46E7-BFE1-05F5703F3397}" srcOrd="5" destOrd="0" presId="urn:microsoft.com/office/officeart/2005/8/layout/vList2"/>
    <dgm:cxn modelId="{39682EC2-D72E-44BB-ADDD-64FCDC38C732}" type="presParOf" srcId="{A7EE7CC4-57E2-498D-B9E3-C437C5BEEBF3}" destId="{1A690A87-F6C8-4354-AE56-DC8455150F0E}" srcOrd="6" destOrd="0" presId="urn:microsoft.com/office/officeart/2005/8/layout/vList2"/>
    <dgm:cxn modelId="{7FA6B2B3-B412-4B8A-8912-CAA82DCC7662}" type="presParOf" srcId="{A7EE7CC4-57E2-498D-B9E3-C437C5BEEBF3}" destId="{DE61A69A-CBEA-4D35-80B4-702C433CFC30}" srcOrd="7" destOrd="0" presId="urn:microsoft.com/office/officeart/2005/8/layout/vList2"/>
    <dgm:cxn modelId="{B377B8EE-5403-4D06-8B84-A2B6E4347667}" type="presParOf" srcId="{A7EE7CC4-57E2-498D-B9E3-C437C5BEEBF3}" destId="{9E3DBCAC-0F71-4C4E-AB81-523C14211AC8}" srcOrd="8" destOrd="0" presId="urn:microsoft.com/office/officeart/2005/8/layout/vList2"/>
    <dgm:cxn modelId="{470F34A8-5D5D-4A8E-A26B-CAADEDF1DBE0}" type="presParOf" srcId="{A7EE7CC4-57E2-498D-B9E3-C437C5BEEBF3}" destId="{E2739DA8-0E88-4581-9D15-F623D86713C5}" srcOrd="9" destOrd="0" presId="urn:microsoft.com/office/officeart/2005/8/layout/vList2"/>
    <dgm:cxn modelId="{99F1D5D9-E3FA-4FAE-9A7B-858007079C2E}" type="presParOf" srcId="{A7EE7CC4-57E2-498D-B9E3-C437C5BEEBF3}" destId="{4BF8BD3E-E69D-47AE-B0D0-848CC908693F}" srcOrd="10" destOrd="0" presId="urn:microsoft.com/office/officeart/2005/8/layout/vList2"/>
    <dgm:cxn modelId="{3878B552-495A-4BE4-8B73-BF57634B865B}" type="presParOf" srcId="{A7EE7CC4-57E2-498D-B9E3-C437C5BEEBF3}" destId="{4D10332F-2ABA-48CA-85FD-86EB7B5E159C}" srcOrd="11" destOrd="0" presId="urn:microsoft.com/office/officeart/2005/8/layout/vList2"/>
    <dgm:cxn modelId="{C91C099D-E347-4442-AA91-18E5A53AC623}" type="presParOf" srcId="{A7EE7CC4-57E2-498D-B9E3-C437C5BEEBF3}" destId="{E2805F3B-990C-47FA-9EE4-9FFA852D815A}" srcOrd="1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4A069A-22BD-4AB8-B275-27C233AC679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793C90F4-39C2-4304-B7B3-73E4ECE78101}">
      <dgm:prSet custT="1"/>
      <dgm:spPr/>
      <dgm:t>
        <a:bodyPr/>
        <a:lstStyle/>
        <a:p>
          <a:pPr rtl="0"/>
          <a:r>
            <a:rPr lang="en-GB" sz="2000" b="0" dirty="0">
              <a:solidFill>
                <a:schemeClr val="bg1">
                  <a:lumMod val="85000"/>
                </a:schemeClr>
              </a:solidFill>
            </a:rPr>
            <a:t>Judicial Guidelines</a:t>
          </a:r>
        </a:p>
      </dgm:t>
    </dgm:pt>
    <dgm:pt modelId="{67BF5509-C65E-4C77-A116-BA0455D2B8B0}" type="parTrans" cxnId="{640E3477-159E-43D4-98BF-377A0CA8B134}">
      <dgm:prSet/>
      <dgm:spPr/>
      <dgm:t>
        <a:bodyPr/>
        <a:lstStyle/>
        <a:p>
          <a:endParaRPr lang="en-GB"/>
        </a:p>
      </dgm:t>
    </dgm:pt>
    <dgm:pt modelId="{EA3E823C-E1B2-4079-83B5-93DF9A7FC791}" type="sibTrans" cxnId="{640E3477-159E-43D4-98BF-377A0CA8B134}">
      <dgm:prSet/>
      <dgm:spPr/>
      <dgm:t>
        <a:bodyPr/>
        <a:lstStyle/>
        <a:p>
          <a:endParaRPr lang="en-GB"/>
        </a:p>
      </dgm:t>
    </dgm:pt>
    <dgm:pt modelId="{701D073B-3BBE-4023-BC43-C76850ABF1D4}">
      <dgm:prSet custT="1"/>
      <dgm:spPr/>
      <dgm:t>
        <a:bodyPr/>
        <a:lstStyle/>
        <a:p>
          <a:pPr defTabSz="1066800">
            <a:lnSpc>
              <a:spcPct val="90000"/>
            </a:lnSpc>
            <a:spcBef>
              <a:spcPct val="0"/>
            </a:spcBef>
            <a:spcAft>
              <a:spcPct val="35000"/>
            </a:spcAft>
          </a:pPr>
          <a:r>
            <a:rPr lang="en-GB" sz="2000" b="0" dirty="0">
              <a:solidFill>
                <a:schemeClr val="bg1">
                  <a:lumMod val="85000"/>
                </a:schemeClr>
              </a:solidFill>
            </a:rPr>
            <a:t>Reductions from insurers</a:t>
          </a:r>
        </a:p>
      </dgm:t>
    </dgm:pt>
    <dgm:pt modelId="{ABAF04CD-6760-4196-A266-3BC2B3E99E7E}" type="parTrans" cxnId="{4C926593-D448-4D2C-A204-CB5D4C12DA9D}">
      <dgm:prSet/>
      <dgm:spPr/>
      <dgm:t>
        <a:bodyPr/>
        <a:lstStyle/>
        <a:p>
          <a:endParaRPr lang="en-GB"/>
        </a:p>
      </dgm:t>
    </dgm:pt>
    <dgm:pt modelId="{D8E47B39-3AA3-4E9E-AB78-BF85C48EDAA3}" type="sibTrans" cxnId="{4C926593-D448-4D2C-A204-CB5D4C12DA9D}">
      <dgm:prSet/>
      <dgm:spPr/>
      <dgm:t>
        <a:bodyPr/>
        <a:lstStyle/>
        <a:p>
          <a:endParaRPr lang="en-GB"/>
        </a:p>
      </dgm:t>
    </dgm:pt>
    <dgm:pt modelId="{16FE0ED1-4B2D-4D36-87A6-63B3EBB4D40A}">
      <dgm:prSet custT="1"/>
      <dgm:spPr/>
      <dgm:t>
        <a:bodyPr/>
        <a:lstStyle/>
        <a:p>
          <a:pPr defTabSz="1066800">
            <a:lnSpc>
              <a:spcPct val="90000"/>
            </a:lnSpc>
            <a:spcBef>
              <a:spcPct val="0"/>
            </a:spcBef>
            <a:spcAft>
              <a:spcPct val="35000"/>
            </a:spcAft>
          </a:pPr>
          <a:r>
            <a:rPr lang="en-GB" sz="2000" b="0" dirty="0">
              <a:solidFill>
                <a:schemeClr val="bg1">
                  <a:lumMod val="85000"/>
                </a:schemeClr>
              </a:solidFill>
            </a:rPr>
            <a:t>Availability</a:t>
          </a:r>
        </a:p>
      </dgm:t>
    </dgm:pt>
    <dgm:pt modelId="{0135879A-3E42-4CBE-BAEC-F61D6CF31872}" type="parTrans" cxnId="{EC00C405-2FCF-4DAD-8913-DB52C9A2B430}">
      <dgm:prSet/>
      <dgm:spPr/>
      <dgm:t>
        <a:bodyPr/>
        <a:lstStyle/>
        <a:p>
          <a:endParaRPr lang="en-GB"/>
        </a:p>
      </dgm:t>
    </dgm:pt>
    <dgm:pt modelId="{AC1CD449-AF9B-484A-BD91-84970224A30A}" type="sibTrans" cxnId="{EC00C405-2FCF-4DAD-8913-DB52C9A2B430}">
      <dgm:prSet/>
      <dgm:spPr/>
      <dgm:t>
        <a:bodyPr/>
        <a:lstStyle/>
        <a:p>
          <a:endParaRPr lang="en-GB"/>
        </a:p>
      </dgm:t>
    </dgm:pt>
    <dgm:pt modelId="{72DD88E7-1714-4795-A1C1-733D49C1F541}">
      <dgm:prSet custT="1"/>
      <dgm:spPr/>
      <dgm:t>
        <a:bodyPr/>
        <a:lstStyle/>
        <a:p>
          <a:pPr rtl="0"/>
          <a:r>
            <a:rPr lang="en-GB" sz="2000" b="0" dirty="0">
              <a:solidFill>
                <a:schemeClr val="bg1">
                  <a:lumMod val="85000"/>
                </a:schemeClr>
              </a:solidFill>
            </a:rPr>
            <a:t>Sub Group on Insurance Reform</a:t>
          </a:r>
        </a:p>
      </dgm:t>
    </dgm:pt>
    <dgm:pt modelId="{51F19BD1-F0BB-4B19-8674-5855B501B2C9}" type="parTrans" cxnId="{A9186E98-5EBA-4D27-BD1E-4D24024E298F}">
      <dgm:prSet/>
      <dgm:spPr/>
      <dgm:t>
        <a:bodyPr/>
        <a:lstStyle/>
        <a:p>
          <a:endParaRPr lang="en-GB"/>
        </a:p>
      </dgm:t>
    </dgm:pt>
    <dgm:pt modelId="{02DD90D1-DC2F-47C8-8EE6-2BEE72320D09}" type="sibTrans" cxnId="{A9186E98-5EBA-4D27-BD1E-4D24024E298F}">
      <dgm:prSet/>
      <dgm:spPr/>
      <dgm:t>
        <a:bodyPr/>
        <a:lstStyle/>
        <a:p>
          <a:endParaRPr lang="en-GB"/>
        </a:p>
      </dgm:t>
    </dgm:pt>
    <dgm:pt modelId="{C60D79B3-CE02-49D4-978F-1FF05F9F34E1}">
      <dgm:prSet custT="1"/>
      <dgm:spPr/>
      <dgm:t>
        <a:bodyPr/>
        <a:lstStyle/>
        <a:p>
          <a:pPr rtl="0"/>
          <a:r>
            <a:rPr lang="en-GB" sz="2000" dirty="0">
              <a:solidFill>
                <a:schemeClr val="bg1">
                  <a:lumMod val="85000"/>
                </a:schemeClr>
              </a:solidFill>
            </a:rPr>
            <a:t>Duty</a:t>
          </a:r>
          <a:r>
            <a:rPr lang="en-GB" sz="2000" dirty="0"/>
            <a:t> </a:t>
          </a:r>
          <a:r>
            <a:rPr lang="en-GB" sz="2000" dirty="0">
              <a:solidFill>
                <a:schemeClr val="bg1">
                  <a:lumMod val="85000"/>
                </a:schemeClr>
              </a:solidFill>
            </a:rPr>
            <a:t>of Care</a:t>
          </a:r>
        </a:p>
      </dgm:t>
    </dgm:pt>
    <dgm:pt modelId="{BAB142F4-198F-4B69-A208-019DCBCD6092}" type="parTrans" cxnId="{B9467DDB-4BD8-4928-B269-9ADF5C19E5B8}">
      <dgm:prSet/>
      <dgm:spPr/>
      <dgm:t>
        <a:bodyPr/>
        <a:lstStyle/>
        <a:p>
          <a:endParaRPr lang="en-GB"/>
        </a:p>
      </dgm:t>
    </dgm:pt>
    <dgm:pt modelId="{F32640ED-7740-458C-A9E6-83E7E2DD0BC6}" type="sibTrans" cxnId="{B9467DDB-4BD8-4928-B269-9ADF5C19E5B8}">
      <dgm:prSet/>
      <dgm:spPr/>
      <dgm:t>
        <a:bodyPr/>
        <a:lstStyle/>
        <a:p>
          <a:endParaRPr lang="en-GB"/>
        </a:p>
      </dgm:t>
    </dgm:pt>
    <dgm:pt modelId="{1BD826B4-9025-4C37-AC7F-01852974D858}">
      <dgm:prSet custT="1"/>
      <dgm:spPr/>
      <dgm:t>
        <a:bodyPr/>
        <a:lstStyle/>
        <a:p>
          <a:pPr rtl="0"/>
          <a:r>
            <a:rPr lang="en-GB" sz="2000" dirty="0">
              <a:solidFill>
                <a:schemeClr val="bg1">
                  <a:lumMod val="85000"/>
                </a:schemeClr>
              </a:solidFill>
            </a:rPr>
            <a:t>PIAB</a:t>
          </a:r>
          <a:r>
            <a:rPr lang="en-GB" sz="2000" dirty="0"/>
            <a:t> </a:t>
          </a:r>
          <a:r>
            <a:rPr lang="en-GB" sz="2000" dirty="0">
              <a:solidFill>
                <a:schemeClr val="bg1">
                  <a:lumMod val="85000"/>
                </a:schemeClr>
              </a:solidFill>
            </a:rPr>
            <a:t>reform</a:t>
          </a:r>
        </a:p>
      </dgm:t>
    </dgm:pt>
    <dgm:pt modelId="{2700FF42-96E4-44E9-B01C-5F05F708CBC5}" type="parTrans" cxnId="{0FB0DFB5-0A93-4E23-BD6A-F3D11F3E5D0B}">
      <dgm:prSet/>
      <dgm:spPr/>
      <dgm:t>
        <a:bodyPr/>
        <a:lstStyle/>
        <a:p>
          <a:endParaRPr lang="en-GB"/>
        </a:p>
      </dgm:t>
    </dgm:pt>
    <dgm:pt modelId="{F353B018-2E80-48A7-B7C3-DA477ECFFBD1}" type="sibTrans" cxnId="{0FB0DFB5-0A93-4E23-BD6A-F3D11F3E5D0B}">
      <dgm:prSet/>
      <dgm:spPr/>
      <dgm:t>
        <a:bodyPr/>
        <a:lstStyle/>
        <a:p>
          <a:endParaRPr lang="en-GB"/>
        </a:p>
      </dgm:t>
    </dgm:pt>
    <dgm:pt modelId="{BD47DB65-3B1C-478B-A205-4BD0624E65B7}">
      <dgm:prSet custT="1"/>
      <dgm:spPr/>
      <dgm:t>
        <a:bodyPr/>
        <a:lstStyle/>
        <a:p>
          <a:pPr rtl="0"/>
          <a:r>
            <a:rPr lang="en-GB" sz="2000" b="1" dirty="0">
              <a:solidFill>
                <a:schemeClr val="tx1"/>
              </a:solidFill>
            </a:rPr>
            <a:t>Garda Unit</a:t>
          </a:r>
        </a:p>
      </dgm:t>
    </dgm:pt>
    <dgm:pt modelId="{72696C9F-51C0-4626-A6BA-A195BE3CF16A}" type="parTrans" cxnId="{14149388-0286-47F4-8F7D-77BFAF742E49}">
      <dgm:prSet/>
      <dgm:spPr/>
      <dgm:t>
        <a:bodyPr/>
        <a:lstStyle/>
        <a:p>
          <a:endParaRPr lang="en-GB"/>
        </a:p>
      </dgm:t>
    </dgm:pt>
    <dgm:pt modelId="{3EA689B3-409A-44B9-8160-F7728F7A6113}" type="sibTrans" cxnId="{14149388-0286-47F4-8F7D-77BFAF742E49}">
      <dgm:prSet/>
      <dgm:spPr/>
      <dgm:t>
        <a:bodyPr/>
        <a:lstStyle/>
        <a:p>
          <a:endParaRPr lang="en-GB"/>
        </a:p>
      </dgm:t>
    </dgm:pt>
    <dgm:pt modelId="{A7EE7CC4-57E2-498D-B9E3-C437C5BEEBF3}" type="pres">
      <dgm:prSet presAssocID="{A04A069A-22BD-4AB8-B275-27C233AC6790}" presName="linear" presStyleCnt="0">
        <dgm:presLayoutVars>
          <dgm:animLvl val="lvl"/>
          <dgm:resizeHandles val="exact"/>
        </dgm:presLayoutVars>
      </dgm:prSet>
      <dgm:spPr/>
      <dgm:t>
        <a:bodyPr/>
        <a:lstStyle/>
        <a:p>
          <a:endParaRPr lang="en-US"/>
        </a:p>
      </dgm:t>
    </dgm:pt>
    <dgm:pt modelId="{866094E1-3815-48D5-BC2F-B6F9E0934C16}" type="pres">
      <dgm:prSet presAssocID="{72DD88E7-1714-4795-A1C1-733D49C1F541}" presName="parentText" presStyleLbl="node1" presStyleIdx="0" presStyleCnt="7">
        <dgm:presLayoutVars>
          <dgm:chMax val="0"/>
          <dgm:bulletEnabled val="1"/>
        </dgm:presLayoutVars>
      </dgm:prSet>
      <dgm:spPr/>
      <dgm:t>
        <a:bodyPr/>
        <a:lstStyle/>
        <a:p>
          <a:endParaRPr lang="en-US"/>
        </a:p>
      </dgm:t>
    </dgm:pt>
    <dgm:pt modelId="{A02FAC9F-CFDB-474C-BA14-2A44D72877F1}" type="pres">
      <dgm:prSet presAssocID="{02DD90D1-DC2F-47C8-8EE6-2BEE72320D09}" presName="spacer" presStyleCnt="0"/>
      <dgm:spPr/>
    </dgm:pt>
    <dgm:pt modelId="{5CDF9B37-D39C-46E6-ABEF-D2D23905698C}" type="pres">
      <dgm:prSet presAssocID="{793C90F4-39C2-4304-B7B3-73E4ECE78101}" presName="parentText" presStyleLbl="node1" presStyleIdx="1" presStyleCnt="7">
        <dgm:presLayoutVars>
          <dgm:chMax val="0"/>
          <dgm:bulletEnabled val="1"/>
        </dgm:presLayoutVars>
      </dgm:prSet>
      <dgm:spPr/>
      <dgm:t>
        <a:bodyPr/>
        <a:lstStyle/>
        <a:p>
          <a:endParaRPr lang="en-US"/>
        </a:p>
      </dgm:t>
    </dgm:pt>
    <dgm:pt modelId="{2778FD40-A810-4B39-A664-06324CDA87F4}" type="pres">
      <dgm:prSet presAssocID="{EA3E823C-E1B2-4079-83B5-93DF9A7FC791}" presName="spacer" presStyleCnt="0"/>
      <dgm:spPr/>
    </dgm:pt>
    <dgm:pt modelId="{24E955CC-E3A4-46F4-BCEF-44CDDB4C5389}" type="pres">
      <dgm:prSet presAssocID="{C60D79B3-CE02-49D4-978F-1FF05F9F34E1}" presName="parentText" presStyleLbl="node1" presStyleIdx="2" presStyleCnt="7">
        <dgm:presLayoutVars>
          <dgm:chMax val="0"/>
          <dgm:bulletEnabled val="1"/>
        </dgm:presLayoutVars>
      </dgm:prSet>
      <dgm:spPr/>
      <dgm:t>
        <a:bodyPr/>
        <a:lstStyle/>
        <a:p>
          <a:endParaRPr lang="en-US"/>
        </a:p>
      </dgm:t>
    </dgm:pt>
    <dgm:pt modelId="{EB4D602F-81B1-46E7-BFE1-05F5703F3397}" type="pres">
      <dgm:prSet presAssocID="{F32640ED-7740-458C-A9E6-83E7E2DD0BC6}" presName="spacer" presStyleCnt="0"/>
      <dgm:spPr/>
    </dgm:pt>
    <dgm:pt modelId="{1A690A87-F6C8-4354-AE56-DC8455150F0E}" type="pres">
      <dgm:prSet presAssocID="{1BD826B4-9025-4C37-AC7F-01852974D858}" presName="parentText" presStyleLbl="node1" presStyleIdx="3" presStyleCnt="7" custLinFactNeighborX="50000" custLinFactNeighborY="50011">
        <dgm:presLayoutVars>
          <dgm:chMax val="0"/>
          <dgm:bulletEnabled val="1"/>
        </dgm:presLayoutVars>
      </dgm:prSet>
      <dgm:spPr/>
      <dgm:t>
        <a:bodyPr/>
        <a:lstStyle/>
        <a:p>
          <a:endParaRPr lang="en-US"/>
        </a:p>
      </dgm:t>
    </dgm:pt>
    <dgm:pt modelId="{DE61A69A-CBEA-4D35-80B4-702C433CFC30}" type="pres">
      <dgm:prSet presAssocID="{F353B018-2E80-48A7-B7C3-DA477ECFFBD1}" presName="spacer" presStyleCnt="0"/>
      <dgm:spPr/>
    </dgm:pt>
    <dgm:pt modelId="{9E3DBCAC-0F71-4C4E-AB81-523C14211AC8}" type="pres">
      <dgm:prSet presAssocID="{BD47DB65-3B1C-478B-A205-4BD0624E65B7}" presName="parentText" presStyleLbl="node1" presStyleIdx="4" presStyleCnt="7">
        <dgm:presLayoutVars>
          <dgm:chMax val="0"/>
          <dgm:bulletEnabled val="1"/>
        </dgm:presLayoutVars>
      </dgm:prSet>
      <dgm:spPr/>
      <dgm:t>
        <a:bodyPr/>
        <a:lstStyle/>
        <a:p>
          <a:endParaRPr lang="en-US"/>
        </a:p>
      </dgm:t>
    </dgm:pt>
    <dgm:pt modelId="{E2739DA8-0E88-4581-9D15-F623D86713C5}" type="pres">
      <dgm:prSet presAssocID="{3EA689B3-409A-44B9-8160-F7728F7A6113}" presName="spacer" presStyleCnt="0"/>
      <dgm:spPr/>
    </dgm:pt>
    <dgm:pt modelId="{4BF8BD3E-E69D-47AE-B0D0-848CC908693F}" type="pres">
      <dgm:prSet presAssocID="{701D073B-3BBE-4023-BC43-C76850ABF1D4}" presName="parentText" presStyleLbl="node1" presStyleIdx="5" presStyleCnt="7">
        <dgm:presLayoutVars>
          <dgm:chMax val="0"/>
          <dgm:bulletEnabled val="1"/>
        </dgm:presLayoutVars>
      </dgm:prSet>
      <dgm:spPr/>
      <dgm:t>
        <a:bodyPr/>
        <a:lstStyle/>
        <a:p>
          <a:endParaRPr lang="en-US"/>
        </a:p>
      </dgm:t>
    </dgm:pt>
    <dgm:pt modelId="{4D10332F-2ABA-48CA-85FD-86EB7B5E159C}" type="pres">
      <dgm:prSet presAssocID="{D8E47B39-3AA3-4E9E-AB78-BF85C48EDAA3}" presName="spacer" presStyleCnt="0"/>
      <dgm:spPr/>
    </dgm:pt>
    <dgm:pt modelId="{E2805F3B-990C-47FA-9EE4-9FFA852D815A}" type="pres">
      <dgm:prSet presAssocID="{16FE0ED1-4B2D-4D36-87A6-63B3EBB4D40A}" presName="parentText" presStyleLbl="node1" presStyleIdx="6" presStyleCnt="7">
        <dgm:presLayoutVars>
          <dgm:chMax val="0"/>
          <dgm:bulletEnabled val="1"/>
        </dgm:presLayoutVars>
      </dgm:prSet>
      <dgm:spPr/>
      <dgm:t>
        <a:bodyPr/>
        <a:lstStyle/>
        <a:p>
          <a:endParaRPr lang="en-US"/>
        </a:p>
      </dgm:t>
    </dgm:pt>
  </dgm:ptLst>
  <dgm:cxnLst>
    <dgm:cxn modelId="{A9186E98-5EBA-4D27-BD1E-4D24024E298F}" srcId="{A04A069A-22BD-4AB8-B275-27C233AC6790}" destId="{72DD88E7-1714-4795-A1C1-733D49C1F541}" srcOrd="0" destOrd="0" parTransId="{51F19BD1-F0BB-4B19-8674-5855B501B2C9}" sibTransId="{02DD90D1-DC2F-47C8-8EE6-2BEE72320D09}"/>
    <dgm:cxn modelId="{EC00C405-2FCF-4DAD-8913-DB52C9A2B430}" srcId="{A04A069A-22BD-4AB8-B275-27C233AC6790}" destId="{16FE0ED1-4B2D-4D36-87A6-63B3EBB4D40A}" srcOrd="6" destOrd="0" parTransId="{0135879A-3E42-4CBE-BAEC-F61D6CF31872}" sibTransId="{AC1CD449-AF9B-484A-BD91-84970224A30A}"/>
    <dgm:cxn modelId="{99A8729C-C64D-4A45-8E2B-F9F39A1ADD17}" type="presOf" srcId="{C60D79B3-CE02-49D4-978F-1FF05F9F34E1}" destId="{24E955CC-E3A4-46F4-BCEF-44CDDB4C5389}" srcOrd="0" destOrd="0" presId="urn:microsoft.com/office/officeart/2005/8/layout/vList2"/>
    <dgm:cxn modelId="{E8DA9DE7-1460-4B00-AE23-2A80D8924F6B}" type="presOf" srcId="{701D073B-3BBE-4023-BC43-C76850ABF1D4}" destId="{4BF8BD3E-E69D-47AE-B0D0-848CC908693F}" srcOrd="0" destOrd="0" presId="urn:microsoft.com/office/officeart/2005/8/layout/vList2"/>
    <dgm:cxn modelId="{D856A506-0A7D-41D0-B7AE-FC3568A03483}" type="presOf" srcId="{1BD826B4-9025-4C37-AC7F-01852974D858}" destId="{1A690A87-F6C8-4354-AE56-DC8455150F0E}" srcOrd="0" destOrd="0" presId="urn:microsoft.com/office/officeart/2005/8/layout/vList2"/>
    <dgm:cxn modelId="{DCF96A1B-7AC2-4CDC-B9EB-E788C7AFC25B}" type="presOf" srcId="{793C90F4-39C2-4304-B7B3-73E4ECE78101}" destId="{5CDF9B37-D39C-46E6-ABEF-D2D23905698C}" srcOrd="0" destOrd="0" presId="urn:microsoft.com/office/officeart/2005/8/layout/vList2"/>
    <dgm:cxn modelId="{8BB5C8AD-3F12-46D6-B776-94CD24BDE3B9}" type="presOf" srcId="{A04A069A-22BD-4AB8-B275-27C233AC6790}" destId="{A7EE7CC4-57E2-498D-B9E3-C437C5BEEBF3}" srcOrd="0" destOrd="0" presId="urn:microsoft.com/office/officeart/2005/8/layout/vList2"/>
    <dgm:cxn modelId="{14149388-0286-47F4-8F7D-77BFAF742E49}" srcId="{A04A069A-22BD-4AB8-B275-27C233AC6790}" destId="{BD47DB65-3B1C-478B-A205-4BD0624E65B7}" srcOrd="4" destOrd="0" parTransId="{72696C9F-51C0-4626-A6BA-A195BE3CF16A}" sibTransId="{3EA689B3-409A-44B9-8160-F7728F7A6113}"/>
    <dgm:cxn modelId="{640E3477-159E-43D4-98BF-377A0CA8B134}" srcId="{A04A069A-22BD-4AB8-B275-27C233AC6790}" destId="{793C90F4-39C2-4304-B7B3-73E4ECE78101}" srcOrd="1" destOrd="0" parTransId="{67BF5509-C65E-4C77-A116-BA0455D2B8B0}" sibTransId="{EA3E823C-E1B2-4079-83B5-93DF9A7FC791}"/>
    <dgm:cxn modelId="{B9467DDB-4BD8-4928-B269-9ADF5C19E5B8}" srcId="{A04A069A-22BD-4AB8-B275-27C233AC6790}" destId="{C60D79B3-CE02-49D4-978F-1FF05F9F34E1}" srcOrd="2" destOrd="0" parTransId="{BAB142F4-198F-4B69-A208-019DCBCD6092}" sibTransId="{F32640ED-7740-458C-A9E6-83E7E2DD0BC6}"/>
    <dgm:cxn modelId="{BED0D98B-4D1D-4E6E-8916-756470084A5C}" type="presOf" srcId="{72DD88E7-1714-4795-A1C1-733D49C1F541}" destId="{866094E1-3815-48D5-BC2F-B6F9E0934C16}" srcOrd="0" destOrd="0" presId="urn:microsoft.com/office/officeart/2005/8/layout/vList2"/>
    <dgm:cxn modelId="{869B9DFD-4EA2-4061-B50D-4868CBE73F43}" type="presOf" srcId="{16FE0ED1-4B2D-4D36-87A6-63B3EBB4D40A}" destId="{E2805F3B-990C-47FA-9EE4-9FFA852D815A}" srcOrd="0" destOrd="0" presId="urn:microsoft.com/office/officeart/2005/8/layout/vList2"/>
    <dgm:cxn modelId="{879E7D5E-7EEF-4307-984A-B706E9E684E8}" type="presOf" srcId="{BD47DB65-3B1C-478B-A205-4BD0624E65B7}" destId="{9E3DBCAC-0F71-4C4E-AB81-523C14211AC8}" srcOrd="0" destOrd="0" presId="urn:microsoft.com/office/officeart/2005/8/layout/vList2"/>
    <dgm:cxn modelId="{0FB0DFB5-0A93-4E23-BD6A-F3D11F3E5D0B}" srcId="{A04A069A-22BD-4AB8-B275-27C233AC6790}" destId="{1BD826B4-9025-4C37-AC7F-01852974D858}" srcOrd="3" destOrd="0" parTransId="{2700FF42-96E4-44E9-B01C-5F05F708CBC5}" sibTransId="{F353B018-2E80-48A7-B7C3-DA477ECFFBD1}"/>
    <dgm:cxn modelId="{4C926593-D448-4D2C-A204-CB5D4C12DA9D}" srcId="{A04A069A-22BD-4AB8-B275-27C233AC6790}" destId="{701D073B-3BBE-4023-BC43-C76850ABF1D4}" srcOrd="5" destOrd="0" parTransId="{ABAF04CD-6760-4196-A266-3BC2B3E99E7E}" sibTransId="{D8E47B39-3AA3-4E9E-AB78-BF85C48EDAA3}"/>
    <dgm:cxn modelId="{FFE4E7FC-CC75-43CB-BDDE-D281558D254F}" type="presParOf" srcId="{A7EE7CC4-57E2-498D-B9E3-C437C5BEEBF3}" destId="{866094E1-3815-48D5-BC2F-B6F9E0934C16}" srcOrd="0" destOrd="0" presId="urn:microsoft.com/office/officeart/2005/8/layout/vList2"/>
    <dgm:cxn modelId="{00C0E397-C403-4B70-8B2A-B702BF1F83B4}" type="presParOf" srcId="{A7EE7CC4-57E2-498D-B9E3-C437C5BEEBF3}" destId="{A02FAC9F-CFDB-474C-BA14-2A44D72877F1}" srcOrd="1" destOrd="0" presId="urn:microsoft.com/office/officeart/2005/8/layout/vList2"/>
    <dgm:cxn modelId="{3AA85341-8387-4FD3-AADD-DA00571CD03F}" type="presParOf" srcId="{A7EE7CC4-57E2-498D-B9E3-C437C5BEEBF3}" destId="{5CDF9B37-D39C-46E6-ABEF-D2D23905698C}" srcOrd="2" destOrd="0" presId="urn:microsoft.com/office/officeart/2005/8/layout/vList2"/>
    <dgm:cxn modelId="{756C4FB6-1ED9-43DF-B6AF-FA184D564B21}" type="presParOf" srcId="{A7EE7CC4-57E2-498D-B9E3-C437C5BEEBF3}" destId="{2778FD40-A810-4B39-A664-06324CDA87F4}" srcOrd="3" destOrd="0" presId="urn:microsoft.com/office/officeart/2005/8/layout/vList2"/>
    <dgm:cxn modelId="{E5E79C59-BE28-421A-B274-C6A8F994C3A6}" type="presParOf" srcId="{A7EE7CC4-57E2-498D-B9E3-C437C5BEEBF3}" destId="{24E955CC-E3A4-46F4-BCEF-44CDDB4C5389}" srcOrd="4" destOrd="0" presId="urn:microsoft.com/office/officeart/2005/8/layout/vList2"/>
    <dgm:cxn modelId="{245B7B9F-9815-4C2F-B7DA-1B3D43CC799C}" type="presParOf" srcId="{A7EE7CC4-57E2-498D-B9E3-C437C5BEEBF3}" destId="{EB4D602F-81B1-46E7-BFE1-05F5703F3397}" srcOrd="5" destOrd="0" presId="urn:microsoft.com/office/officeart/2005/8/layout/vList2"/>
    <dgm:cxn modelId="{39682EC2-D72E-44BB-ADDD-64FCDC38C732}" type="presParOf" srcId="{A7EE7CC4-57E2-498D-B9E3-C437C5BEEBF3}" destId="{1A690A87-F6C8-4354-AE56-DC8455150F0E}" srcOrd="6" destOrd="0" presId="urn:microsoft.com/office/officeart/2005/8/layout/vList2"/>
    <dgm:cxn modelId="{7FA6B2B3-B412-4B8A-8912-CAA82DCC7662}" type="presParOf" srcId="{A7EE7CC4-57E2-498D-B9E3-C437C5BEEBF3}" destId="{DE61A69A-CBEA-4D35-80B4-702C433CFC30}" srcOrd="7" destOrd="0" presId="urn:microsoft.com/office/officeart/2005/8/layout/vList2"/>
    <dgm:cxn modelId="{B377B8EE-5403-4D06-8B84-A2B6E4347667}" type="presParOf" srcId="{A7EE7CC4-57E2-498D-B9E3-C437C5BEEBF3}" destId="{9E3DBCAC-0F71-4C4E-AB81-523C14211AC8}" srcOrd="8" destOrd="0" presId="urn:microsoft.com/office/officeart/2005/8/layout/vList2"/>
    <dgm:cxn modelId="{470F34A8-5D5D-4A8E-A26B-CAADEDF1DBE0}" type="presParOf" srcId="{A7EE7CC4-57E2-498D-B9E3-C437C5BEEBF3}" destId="{E2739DA8-0E88-4581-9D15-F623D86713C5}" srcOrd="9" destOrd="0" presId="urn:microsoft.com/office/officeart/2005/8/layout/vList2"/>
    <dgm:cxn modelId="{99F1D5D9-E3FA-4FAE-9A7B-858007079C2E}" type="presParOf" srcId="{A7EE7CC4-57E2-498D-B9E3-C437C5BEEBF3}" destId="{4BF8BD3E-E69D-47AE-B0D0-848CC908693F}" srcOrd="10" destOrd="0" presId="urn:microsoft.com/office/officeart/2005/8/layout/vList2"/>
    <dgm:cxn modelId="{3878B552-495A-4BE4-8B73-BF57634B865B}" type="presParOf" srcId="{A7EE7CC4-57E2-498D-B9E3-C437C5BEEBF3}" destId="{4D10332F-2ABA-48CA-85FD-86EB7B5E159C}" srcOrd="11" destOrd="0" presId="urn:microsoft.com/office/officeart/2005/8/layout/vList2"/>
    <dgm:cxn modelId="{C91C099D-E347-4442-AA91-18E5A53AC623}" type="presParOf" srcId="{A7EE7CC4-57E2-498D-B9E3-C437C5BEEBF3}" destId="{E2805F3B-990C-47FA-9EE4-9FFA852D815A}" srcOrd="1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4A069A-22BD-4AB8-B275-27C233AC679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793C90F4-39C2-4304-B7B3-73E4ECE78101}">
      <dgm:prSet custT="1"/>
      <dgm:spPr/>
      <dgm:t>
        <a:bodyPr/>
        <a:lstStyle/>
        <a:p>
          <a:pPr rtl="0"/>
          <a:r>
            <a:rPr lang="en-GB" sz="2000" b="0" dirty="0">
              <a:solidFill>
                <a:schemeClr val="bg1">
                  <a:lumMod val="85000"/>
                </a:schemeClr>
              </a:solidFill>
            </a:rPr>
            <a:t>Judicial Guidelines</a:t>
          </a:r>
        </a:p>
      </dgm:t>
    </dgm:pt>
    <dgm:pt modelId="{67BF5509-C65E-4C77-A116-BA0455D2B8B0}" type="parTrans" cxnId="{640E3477-159E-43D4-98BF-377A0CA8B134}">
      <dgm:prSet/>
      <dgm:spPr/>
      <dgm:t>
        <a:bodyPr/>
        <a:lstStyle/>
        <a:p>
          <a:endParaRPr lang="en-GB"/>
        </a:p>
      </dgm:t>
    </dgm:pt>
    <dgm:pt modelId="{EA3E823C-E1B2-4079-83B5-93DF9A7FC791}" type="sibTrans" cxnId="{640E3477-159E-43D4-98BF-377A0CA8B134}">
      <dgm:prSet/>
      <dgm:spPr/>
      <dgm:t>
        <a:bodyPr/>
        <a:lstStyle/>
        <a:p>
          <a:endParaRPr lang="en-GB"/>
        </a:p>
      </dgm:t>
    </dgm:pt>
    <dgm:pt modelId="{701D073B-3BBE-4023-BC43-C76850ABF1D4}">
      <dgm:prSet custT="1"/>
      <dgm:spPr/>
      <dgm:t>
        <a:bodyPr/>
        <a:lstStyle/>
        <a:p>
          <a:pPr defTabSz="1066800">
            <a:lnSpc>
              <a:spcPct val="90000"/>
            </a:lnSpc>
            <a:spcBef>
              <a:spcPct val="0"/>
            </a:spcBef>
            <a:spcAft>
              <a:spcPct val="35000"/>
            </a:spcAft>
          </a:pPr>
          <a:r>
            <a:rPr lang="en-GB" sz="2000" b="1" dirty="0">
              <a:solidFill>
                <a:schemeClr val="tx1"/>
              </a:solidFill>
            </a:rPr>
            <a:t>Reductions from insurers</a:t>
          </a:r>
        </a:p>
      </dgm:t>
    </dgm:pt>
    <dgm:pt modelId="{ABAF04CD-6760-4196-A266-3BC2B3E99E7E}" type="parTrans" cxnId="{4C926593-D448-4D2C-A204-CB5D4C12DA9D}">
      <dgm:prSet/>
      <dgm:spPr/>
      <dgm:t>
        <a:bodyPr/>
        <a:lstStyle/>
        <a:p>
          <a:endParaRPr lang="en-GB"/>
        </a:p>
      </dgm:t>
    </dgm:pt>
    <dgm:pt modelId="{D8E47B39-3AA3-4E9E-AB78-BF85C48EDAA3}" type="sibTrans" cxnId="{4C926593-D448-4D2C-A204-CB5D4C12DA9D}">
      <dgm:prSet/>
      <dgm:spPr/>
      <dgm:t>
        <a:bodyPr/>
        <a:lstStyle/>
        <a:p>
          <a:endParaRPr lang="en-GB"/>
        </a:p>
      </dgm:t>
    </dgm:pt>
    <dgm:pt modelId="{16FE0ED1-4B2D-4D36-87A6-63B3EBB4D40A}">
      <dgm:prSet custT="1"/>
      <dgm:spPr/>
      <dgm:t>
        <a:bodyPr/>
        <a:lstStyle/>
        <a:p>
          <a:pPr defTabSz="1066800">
            <a:lnSpc>
              <a:spcPct val="90000"/>
            </a:lnSpc>
            <a:spcBef>
              <a:spcPct val="0"/>
            </a:spcBef>
            <a:spcAft>
              <a:spcPct val="35000"/>
            </a:spcAft>
          </a:pPr>
          <a:r>
            <a:rPr lang="en-GB" sz="2000" b="0" dirty="0">
              <a:solidFill>
                <a:schemeClr val="bg1">
                  <a:lumMod val="85000"/>
                </a:schemeClr>
              </a:solidFill>
            </a:rPr>
            <a:t>Availability</a:t>
          </a:r>
        </a:p>
      </dgm:t>
    </dgm:pt>
    <dgm:pt modelId="{0135879A-3E42-4CBE-BAEC-F61D6CF31872}" type="parTrans" cxnId="{EC00C405-2FCF-4DAD-8913-DB52C9A2B430}">
      <dgm:prSet/>
      <dgm:spPr/>
      <dgm:t>
        <a:bodyPr/>
        <a:lstStyle/>
        <a:p>
          <a:endParaRPr lang="en-GB"/>
        </a:p>
      </dgm:t>
    </dgm:pt>
    <dgm:pt modelId="{AC1CD449-AF9B-484A-BD91-84970224A30A}" type="sibTrans" cxnId="{EC00C405-2FCF-4DAD-8913-DB52C9A2B430}">
      <dgm:prSet/>
      <dgm:spPr/>
      <dgm:t>
        <a:bodyPr/>
        <a:lstStyle/>
        <a:p>
          <a:endParaRPr lang="en-GB"/>
        </a:p>
      </dgm:t>
    </dgm:pt>
    <dgm:pt modelId="{72DD88E7-1714-4795-A1C1-733D49C1F541}">
      <dgm:prSet custT="1"/>
      <dgm:spPr/>
      <dgm:t>
        <a:bodyPr/>
        <a:lstStyle/>
        <a:p>
          <a:pPr rtl="0"/>
          <a:r>
            <a:rPr lang="en-GB" sz="2000" b="0" dirty="0">
              <a:solidFill>
                <a:schemeClr val="bg1">
                  <a:lumMod val="85000"/>
                </a:schemeClr>
              </a:solidFill>
            </a:rPr>
            <a:t>Sub Group on Insurance Reform</a:t>
          </a:r>
        </a:p>
      </dgm:t>
    </dgm:pt>
    <dgm:pt modelId="{51F19BD1-F0BB-4B19-8674-5855B501B2C9}" type="parTrans" cxnId="{A9186E98-5EBA-4D27-BD1E-4D24024E298F}">
      <dgm:prSet/>
      <dgm:spPr/>
      <dgm:t>
        <a:bodyPr/>
        <a:lstStyle/>
        <a:p>
          <a:endParaRPr lang="en-GB"/>
        </a:p>
      </dgm:t>
    </dgm:pt>
    <dgm:pt modelId="{02DD90D1-DC2F-47C8-8EE6-2BEE72320D09}" type="sibTrans" cxnId="{A9186E98-5EBA-4D27-BD1E-4D24024E298F}">
      <dgm:prSet/>
      <dgm:spPr/>
      <dgm:t>
        <a:bodyPr/>
        <a:lstStyle/>
        <a:p>
          <a:endParaRPr lang="en-GB"/>
        </a:p>
      </dgm:t>
    </dgm:pt>
    <dgm:pt modelId="{C60D79B3-CE02-49D4-978F-1FF05F9F34E1}">
      <dgm:prSet custT="1"/>
      <dgm:spPr/>
      <dgm:t>
        <a:bodyPr/>
        <a:lstStyle/>
        <a:p>
          <a:pPr rtl="0"/>
          <a:r>
            <a:rPr lang="en-GB" sz="2000" dirty="0">
              <a:solidFill>
                <a:schemeClr val="bg1">
                  <a:lumMod val="85000"/>
                </a:schemeClr>
              </a:solidFill>
            </a:rPr>
            <a:t>Duty</a:t>
          </a:r>
          <a:r>
            <a:rPr lang="en-GB" sz="2000" dirty="0"/>
            <a:t> </a:t>
          </a:r>
          <a:r>
            <a:rPr lang="en-GB" sz="2000" dirty="0">
              <a:solidFill>
                <a:schemeClr val="bg1">
                  <a:lumMod val="85000"/>
                </a:schemeClr>
              </a:solidFill>
            </a:rPr>
            <a:t>of Care</a:t>
          </a:r>
        </a:p>
      </dgm:t>
    </dgm:pt>
    <dgm:pt modelId="{BAB142F4-198F-4B69-A208-019DCBCD6092}" type="parTrans" cxnId="{B9467DDB-4BD8-4928-B269-9ADF5C19E5B8}">
      <dgm:prSet/>
      <dgm:spPr/>
      <dgm:t>
        <a:bodyPr/>
        <a:lstStyle/>
        <a:p>
          <a:endParaRPr lang="en-GB"/>
        </a:p>
      </dgm:t>
    </dgm:pt>
    <dgm:pt modelId="{F32640ED-7740-458C-A9E6-83E7E2DD0BC6}" type="sibTrans" cxnId="{B9467DDB-4BD8-4928-B269-9ADF5C19E5B8}">
      <dgm:prSet/>
      <dgm:spPr/>
      <dgm:t>
        <a:bodyPr/>
        <a:lstStyle/>
        <a:p>
          <a:endParaRPr lang="en-GB"/>
        </a:p>
      </dgm:t>
    </dgm:pt>
    <dgm:pt modelId="{1BD826B4-9025-4C37-AC7F-01852974D858}">
      <dgm:prSet custT="1"/>
      <dgm:spPr/>
      <dgm:t>
        <a:bodyPr/>
        <a:lstStyle/>
        <a:p>
          <a:pPr rtl="0"/>
          <a:r>
            <a:rPr lang="en-GB" sz="2000" dirty="0">
              <a:solidFill>
                <a:schemeClr val="bg1">
                  <a:lumMod val="85000"/>
                </a:schemeClr>
              </a:solidFill>
            </a:rPr>
            <a:t>PIAB</a:t>
          </a:r>
          <a:r>
            <a:rPr lang="en-GB" sz="2000" dirty="0"/>
            <a:t> </a:t>
          </a:r>
          <a:r>
            <a:rPr lang="en-GB" sz="2000" dirty="0">
              <a:solidFill>
                <a:schemeClr val="bg1">
                  <a:lumMod val="85000"/>
                </a:schemeClr>
              </a:solidFill>
            </a:rPr>
            <a:t>reform</a:t>
          </a:r>
        </a:p>
      </dgm:t>
    </dgm:pt>
    <dgm:pt modelId="{2700FF42-96E4-44E9-B01C-5F05F708CBC5}" type="parTrans" cxnId="{0FB0DFB5-0A93-4E23-BD6A-F3D11F3E5D0B}">
      <dgm:prSet/>
      <dgm:spPr/>
      <dgm:t>
        <a:bodyPr/>
        <a:lstStyle/>
        <a:p>
          <a:endParaRPr lang="en-GB"/>
        </a:p>
      </dgm:t>
    </dgm:pt>
    <dgm:pt modelId="{F353B018-2E80-48A7-B7C3-DA477ECFFBD1}" type="sibTrans" cxnId="{0FB0DFB5-0A93-4E23-BD6A-F3D11F3E5D0B}">
      <dgm:prSet/>
      <dgm:spPr/>
      <dgm:t>
        <a:bodyPr/>
        <a:lstStyle/>
        <a:p>
          <a:endParaRPr lang="en-GB"/>
        </a:p>
      </dgm:t>
    </dgm:pt>
    <dgm:pt modelId="{BD47DB65-3B1C-478B-A205-4BD0624E65B7}">
      <dgm:prSet custT="1"/>
      <dgm:spPr/>
      <dgm:t>
        <a:bodyPr/>
        <a:lstStyle/>
        <a:p>
          <a:pPr rtl="0"/>
          <a:r>
            <a:rPr lang="en-GB" sz="2000" b="0" dirty="0">
              <a:solidFill>
                <a:schemeClr val="bg1">
                  <a:lumMod val="85000"/>
                </a:schemeClr>
              </a:solidFill>
            </a:rPr>
            <a:t>Garda Unit</a:t>
          </a:r>
          <a:endParaRPr lang="en-GB" sz="2000" dirty="0"/>
        </a:p>
      </dgm:t>
    </dgm:pt>
    <dgm:pt modelId="{72696C9F-51C0-4626-A6BA-A195BE3CF16A}" type="parTrans" cxnId="{14149388-0286-47F4-8F7D-77BFAF742E49}">
      <dgm:prSet/>
      <dgm:spPr/>
      <dgm:t>
        <a:bodyPr/>
        <a:lstStyle/>
        <a:p>
          <a:endParaRPr lang="en-GB"/>
        </a:p>
      </dgm:t>
    </dgm:pt>
    <dgm:pt modelId="{3EA689B3-409A-44B9-8160-F7728F7A6113}" type="sibTrans" cxnId="{14149388-0286-47F4-8F7D-77BFAF742E49}">
      <dgm:prSet/>
      <dgm:spPr/>
      <dgm:t>
        <a:bodyPr/>
        <a:lstStyle/>
        <a:p>
          <a:endParaRPr lang="en-GB"/>
        </a:p>
      </dgm:t>
    </dgm:pt>
    <dgm:pt modelId="{A7EE7CC4-57E2-498D-B9E3-C437C5BEEBF3}" type="pres">
      <dgm:prSet presAssocID="{A04A069A-22BD-4AB8-B275-27C233AC6790}" presName="linear" presStyleCnt="0">
        <dgm:presLayoutVars>
          <dgm:animLvl val="lvl"/>
          <dgm:resizeHandles val="exact"/>
        </dgm:presLayoutVars>
      </dgm:prSet>
      <dgm:spPr/>
      <dgm:t>
        <a:bodyPr/>
        <a:lstStyle/>
        <a:p>
          <a:endParaRPr lang="en-US"/>
        </a:p>
      </dgm:t>
    </dgm:pt>
    <dgm:pt modelId="{866094E1-3815-48D5-BC2F-B6F9E0934C16}" type="pres">
      <dgm:prSet presAssocID="{72DD88E7-1714-4795-A1C1-733D49C1F541}" presName="parentText" presStyleLbl="node1" presStyleIdx="0" presStyleCnt="7">
        <dgm:presLayoutVars>
          <dgm:chMax val="0"/>
          <dgm:bulletEnabled val="1"/>
        </dgm:presLayoutVars>
      </dgm:prSet>
      <dgm:spPr/>
      <dgm:t>
        <a:bodyPr/>
        <a:lstStyle/>
        <a:p>
          <a:endParaRPr lang="en-US"/>
        </a:p>
      </dgm:t>
    </dgm:pt>
    <dgm:pt modelId="{A02FAC9F-CFDB-474C-BA14-2A44D72877F1}" type="pres">
      <dgm:prSet presAssocID="{02DD90D1-DC2F-47C8-8EE6-2BEE72320D09}" presName="spacer" presStyleCnt="0"/>
      <dgm:spPr/>
    </dgm:pt>
    <dgm:pt modelId="{5CDF9B37-D39C-46E6-ABEF-D2D23905698C}" type="pres">
      <dgm:prSet presAssocID="{793C90F4-39C2-4304-B7B3-73E4ECE78101}" presName="parentText" presStyleLbl="node1" presStyleIdx="1" presStyleCnt="7">
        <dgm:presLayoutVars>
          <dgm:chMax val="0"/>
          <dgm:bulletEnabled val="1"/>
        </dgm:presLayoutVars>
      </dgm:prSet>
      <dgm:spPr/>
      <dgm:t>
        <a:bodyPr/>
        <a:lstStyle/>
        <a:p>
          <a:endParaRPr lang="en-US"/>
        </a:p>
      </dgm:t>
    </dgm:pt>
    <dgm:pt modelId="{2778FD40-A810-4B39-A664-06324CDA87F4}" type="pres">
      <dgm:prSet presAssocID="{EA3E823C-E1B2-4079-83B5-93DF9A7FC791}" presName="spacer" presStyleCnt="0"/>
      <dgm:spPr/>
    </dgm:pt>
    <dgm:pt modelId="{24E955CC-E3A4-46F4-BCEF-44CDDB4C5389}" type="pres">
      <dgm:prSet presAssocID="{C60D79B3-CE02-49D4-978F-1FF05F9F34E1}" presName="parentText" presStyleLbl="node1" presStyleIdx="2" presStyleCnt="7">
        <dgm:presLayoutVars>
          <dgm:chMax val="0"/>
          <dgm:bulletEnabled val="1"/>
        </dgm:presLayoutVars>
      </dgm:prSet>
      <dgm:spPr/>
      <dgm:t>
        <a:bodyPr/>
        <a:lstStyle/>
        <a:p>
          <a:endParaRPr lang="en-US"/>
        </a:p>
      </dgm:t>
    </dgm:pt>
    <dgm:pt modelId="{EB4D602F-81B1-46E7-BFE1-05F5703F3397}" type="pres">
      <dgm:prSet presAssocID="{F32640ED-7740-458C-A9E6-83E7E2DD0BC6}" presName="spacer" presStyleCnt="0"/>
      <dgm:spPr/>
    </dgm:pt>
    <dgm:pt modelId="{1A690A87-F6C8-4354-AE56-DC8455150F0E}" type="pres">
      <dgm:prSet presAssocID="{1BD826B4-9025-4C37-AC7F-01852974D858}" presName="parentText" presStyleLbl="node1" presStyleIdx="3" presStyleCnt="7" custLinFactNeighborX="50000" custLinFactNeighborY="50011">
        <dgm:presLayoutVars>
          <dgm:chMax val="0"/>
          <dgm:bulletEnabled val="1"/>
        </dgm:presLayoutVars>
      </dgm:prSet>
      <dgm:spPr/>
      <dgm:t>
        <a:bodyPr/>
        <a:lstStyle/>
        <a:p>
          <a:endParaRPr lang="en-US"/>
        </a:p>
      </dgm:t>
    </dgm:pt>
    <dgm:pt modelId="{DE61A69A-CBEA-4D35-80B4-702C433CFC30}" type="pres">
      <dgm:prSet presAssocID="{F353B018-2E80-48A7-B7C3-DA477ECFFBD1}" presName="spacer" presStyleCnt="0"/>
      <dgm:spPr/>
    </dgm:pt>
    <dgm:pt modelId="{9E3DBCAC-0F71-4C4E-AB81-523C14211AC8}" type="pres">
      <dgm:prSet presAssocID="{BD47DB65-3B1C-478B-A205-4BD0624E65B7}" presName="parentText" presStyleLbl="node1" presStyleIdx="4" presStyleCnt="7">
        <dgm:presLayoutVars>
          <dgm:chMax val="0"/>
          <dgm:bulletEnabled val="1"/>
        </dgm:presLayoutVars>
      </dgm:prSet>
      <dgm:spPr/>
      <dgm:t>
        <a:bodyPr/>
        <a:lstStyle/>
        <a:p>
          <a:endParaRPr lang="en-US"/>
        </a:p>
      </dgm:t>
    </dgm:pt>
    <dgm:pt modelId="{E2739DA8-0E88-4581-9D15-F623D86713C5}" type="pres">
      <dgm:prSet presAssocID="{3EA689B3-409A-44B9-8160-F7728F7A6113}" presName="spacer" presStyleCnt="0"/>
      <dgm:spPr/>
    </dgm:pt>
    <dgm:pt modelId="{4BF8BD3E-E69D-47AE-B0D0-848CC908693F}" type="pres">
      <dgm:prSet presAssocID="{701D073B-3BBE-4023-BC43-C76850ABF1D4}" presName="parentText" presStyleLbl="node1" presStyleIdx="5" presStyleCnt="7">
        <dgm:presLayoutVars>
          <dgm:chMax val="0"/>
          <dgm:bulletEnabled val="1"/>
        </dgm:presLayoutVars>
      </dgm:prSet>
      <dgm:spPr/>
      <dgm:t>
        <a:bodyPr/>
        <a:lstStyle/>
        <a:p>
          <a:endParaRPr lang="en-US"/>
        </a:p>
      </dgm:t>
    </dgm:pt>
    <dgm:pt modelId="{4D10332F-2ABA-48CA-85FD-86EB7B5E159C}" type="pres">
      <dgm:prSet presAssocID="{D8E47B39-3AA3-4E9E-AB78-BF85C48EDAA3}" presName="spacer" presStyleCnt="0"/>
      <dgm:spPr/>
    </dgm:pt>
    <dgm:pt modelId="{E2805F3B-990C-47FA-9EE4-9FFA852D815A}" type="pres">
      <dgm:prSet presAssocID="{16FE0ED1-4B2D-4D36-87A6-63B3EBB4D40A}" presName="parentText" presStyleLbl="node1" presStyleIdx="6" presStyleCnt="7">
        <dgm:presLayoutVars>
          <dgm:chMax val="0"/>
          <dgm:bulletEnabled val="1"/>
        </dgm:presLayoutVars>
      </dgm:prSet>
      <dgm:spPr/>
      <dgm:t>
        <a:bodyPr/>
        <a:lstStyle/>
        <a:p>
          <a:endParaRPr lang="en-US"/>
        </a:p>
      </dgm:t>
    </dgm:pt>
  </dgm:ptLst>
  <dgm:cxnLst>
    <dgm:cxn modelId="{A9186E98-5EBA-4D27-BD1E-4D24024E298F}" srcId="{A04A069A-22BD-4AB8-B275-27C233AC6790}" destId="{72DD88E7-1714-4795-A1C1-733D49C1F541}" srcOrd="0" destOrd="0" parTransId="{51F19BD1-F0BB-4B19-8674-5855B501B2C9}" sibTransId="{02DD90D1-DC2F-47C8-8EE6-2BEE72320D09}"/>
    <dgm:cxn modelId="{EC00C405-2FCF-4DAD-8913-DB52C9A2B430}" srcId="{A04A069A-22BD-4AB8-B275-27C233AC6790}" destId="{16FE0ED1-4B2D-4D36-87A6-63B3EBB4D40A}" srcOrd="6" destOrd="0" parTransId="{0135879A-3E42-4CBE-BAEC-F61D6CF31872}" sibTransId="{AC1CD449-AF9B-484A-BD91-84970224A30A}"/>
    <dgm:cxn modelId="{99A8729C-C64D-4A45-8E2B-F9F39A1ADD17}" type="presOf" srcId="{C60D79B3-CE02-49D4-978F-1FF05F9F34E1}" destId="{24E955CC-E3A4-46F4-BCEF-44CDDB4C5389}" srcOrd="0" destOrd="0" presId="urn:microsoft.com/office/officeart/2005/8/layout/vList2"/>
    <dgm:cxn modelId="{E8DA9DE7-1460-4B00-AE23-2A80D8924F6B}" type="presOf" srcId="{701D073B-3BBE-4023-BC43-C76850ABF1D4}" destId="{4BF8BD3E-E69D-47AE-B0D0-848CC908693F}" srcOrd="0" destOrd="0" presId="urn:microsoft.com/office/officeart/2005/8/layout/vList2"/>
    <dgm:cxn modelId="{D856A506-0A7D-41D0-B7AE-FC3568A03483}" type="presOf" srcId="{1BD826B4-9025-4C37-AC7F-01852974D858}" destId="{1A690A87-F6C8-4354-AE56-DC8455150F0E}" srcOrd="0" destOrd="0" presId="urn:microsoft.com/office/officeart/2005/8/layout/vList2"/>
    <dgm:cxn modelId="{DCF96A1B-7AC2-4CDC-B9EB-E788C7AFC25B}" type="presOf" srcId="{793C90F4-39C2-4304-B7B3-73E4ECE78101}" destId="{5CDF9B37-D39C-46E6-ABEF-D2D23905698C}" srcOrd="0" destOrd="0" presId="urn:microsoft.com/office/officeart/2005/8/layout/vList2"/>
    <dgm:cxn modelId="{8BB5C8AD-3F12-46D6-B776-94CD24BDE3B9}" type="presOf" srcId="{A04A069A-22BD-4AB8-B275-27C233AC6790}" destId="{A7EE7CC4-57E2-498D-B9E3-C437C5BEEBF3}" srcOrd="0" destOrd="0" presId="urn:microsoft.com/office/officeart/2005/8/layout/vList2"/>
    <dgm:cxn modelId="{14149388-0286-47F4-8F7D-77BFAF742E49}" srcId="{A04A069A-22BD-4AB8-B275-27C233AC6790}" destId="{BD47DB65-3B1C-478B-A205-4BD0624E65B7}" srcOrd="4" destOrd="0" parTransId="{72696C9F-51C0-4626-A6BA-A195BE3CF16A}" sibTransId="{3EA689B3-409A-44B9-8160-F7728F7A6113}"/>
    <dgm:cxn modelId="{640E3477-159E-43D4-98BF-377A0CA8B134}" srcId="{A04A069A-22BD-4AB8-B275-27C233AC6790}" destId="{793C90F4-39C2-4304-B7B3-73E4ECE78101}" srcOrd="1" destOrd="0" parTransId="{67BF5509-C65E-4C77-A116-BA0455D2B8B0}" sibTransId="{EA3E823C-E1B2-4079-83B5-93DF9A7FC791}"/>
    <dgm:cxn modelId="{B9467DDB-4BD8-4928-B269-9ADF5C19E5B8}" srcId="{A04A069A-22BD-4AB8-B275-27C233AC6790}" destId="{C60D79B3-CE02-49D4-978F-1FF05F9F34E1}" srcOrd="2" destOrd="0" parTransId="{BAB142F4-198F-4B69-A208-019DCBCD6092}" sibTransId="{F32640ED-7740-458C-A9E6-83E7E2DD0BC6}"/>
    <dgm:cxn modelId="{BED0D98B-4D1D-4E6E-8916-756470084A5C}" type="presOf" srcId="{72DD88E7-1714-4795-A1C1-733D49C1F541}" destId="{866094E1-3815-48D5-BC2F-B6F9E0934C16}" srcOrd="0" destOrd="0" presId="urn:microsoft.com/office/officeart/2005/8/layout/vList2"/>
    <dgm:cxn modelId="{869B9DFD-4EA2-4061-B50D-4868CBE73F43}" type="presOf" srcId="{16FE0ED1-4B2D-4D36-87A6-63B3EBB4D40A}" destId="{E2805F3B-990C-47FA-9EE4-9FFA852D815A}" srcOrd="0" destOrd="0" presId="urn:microsoft.com/office/officeart/2005/8/layout/vList2"/>
    <dgm:cxn modelId="{879E7D5E-7EEF-4307-984A-B706E9E684E8}" type="presOf" srcId="{BD47DB65-3B1C-478B-A205-4BD0624E65B7}" destId="{9E3DBCAC-0F71-4C4E-AB81-523C14211AC8}" srcOrd="0" destOrd="0" presId="urn:microsoft.com/office/officeart/2005/8/layout/vList2"/>
    <dgm:cxn modelId="{0FB0DFB5-0A93-4E23-BD6A-F3D11F3E5D0B}" srcId="{A04A069A-22BD-4AB8-B275-27C233AC6790}" destId="{1BD826B4-9025-4C37-AC7F-01852974D858}" srcOrd="3" destOrd="0" parTransId="{2700FF42-96E4-44E9-B01C-5F05F708CBC5}" sibTransId="{F353B018-2E80-48A7-B7C3-DA477ECFFBD1}"/>
    <dgm:cxn modelId="{4C926593-D448-4D2C-A204-CB5D4C12DA9D}" srcId="{A04A069A-22BD-4AB8-B275-27C233AC6790}" destId="{701D073B-3BBE-4023-BC43-C76850ABF1D4}" srcOrd="5" destOrd="0" parTransId="{ABAF04CD-6760-4196-A266-3BC2B3E99E7E}" sibTransId="{D8E47B39-3AA3-4E9E-AB78-BF85C48EDAA3}"/>
    <dgm:cxn modelId="{FFE4E7FC-CC75-43CB-BDDE-D281558D254F}" type="presParOf" srcId="{A7EE7CC4-57E2-498D-B9E3-C437C5BEEBF3}" destId="{866094E1-3815-48D5-BC2F-B6F9E0934C16}" srcOrd="0" destOrd="0" presId="urn:microsoft.com/office/officeart/2005/8/layout/vList2"/>
    <dgm:cxn modelId="{00C0E397-C403-4B70-8B2A-B702BF1F83B4}" type="presParOf" srcId="{A7EE7CC4-57E2-498D-B9E3-C437C5BEEBF3}" destId="{A02FAC9F-CFDB-474C-BA14-2A44D72877F1}" srcOrd="1" destOrd="0" presId="urn:microsoft.com/office/officeart/2005/8/layout/vList2"/>
    <dgm:cxn modelId="{3AA85341-8387-4FD3-AADD-DA00571CD03F}" type="presParOf" srcId="{A7EE7CC4-57E2-498D-B9E3-C437C5BEEBF3}" destId="{5CDF9B37-D39C-46E6-ABEF-D2D23905698C}" srcOrd="2" destOrd="0" presId="urn:microsoft.com/office/officeart/2005/8/layout/vList2"/>
    <dgm:cxn modelId="{756C4FB6-1ED9-43DF-B6AF-FA184D564B21}" type="presParOf" srcId="{A7EE7CC4-57E2-498D-B9E3-C437C5BEEBF3}" destId="{2778FD40-A810-4B39-A664-06324CDA87F4}" srcOrd="3" destOrd="0" presId="urn:microsoft.com/office/officeart/2005/8/layout/vList2"/>
    <dgm:cxn modelId="{E5E79C59-BE28-421A-B274-C6A8F994C3A6}" type="presParOf" srcId="{A7EE7CC4-57E2-498D-B9E3-C437C5BEEBF3}" destId="{24E955CC-E3A4-46F4-BCEF-44CDDB4C5389}" srcOrd="4" destOrd="0" presId="urn:microsoft.com/office/officeart/2005/8/layout/vList2"/>
    <dgm:cxn modelId="{245B7B9F-9815-4C2F-B7DA-1B3D43CC799C}" type="presParOf" srcId="{A7EE7CC4-57E2-498D-B9E3-C437C5BEEBF3}" destId="{EB4D602F-81B1-46E7-BFE1-05F5703F3397}" srcOrd="5" destOrd="0" presId="urn:microsoft.com/office/officeart/2005/8/layout/vList2"/>
    <dgm:cxn modelId="{39682EC2-D72E-44BB-ADDD-64FCDC38C732}" type="presParOf" srcId="{A7EE7CC4-57E2-498D-B9E3-C437C5BEEBF3}" destId="{1A690A87-F6C8-4354-AE56-DC8455150F0E}" srcOrd="6" destOrd="0" presId="urn:microsoft.com/office/officeart/2005/8/layout/vList2"/>
    <dgm:cxn modelId="{7FA6B2B3-B412-4B8A-8912-CAA82DCC7662}" type="presParOf" srcId="{A7EE7CC4-57E2-498D-B9E3-C437C5BEEBF3}" destId="{DE61A69A-CBEA-4D35-80B4-702C433CFC30}" srcOrd="7" destOrd="0" presId="urn:microsoft.com/office/officeart/2005/8/layout/vList2"/>
    <dgm:cxn modelId="{B377B8EE-5403-4D06-8B84-A2B6E4347667}" type="presParOf" srcId="{A7EE7CC4-57E2-498D-B9E3-C437C5BEEBF3}" destId="{9E3DBCAC-0F71-4C4E-AB81-523C14211AC8}" srcOrd="8" destOrd="0" presId="urn:microsoft.com/office/officeart/2005/8/layout/vList2"/>
    <dgm:cxn modelId="{470F34A8-5D5D-4A8E-A26B-CAADEDF1DBE0}" type="presParOf" srcId="{A7EE7CC4-57E2-498D-B9E3-C437C5BEEBF3}" destId="{E2739DA8-0E88-4581-9D15-F623D86713C5}" srcOrd="9" destOrd="0" presId="urn:microsoft.com/office/officeart/2005/8/layout/vList2"/>
    <dgm:cxn modelId="{99F1D5D9-E3FA-4FAE-9A7B-858007079C2E}" type="presParOf" srcId="{A7EE7CC4-57E2-498D-B9E3-C437C5BEEBF3}" destId="{4BF8BD3E-E69D-47AE-B0D0-848CC908693F}" srcOrd="10" destOrd="0" presId="urn:microsoft.com/office/officeart/2005/8/layout/vList2"/>
    <dgm:cxn modelId="{3878B552-495A-4BE4-8B73-BF57634B865B}" type="presParOf" srcId="{A7EE7CC4-57E2-498D-B9E3-C437C5BEEBF3}" destId="{4D10332F-2ABA-48CA-85FD-86EB7B5E159C}" srcOrd="11" destOrd="0" presId="urn:microsoft.com/office/officeart/2005/8/layout/vList2"/>
    <dgm:cxn modelId="{C91C099D-E347-4442-AA91-18E5A53AC623}" type="presParOf" srcId="{A7EE7CC4-57E2-498D-B9E3-C437C5BEEBF3}" destId="{E2805F3B-990C-47FA-9EE4-9FFA852D815A}" srcOrd="1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4A069A-22BD-4AB8-B275-27C233AC679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793C90F4-39C2-4304-B7B3-73E4ECE78101}">
      <dgm:prSet custT="1"/>
      <dgm:spPr/>
      <dgm:t>
        <a:bodyPr/>
        <a:lstStyle/>
        <a:p>
          <a:pPr rtl="0"/>
          <a:r>
            <a:rPr lang="en-GB" sz="2000" b="0" dirty="0">
              <a:solidFill>
                <a:schemeClr val="bg1">
                  <a:lumMod val="85000"/>
                </a:schemeClr>
              </a:solidFill>
            </a:rPr>
            <a:t>Judicial Guidelines</a:t>
          </a:r>
        </a:p>
      </dgm:t>
    </dgm:pt>
    <dgm:pt modelId="{67BF5509-C65E-4C77-A116-BA0455D2B8B0}" type="parTrans" cxnId="{640E3477-159E-43D4-98BF-377A0CA8B134}">
      <dgm:prSet/>
      <dgm:spPr/>
      <dgm:t>
        <a:bodyPr/>
        <a:lstStyle/>
        <a:p>
          <a:endParaRPr lang="en-GB"/>
        </a:p>
      </dgm:t>
    </dgm:pt>
    <dgm:pt modelId="{EA3E823C-E1B2-4079-83B5-93DF9A7FC791}" type="sibTrans" cxnId="{640E3477-159E-43D4-98BF-377A0CA8B134}">
      <dgm:prSet/>
      <dgm:spPr/>
      <dgm:t>
        <a:bodyPr/>
        <a:lstStyle/>
        <a:p>
          <a:endParaRPr lang="en-GB"/>
        </a:p>
      </dgm:t>
    </dgm:pt>
    <dgm:pt modelId="{701D073B-3BBE-4023-BC43-C76850ABF1D4}">
      <dgm:prSet custT="1"/>
      <dgm:spPr/>
      <dgm:t>
        <a:bodyPr/>
        <a:lstStyle/>
        <a:p>
          <a:pPr defTabSz="1066800">
            <a:lnSpc>
              <a:spcPct val="90000"/>
            </a:lnSpc>
            <a:spcBef>
              <a:spcPct val="0"/>
            </a:spcBef>
            <a:spcAft>
              <a:spcPct val="35000"/>
            </a:spcAft>
          </a:pPr>
          <a:r>
            <a:rPr lang="en-GB" sz="2000" b="0" dirty="0">
              <a:solidFill>
                <a:schemeClr val="bg1">
                  <a:lumMod val="85000"/>
                </a:schemeClr>
              </a:solidFill>
            </a:rPr>
            <a:t>Reductions from insurers</a:t>
          </a:r>
        </a:p>
      </dgm:t>
    </dgm:pt>
    <dgm:pt modelId="{ABAF04CD-6760-4196-A266-3BC2B3E99E7E}" type="parTrans" cxnId="{4C926593-D448-4D2C-A204-CB5D4C12DA9D}">
      <dgm:prSet/>
      <dgm:spPr/>
      <dgm:t>
        <a:bodyPr/>
        <a:lstStyle/>
        <a:p>
          <a:endParaRPr lang="en-GB"/>
        </a:p>
      </dgm:t>
    </dgm:pt>
    <dgm:pt modelId="{D8E47B39-3AA3-4E9E-AB78-BF85C48EDAA3}" type="sibTrans" cxnId="{4C926593-D448-4D2C-A204-CB5D4C12DA9D}">
      <dgm:prSet/>
      <dgm:spPr/>
      <dgm:t>
        <a:bodyPr/>
        <a:lstStyle/>
        <a:p>
          <a:endParaRPr lang="en-GB"/>
        </a:p>
      </dgm:t>
    </dgm:pt>
    <dgm:pt modelId="{16FE0ED1-4B2D-4D36-87A6-63B3EBB4D40A}">
      <dgm:prSet custT="1"/>
      <dgm:spPr/>
      <dgm:t>
        <a:bodyPr/>
        <a:lstStyle/>
        <a:p>
          <a:pPr defTabSz="1066800">
            <a:lnSpc>
              <a:spcPct val="90000"/>
            </a:lnSpc>
            <a:spcBef>
              <a:spcPct val="0"/>
            </a:spcBef>
            <a:spcAft>
              <a:spcPct val="35000"/>
            </a:spcAft>
          </a:pPr>
          <a:r>
            <a:rPr lang="en-GB" sz="2000" b="1" dirty="0">
              <a:solidFill>
                <a:schemeClr val="tx1"/>
              </a:solidFill>
            </a:rPr>
            <a:t>Availability</a:t>
          </a:r>
        </a:p>
      </dgm:t>
    </dgm:pt>
    <dgm:pt modelId="{0135879A-3E42-4CBE-BAEC-F61D6CF31872}" type="parTrans" cxnId="{EC00C405-2FCF-4DAD-8913-DB52C9A2B430}">
      <dgm:prSet/>
      <dgm:spPr/>
      <dgm:t>
        <a:bodyPr/>
        <a:lstStyle/>
        <a:p>
          <a:endParaRPr lang="en-GB"/>
        </a:p>
      </dgm:t>
    </dgm:pt>
    <dgm:pt modelId="{AC1CD449-AF9B-484A-BD91-84970224A30A}" type="sibTrans" cxnId="{EC00C405-2FCF-4DAD-8913-DB52C9A2B430}">
      <dgm:prSet/>
      <dgm:spPr/>
      <dgm:t>
        <a:bodyPr/>
        <a:lstStyle/>
        <a:p>
          <a:endParaRPr lang="en-GB"/>
        </a:p>
      </dgm:t>
    </dgm:pt>
    <dgm:pt modelId="{72DD88E7-1714-4795-A1C1-733D49C1F541}">
      <dgm:prSet custT="1"/>
      <dgm:spPr/>
      <dgm:t>
        <a:bodyPr/>
        <a:lstStyle/>
        <a:p>
          <a:pPr rtl="0"/>
          <a:r>
            <a:rPr lang="en-GB" sz="2000" b="0" dirty="0">
              <a:solidFill>
                <a:schemeClr val="bg1">
                  <a:lumMod val="85000"/>
                </a:schemeClr>
              </a:solidFill>
            </a:rPr>
            <a:t>Sub Group on Insurance Reform</a:t>
          </a:r>
        </a:p>
      </dgm:t>
    </dgm:pt>
    <dgm:pt modelId="{51F19BD1-F0BB-4B19-8674-5855B501B2C9}" type="parTrans" cxnId="{A9186E98-5EBA-4D27-BD1E-4D24024E298F}">
      <dgm:prSet/>
      <dgm:spPr/>
      <dgm:t>
        <a:bodyPr/>
        <a:lstStyle/>
        <a:p>
          <a:endParaRPr lang="en-GB"/>
        </a:p>
      </dgm:t>
    </dgm:pt>
    <dgm:pt modelId="{02DD90D1-DC2F-47C8-8EE6-2BEE72320D09}" type="sibTrans" cxnId="{A9186E98-5EBA-4D27-BD1E-4D24024E298F}">
      <dgm:prSet/>
      <dgm:spPr/>
      <dgm:t>
        <a:bodyPr/>
        <a:lstStyle/>
        <a:p>
          <a:endParaRPr lang="en-GB"/>
        </a:p>
      </dgm:t>
    </dgm:pt>
    <dgm:pt modelId="{C60D79B3-CE02-49D4-978F-1FF05F9F34E1}">
      <dgm:prSet custT="1"/>
      <dgm:spPr/>
      <dgm:t>
        <a:bodyPr/>
        <a:lstStyle/>
        <a:p>
          <a:pPr rtl="0"/>
          <a:r>
            <a:rPr lang="en-GB" sz="2000" dirty="0">
              <a:solidFill>
                <a:schemeClr val="bg1">
                  <a:lumMod val="85000"/>
                </a:schemeClr>
              </a:solidFill>
            </a:rPr>
            <a:t>Duty</a:t>
          </a:r>
          <a:r>
            <a:rPr lang="en-GB" sz="2000" dirty="0"/>
            <a:t> </a:t>
          </a:r>
          <a:r>
            <a:rPr lang="en-GB" sz="2000" dirty="0">
              <a:solidFill>
                <a:schemeClr val="bg1">
                  <a:lumMod val="85000"/>
                </a:schemeClr>
              </a:solidFill>
            </a:rPr>
            <a:t>of Care</a:t>
          </a:r>
        </a:p>
      </dgm:t>
    </dgm:pt>
    <dgm:pt modelId="{BAB142F4-198F-4B69-A208-019DCBCD6092}" type="parTrans" cxnId="{B9467DDB-4BD8-4928-B269-9ADF5C19E5B8}">
      <dgm:prSet/>
      <dgm:spPr/>
      <dgm:t>
        <a:bodyPr/>
        <a:lstStyle/>
        <a:p>
          <a:endParaRPr lang="en-GB"/>
        </a:p>
      </dgm:t>
    </dgm:pt>
    <dgm:pt modelId="{F32640ED-7740-458C-A9E6-83E7E2DD0BC6}" type="sibTrans" cxnId="{B9467DDB-4BD8-4928-B269-9ADF5C19E5B8}">
      <dgm:prSet/>
      <dgm:spPr/>
      <dgm:t>
        <a:bodyPr/>
        <a:lstStyle/>
        <a:p>
          <a:endParaRPr lang="en-GB"/>
        </a:p>
      </dgm:t>
    </dgm:pt>
    <dgm:pt modelId="{1BD826B4-9025-4C37-AC7F-01852974D858}">
      <dgm:prSet custT="1"/>
      <dgm:spPr/>
      <dgm:t>
        <a:bodyPr/>
        <a:lstStyle/>
        <a:p>
          <a:pPr rtl="0"/>
          <a:r>
            <a:rPr lang="en-GB" sz="2000" dirty="0">
              <a:solidFill>
                <a:schemeClr val="bg1">
                  <a:lumMod val="85000"/>
                </a:schemeClr>
              </a:solidFill>
            </a:rPr>
            <a:t>PIAB</a:t>
          </a:r>
          <a:r>
            <a:rPr lang="en-GB" sz="2000" dirty="0"/>
            <a:t> </a:t>
          </a:r>
          <a:r>
            <a:rPr lang="en-GB" sz="2000" dirty="0">
              <a:solidFill>
                <a:schemeClr val="bg1">
                  <a:lumMod val="85000"/>
                </a:schemeClr>
              </a:solidFill>
            </a:rPr>
            <a:t>reform</a:t>
          </a:r>
        </a:p>
      </dgm:t>
    </dgm:pt>
    <dgm:pt modelId="{2700FF42-96E4-44E9-B01C-5F05F708CBC5}" type="parTrans" cxnId="{0FB0DFB5-0A93-4E23-BD6A-F3D11F3E5D0B}">
      <dgm:prSet/>
      <dgm:spPr/>
      <dgm:t>
        <a:bodyPr/>
        <a:lstStyle/>
        <a:p>
          <a:endParaRPr lang="en-GB"/>
        </a:p>
      </dgm:t>
    </dgm:pt>
    <dgm:pt modelId="{F353B018-2E80-48A7-B7C3-DA477ECFFBD1}" type="sibTrans" cxnId="{0FB0DFB5-0A93-4E23-BD6A-F3D11F3E5D0B}">
      <dgm:prSet/>
      <dgm:spPr/>
      <dgm:t>
        <a:bodyPr/>
        <a:lstStyle/>
        <a:p>
          <a:endParaRPr lang="en-GB"/>
        </a:p>
      </dgm:t>
    </dgm:pt>
    <dgm:pt modelId="{BD47DB65-3B1C-478B-A205-4BD0624E65B7}">
      <dgm:prSet custT="1"/>
      <dgm:spPr/>
      <dgm:t>
        <a:bodyPr/>
        <a:lstStyle/>
        <a:p>
          <a:pPr rtl="0"/>
          <a:r>
            <a:rPr lang="en-GB" sz="2000" b="0" dirty="0">
              <a:solidFill>
                <a:schemeClr val="bg1">
                  <a:lumMod val="85000"/>
                </a:schemeClr>
              </a:solidFill>
            </a:rPr>
            <a:t>Garda Unit</a:t>
          </a:r>
          <a:endParaRPr lang="en-GB" sz="2000" dirty="0"/>
        </a:p>
      </dgm:t>
    </dgm:pt>
    <dgm:pt modelId="{72696C9F-51C0-4626-A6BA-A195BE3CF16A}" type="parTrans" cxnId="{14149388-0286-47F4-8F7D-77BFAF742E49}">
      <dgm:prSet/>
      <dgm:spPr/>
      <dgm:t>
        <a:bodyPr/>
        <a:lstStyle/>
        <a:p>
          <a:endParaRPr lang="en-GB"/>
        </a:p>
      </dgm:t>
    </dgm:pt>
    <dgm:pt modelId="{3EA689B3-409A-44B9-8160-F7728F7A6113}" type="sibTrans" cxnId="{14149388-0286-47F4-8F7D-77BFAF742E49}">
      <dgm:prSet/>
      <dgm:spPr/>
      <dgm:t>
        <a:bodyPr/>
        <a:lstStyle/>
        <a:p>
          <a:endParaRPr lang="en-GB"/>
        </a:p>
      </dgm:t>
    </dgm:pt>
    <dgm:pt modelId="{A7EE7CC4-57E2-498D-B9E3-C437C5BEEBF3}" type="pres">
      <dgm:prSet presAssocID="{A04A069A-22BD-4AB8-B275-27C233AC6790}" presName="linear" presStyleCnt="0">
        <dgm:presLayoutVars>
          <dgm:animLvl val="lvl"/>
          <dgm:resizeHandles val="exact"/>
        </dgm:presLayoutVars>
      </dgm:prSet>
      <dgm:spPr/>
      <dgm:t>
        <a:bodyPr/>
        <a:lstStyle/>
        <a:p>
          <a:endParaRPr lang="en-US"/>
        </a:p>
      </dgm:t>
    </dgm:pt>
    <dgm:pt modelId="{866094E1-3815-48D5-BC2F-B6F9E0934C16}" type="pres">
      <dgm:prSet presAssocID="{72DD88E7-1714-4795-A1C1-733D49C1F541}" presName="parentText" presStyleLbl="node1" presStyleIdx="0" presStyleCnt="7">
        <dgm:presLayoutVars>
          <dgm:chMax val="0"/>
          <dgm:bulletEnabled val="1"/>
        </dgm:presLayoutVars>
      </dgm:prSet>
      <dgm:spPr/>
      <dgm:t>
        <a:bodyPr/>
        <a:lstStyle/>
        <a:p>
          <a:endParaRPr lang="en-US"/>
        </a:p>
      </dgm:t>
    </dgm:pt>
    <dgm:pt modelId="{A02FAC9F-CFDB-474C-BA14-2A44D72877F1}" type="pres">
      <dgm:prSet presAssocID="{02DD90D1-DC2F-47C8-8EE6-2BEE72320D09}" presName="spacer" presStyleCnt="0"/>
      <dgm:spPr/>
    </dgm:pt>
    <dgm:pt modelId="{5CDF9B37-D39C-46E6-ABEF-D2D23905698C}" type="pres">
      <dgm:prSet presAssocID="{793C90F4-39C2-4304-B7B3-73E4ECE78101}" presName="parentText" presStyleLbl="node1" presStyleIdx="1" presStyleCnt="7">
        <dgm:presLayoutVars>
          <dgm:chMax val="0"/>
          <dgm:bulletEnabled val="1"/>
        </dgm:presLayoutVars>
      </dgm:prSet>
      <dgm:spPr/>
      <dgm:t>
        <a:bodyPr/>
        <a:lstStyle/>
        <a:p>
          <a:endParaRPr lang="en-US"/>
        </a:p>
      </dgm:t>
    </dgm:pt>
    <dgm:pt modelId="{2778FD40-A810-4B39-A664-06324CDA87F4}" type="pres">
      <dgm:prSet presAssocID="{EA3E823C-E1B2-4079-83B5-93DF9A7FC791}" presName="spacer" presStyleCnt="0"/>
      <dgm:spPr/>
    </dgm:pt>
    <dgm:pt modelId="{24E955CC-E3A4-46F4-BCEF-44CDDB4C5389}" type="pres">
      <dgm:prSet presAssocID="{C60D79B3-CE02-49D4-978F-1FF05F9F34E1}" presName="parentText" presStyleLbl="node1" presStyleIdx="2" presStyleCnt="7">
        <dgm:presLayoutVars>
          <dgm:chMax val="0"/>
          <dgm:bulletEnabled val="1"/>
        </dgm:presLayoutVars>
      </dgm:prSet>
      <dgm:spPr/>
      <dgm:t>
        <a:bodyPr/>
        <a:lstStyle/>
        <a:p>
          <a:endParaRPr lang="en-US"/>
        </a:p>
      </dgm:t>
    </dgm:pt>
    <dgm:pt modelId="{EB4D602F-81B1-46E7-BFE1-05F5703F3397}" type="pres">
      <dgm:prSet presAssocID="{F32640ED-7740-458C-A9E6-83E7E2DD0BC6}" presName="spacer" presStyleCnt="0"/>
      <dgm:spPr/>
    </dgm:pt>
    <dgm:pt modelId="{1A690A87-F6C8-4354-AE56-DC8455150F0E}" type="pres">
      <dgm:prSet presAssocID="{1BD826B4-9025-4C37-AC7F-01852974D858}" presName="parentText" presStyleLbl="node1" presStyleIdx="3" presStyleCnt="7" custLinFactNeighborX="50000" custLinFactNeighborY="50011">
        <dgm:presLayoutVars>
          <dgm:chMax val="0"/>
          <dgm:bulletEnabled val="1"/>
        </dgm:presLayoutVars>
      </dgm:prSet>
      <dgm:spPr/>
      <dgm:t>
        <a:bodyPr/>
        <a:lstStyle/>
        <a:p>
          <a:endParaRPr lang="en-US"/>
        </a:p>
      </dgm:t>
    </dgm:pt>
    <dgm:pt modelId="{DE61A69A-CBEA-4D35-80B4-702C433CFC30}" type="pres">
      <dgm:prSet presAssocID="{F353B018-2E80-48A7-B7C3-DA477ECFFBD1}" presName="spacer" presStyleCnt="0"/>
      <dgm:spPr/>
    </dgm:pt>
    <dgm:pt modelId="{9E3DBCAC-0F71-4C4E-AB81-523C14211AC8}" type="pres">
      <dgm:prSet presAssocID="{BD47DB65-3B1C-478B-A205-4BD0624E65B7}" presName="parentText" presStyleLbl="node1" presStyleIdx="4" presStyleCnt="7">
        <dgm:presLayoutVars>
          <dgm:chMax val="0"/>
          <dgm:bulletEnabled val="1"/>
        </dgm:presLayoutVars>
      </dgm:prSet>
      <dgm:spPr/>
      <dgm:t>
        <a:bodyPr/>
        <a:lstStyle/>
        <a:p>
          <a:endParaRPr lang="en-US"/>
        </a:p>
      </dgm:t>
    </dgm:pt>
    <dgm:pt modelId="{E2739DA8-0E88-4581-9D15-F623D86713C5}" type="pres">
      <dgm:prSet presAssocID="{3EA689B3-409A-44B9-8160-F7728F7A6113}" presName="spacer" presStyleCnt="0"/>
      <dgm:spPr/>
    </dgm:pt>
    <dgm:pt modelId="{4BF8BD3E-E69D-47AE-B0D0-848CC908693F}" type="pres">
      <dgm:prSet presAssocID="{701D073B-3BBE-4023-BC43-C76850ABF1D4}" presName="parentText" presStyleLbl="node1" presStyleIdx="5" presStyleCnt="7">
        <dgm:presLayoutVars>
          <dgm:chMax val="0"/>
          <dgm:bulletEnabled val="1"/>
        </dgm:presLayoutVars>
      </dgm:prSet>
      <dgm:spPr/>
      <dgm:t>
        <a:bodyPr/>
        <a:lstStyle/>
        <a:p>
          <a:endParaRPr lang="en-US"/>
        </a:p>
      </dgm:t>
    </dgm:pt>
    <dgm:pt modelId="{4D10332F-2ABA-48CA-85FD-86EB7B5E159C}" type="pres">
      <dgm:prSet presAssocID="{D8E47B39-3AA3-4E9E-AB78-BF85C48EDAA3}" presName="spacer" presStyleCnt="0"/>
      <dgm:spPr/>
    </dgm:pt>
    <dgm:pt modelId="{E2805F3B-990C-47FA-9EE4-9FFA852D815A}" type="pres">
      <dgm:prSet presAssocID="{16FE0ED1-4B2D-4D36-87A6-63B3EBB4D40A}" presName="parentText" presStyleLbl="node1" presStyleIdx="6" presStyleCnt="7">
        <dgm:presLayoutVars>
          <dgm:chMax val="0"/>
          <dgm:bulletEnabled val="1"/>
        </dgm:presLayoutVars>
      </dgm:prSet>
      <dgm:spPr/>
      <dgm:t>
        <a:bodyPr/>
        <a:lstStyle/>
        <a:p>
          <a:endParaRPr lang="en-US"/>
        </a:p>
      </dgm:t>
    </dgm:pt>
  </dgm:ptLst>
  <dgm:cxnLst>
    <dgm:cxn modelId="{A9186E98-5EBA-4D27-BD1E-4D24024E298F}" srcId="{A04A069A-22BD-4AB8-B275-27C233AC6790}" destId="{72DD88E7-1714-4795-A1C1-733D49C1F541}" srcOrd="0" destOrd="0" parTransId="{51F19BD1-F0BB-4B19-8674-5855B501B2C9}" sibTransId="{02DD90D1-DC2F-47C8-8EE6-2BEE72320D09}"/>
    <dgm:cxn modelId="{EC00C405-2FCF-4DAD-8913-DB52C9A2B430}" srcId="{A04A069A-22BD-4AB8-B275-27C233AC6790}" destId="{16FE0ED1-4B2D-4D36-87A6-63B3EBB4D40A}" srcOrd="6" destOrd="0" parTransId="{0135879A-3E42-4CBE-BAEC-F61D6CF31872}" sibTransId="{AC1CD449-AF9B-484A-BD91-84970224A30A}"/>
    <dgm:cxn modelId="{99A8729C-C64D-4A45-8E2B-F9F39A1ADD17}" type="presOf" srcId="{C60D79B3-CE02-49D4-978F-1FF05F9F34E1}" destId="{24E955CC-E3A4-46F4-BCEF-44CDDB4C5389}" srcOrd="0" destOrd="0" presId="urn:microsoft.com/office/officeart/2005/8/layout/vList2"/>
    <dgm:cxn modelId="{E8DA9DE7-1460-4B00-AE23-2A80D8924F6B}" type="presOf" srcId="{701D073B-3BBE-4023-BC43-C76850ABF1D4}" destId="{4BF8BD3E-E69D-47AE-B0D0-848CC908693F}" srcOrd="0" destOrd="0" presId="urn:microsoft.com/office/officeart/2005/8/layout/vList2"/>
    <dgm:cxn modelId="{D856A506-0A7D-41D0-B7AE-FC3568A03483}" type="presOf" srcId="{1BD826B4-9025-4C37-AC7F-01852974D858}" destId="{1A690A87-F6C8-4354-AE56-DC8455150F0E}" srcOrd="0" destOrd="0" presId="urn:microsoft.com/office/officeart/2005/8/layout/vList2"/>
    <dgm:cxn modelId="{DCF96A1B-7AC2-4CDC-B9EB-E788C7AFC25B}" type="presOf" srcId="{793C90F4-39C2-4304-B7B3-73E4ECE78101}" destId="{5CDF9B37-D39C-46E6-ABEF-D2D23905698C}" srcOrd="0" destOrd="0" presId="urn:microsoft.com/office/officeart/2005/8/layout/vList2"/>
    <dgm:cxn modelId="{8BB5C8AD-3F12-46D6-B776-94CD24BDE3B9}" type="presOf" srcId="{A04A069A-22BD-4AB8-B275-27C233AC6790}" destId="{A7EE7CC4-57E2-498D-B9E3-C437C5BEEBF3}" srcOrd="0" destOrd="0" presId="urn:microsoft.com/office/officeart/2005/8/layout/vList2"/>
    <dgm:cxn modelId="{14149388-0286-47F4-8F7D-77BFAF742E49}" srcId="{A04A069A-22BD-4AB8-B275-27C233AC6790}" destId="{BD47DB65-3B1C-478B-A205-4BD0624E65B7}" srcOrd="4" destOrd="0" parTransId="{72696C9F-51C0-4626-A6BA-A195BE3CF16A}" sibTransId="{3EA689B3-409A-44B9-8160-F7728F7A6113}"/>
    <dgm:cxn modelId="{640E3477-159E-43D4-98BF-377A0CA8B134}" srcId="{A04A069A-22BD-4AB8-B275-27C233AC6790}" destId="{793C90F4-39C2-4304-B7B3-73E4ECE78101}" srcOrd="1" destOrd="0" parTransId="{67BF5509-C65E-4C77-A116-BA0455D2B8B0}" sibTransId="{EA3E823C-E1B2-4079-83B5-93DF9A7FC791}"/>
    <dgm:cxn modelId="{B9467DDB-4BD8-4928-B269-9ADF5C19E5B8}" srcId="{A04A069A-22BD-4AB8-B275-27C233AC6790}" destId="{C60D79B3-CE02-49D4-978F-1FF05F9F34E1}" srcOrd="2" destOrd="0" parTransId="{BAB142F4-198F-4B69-A208-019DCBCD6092}" sibTransId="{F32640ED-7740-458C-A9E6-83E7E2DD0BC6}"/>
    <dgm:cxn modelId="{BED0D98B-4D1D-4E6E-8916-756470084A5C}" type="presOf" srcId="{72DD88E7-1714-4795-A1C1-733D49C1F541}" destId="{866094E1-3815-48D5-BC2F-B6F9E0934C16}" srcOrd="0" destOrd="0" presId="urn:microsoft.com/office/officeart/2005/8/layout/vList2"/>
    <dgm:cxn modelId="{869B9DFD-4EA2-4061-B50D-4868CBE73F43}" type="presOf" srcId="{16FE0ED1-4B2D-4D36-87A6-63B3EBB4D40A}" destId="{E2805F3B-990C-47FA-9EE4-9FFA852D815A}" srcOrd="0" destOrd="0" presId="urn:microsoft.com/office/officeart/2005/8/layout/vList2"/>
    <dgm:cxn modelId="{879E7D5E-7EEF-4307-984A-B706E9E684E8}" type="presOf" srcId="{BD47DB65-3B1C-478B-A205-4BD0624E65B7}" destId="{9E3DBCAC-0F71-4C4E-AB81-523C14211AC8}" srcOrd="0" destOrd="0" presId="urn:microsoft.com/office/officeart/2005/8/layout/vList2"/>
    <dgm:cxn modelId="{0FB0DFB5-0A93-4E23-BD6A-F3D11F3E5D0B}" srcId="{A04A069A-22BD-4AB8-B275-27C233AC6790}" destId="{1BD826B4-9025-4C37-AC7F-01852974D858}" srcOrd="3" destOrd="0" parTransId="{2700FF42-96E4-44E9-B01C-5F05F708CBC5}" sibTransId="{F353B018-2E80-48A7-B7C3-DA477ECFFBD1}"/>
    <dgm:cxn modelId="{4C926593-D448-4D2C-A204-CB5D4C12DA9D}" srcId="{A04A069A-22BD-4AB8-B275-27C233AC6790}" destId="{701D073B-3BBE-4023-BC43-C76850ABF1D4}" srcOrd="5" destOrd="0" parTransId="{ABAF04CD-6760-4196-A266-3BC2B3E99E7E}" sibTransId="{D8E47B39-3AA3-4E9E-AB78-BF85C48EDAA3}"/>
    <dgm:cxn modelId="{FFE4E7FC-CC75-43CB-BDDE-D281558D254F}" type="presParOf" srcId="{A7EE7CC4-57E2-498D-B9E3-C437C5BEEBF3}" destId="{866094E1-3815-48D5-BC2F-B6F9E0934C16}" srcOrd="0" destOrd="0" presId="urn:microsoft.com/office/officeart/2005/8/layout/vList2"/>
    <dgm:cxn modelId="{00C0E397-C403-4B70-8B2A-B702BF1F83B4}" type="presParOf" srcId="{A7EE7CC4-57E2-498D-B9E3-C437C5BEEBF3}" destId="{A02FAC9F-CFDB-474C-BA14-2A44D72877F1}" srcOrd="1" destOrd="0" presId="urn:microsoft.com/office/officeart/2005/8/layout/vList2"/>
    <dgm:cxn modelId="{3AA85341-8387-4FD3-AADD-DA00571CD03F}" type="presParOf" srcId="{A7EE7CC4-57E2-498D-B9E3-C437C5BEEBF3}" destId="{5CDF9B37-D39C-46E6-ABEF-D2D23905698C}" srcOrd="2" destOrd="0" presId="urn:microsoft.com/office/officeart/2005/8/layout/vList2"/>
    <dgm:cxn modelId="{756C4FB6-1ED9-43DF-B6AF-FA184D564B21}" type="presParOf" srcId="{A7EE7CC4-57E2-498D-B9E3-C437C5BEEBF3}" destId="{2778FD40-A810-4B39-A664-06324CDA87F4}" srcOrd="3" destOrd="0" presId="urn:microsoft.com/office/officeart/2005/8/layout/vList2"/>
    <dgm:cxn modelId="{E5E79C59-BE28-421A-B274-C6A8F994C3A6}" type="presParOf" srcId="{A7EE7CC4-57E2-498D-B9E3-C437C5BEEBF3}" destId="{24E955CC-E3A4-46F4-BCEF-44CDDB4C5389}" srcOrd="4" destOrd="0" presId="urn:microsoft.com/office/officeart/2005/8/layout/vList2"/>
    <dgm:cxn modelId="{245B7B9F-9815-4C2F-B7DA-1B3D43CC799C}" type="presParOf" srcId="{A7EE7CC4-57E2-498D-B9E3-C437C5BEEBF3}" destId="{EB4D602F-81B1-46E7-BFE1-05F5703F3397}" srcOrd="5" destOrd="0" presId="urn:microsoft.com/office/officeart/2005/8/layout/vList2"/>
    <dgm:cxn modelId="{39682EC2-D72E-44BB-ADDD-64FCDC38C732}" type="presParOf" srcId="{A7EE7CC4-57E2-498D-B9E3-C437C5BEEBF3}" destId="{1A690A87-F6C8-4354-AE56-DC8455150F0E}" srcOrd="6" destOrd="0" presId="urn:microsoft.com/office/officeart/2005/8/layout/vList2"/>
    <dgm:cxn modelId="{7FA6B2B3-B412-4B8A-8912-CAA82DCC7662}" type="presParOf" srcId="{A7EE7CC4-57E2-498D-B9E3-C437C5BEEBF3}" destId="{DE61A69A-CBEA-4D35-80B4-702C433CFC30}" srcOrd="7" destOrd="0" presId="urn:microsoft.com/office/officeart/2005/8/layout/vList2"/>
    <dgm:cxn modelId="{B377B8EE-5403-4D06-8B84-A2B6E4347667}" type="presParOf" srcId="{A7EE7CC4-57E2-498D-B9E3-C437C5BEEBF3}" destId="{9E3DBCAC-0F71-4C4E-AB81-523C14211AC8}" srcOrd="8" destOrd="0" presId="urn:microsoft.com/office/officeart/2005/8/layout/vList2"/>
    <dgm:cxn modelId="{470F34A8-5D5D-4A8E-A26B-CAADEDF1DBE0}" type="presParOf" srcId="{A7EE7CC4-57E2-498D-B9E3-C437C5BEEBF3}" destId="{E2739DA8-0E88-4581-9D15-F623D86713C5}" srcOrd="9" destOrd="0" presId="urn:microsoft.com/office/officeart/2005/8/layout/vList2"/>
    <dgm:cxn modelId="{99F1D5D9-E3FA-4FAE-9A7B-858007079C2E}" type="presParOf" srcId="{A7EE7CC4-57E2-498D-B9E3-C437C5BEEBF3}" destId="{4BF8BD3E-E69D-47AE-B0D0-848CC908693F}" srcOrd="10" destOrd="0" presId="urn:microsoft.com/office/officeart/2005/8/layout/vList2"/>
    <dgm:cxn modelId="{3878B552-495A-4BE4-8B73-BF57634B865B}" type="presParOf" srcId="{A7EE7CC4-57E2-498D-B9E3-C437C5BEEBF3}" destId="{4D10332F-2ABA-48CA-85FD-86EB7B5E159C}" srcOrd="11" destOrd="0" presId="urn:microsoft.com/office/officeart/2005/8/layout/vList2"/>
    <dgm:cxn modelId="{C91C099D-E347-4442-AA91-18E5A53AC623}" type="presParOf" srcId="{A7EE7CC4-57E2-498D-B9E3-C437C5BEEBF3}" destId="{E2805F3B-990C-47FA-9EE4-9FFA852D815A}" srcOrd="1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D93A3A-393F-4103-99C6-3E0D8C1C5746}">
      <dsp:nvSpPr>
        <dsp:cNvPr id="0" name=""/>
        <dsp:cNvSpPr/>
      </dsp:nvSpPr>
      <dsp:spPr>
        <a:xfrm>
          <a:off x="0" y="8890"/>
          <a:ext cx="2071702" cy="839474"/>
        </a:xfrm>
        <a:prstGeom prst="roundRect">
          <a:avLst/>
        </a:prstGeom>
        <a:solidFill>
          <a:srgbClr val="00B050"/>
        </a:solidFill>
        <a:ln w="25400" cap="flat" cmpd="sng" algn="ctr">
          <a:solidFill>
            <a:schemeClr val="dk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b="1" kern="1200" dirty="0">
              <a:solidFill>
                <a:schemeClr val="bg1"/>
              </a:solidFill>
            </a:rPr>
            <a:t>AGENDA</a:t>
          </a:r>
          <a:endParaRPr lang="en-GB" sz="3500" kern="1200" dirty="0">
            <a:solidFill>
              <a:schemeClr val="bg1"/>
            </a:solidFill>
          </a:endParaRPr>
        </a:p>
      </dsp:txBody>
      <dsp:txXfrm>
        <a:off x="0" y="8890"/>
        <a:ext cx="2071702" cy="83947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0AE250-9BC4-42DA-9137-C55ADD45EAF0}">
      <dsp:nvSpPr>
        <dsp:cNvPr id="0" name=""/>
        <dsp:cNvSpPr/>
      </dsp:nvSpPr>
      <dsp:spPr>
        <a:xfrm>
          <a:off x="0" y="0"/>
          <a:ext cx="6583680" cy="99571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a:t>Membership</a:t>
          </a:r>
          <a:endParaRPr lang="en-GB" sz="3200" kern="1200" dirty="0"/>
        </a:p>
      </dsp:txBody>
      <dsp:txXfrm>
        <a:off x="0" y="0"/>
        <a:ext cx="5483418" cy="995711"/>
      </dsp:txXfrm>
    </dsp:sp>
    <dsp:sp modelId="{801480D2-B97D-4D7D-9EA5-8DEDF3351123}">
      <dsp:nvSpPr>
        <dsp:cNvPr id="0" name=""/>
        <dsp:cNvSpPr/>
      </dsp:nvSpPr>
      <dsp:spPr>
        <a:xfrm>
          <a:off x="551383" y="1176750"/>
          <a:ext cx="6583680" cy="99571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a:t>Progress Update</a:t>
          </a:r>
        </a:p>
      </dsp:txBody>
      <dsp:txXfrm>
        <a:off x="551383" y="1176750"/>
        <a:ext cx="5385084" cy="995711"/>
      </dsp:txXfrm>
    </dsp:sp>
    <dsp:sp modelId="{B7368528-E9FC-4E9D-9374-0B1E70A34779}">
      <dsp:nvSpPr>
        <dsp:cNvPr id="0" name=""/>
        <dsp:cNvSpPr/>
      </dsp:nvSpPr>
      <dsp:spPr>
        <a:xfrm>
          <a:off x="1094536" y="2353500"/>
          <a:ext cx="6583680" cy="99571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a:t>Immediate Future</a:t>
          </a:r>
        </a:p>
      </dsp:txBody>
      <dsp:txXfrm>
        <a:off x="1094536" y="2353500"/>
        <a:ext cx="5393313" cy="995711"/>
      </dsp:txXfrm>
    </dsp:sp>
    <dsp:sp modelId="{96C025D7-FA62-4DED-BFEE-1BDF6C1C2051}">
      <dsp:nvSpPr>
        <dsp:cNvPr id="0" name=""/>
        <dsp:cNvSpPr/>
      </dsp:nvSpPr>
      <dsp:spPr>
        <a:xfrm>
          <a:off x="1645920" y="3530251"/>
          <a:ext cx="6583680" cy="99571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GB" sz="3200" kern="1200" dirty="0"/>
            <a:t>Longer Term</a:t>
          </a:r>
        </a:p>
      </dsp:txBody>
      <dsp:txXfrm>
        <a:off x="1645920" y="3530251"/>
        <a:ext cx="5385084" cy="995711"/>
      </dsp:txXfrm>
    </dsp:sp>
    <dsp:sp modelId="{D9BB9D68-835A-439D-B3A4-5328212D33DD}">
      <dsp:nvSpPr>
        <dsp:cNvPr id="0" name=""/>
        <dsp:cNvSpPr/>
      </dsp:nvSpPr>
      <dsp:spPr>
        <a:xfrm>
          <a:off x="5936467" y="762624"/>
          <a:ext cx="647212" cy="6472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GB" sz="2900" kern="1200"/>
        </a:p>
      </dsp:txBody>
      <dsp:txXfrm>
        <a:off x="5936467" y="762624"/>
        <a:ext cx="647212" cy="647212"/>
      </dsp:txXfrm>
    </dsp:sp>
    <dsp:sp modelId="{AEB67E0F-8AA4-4BDB-AC6A-5C8B61E2075A}">
      <dsp:nvSpPr>
        <dsp:cNvPr id="0" name=""/>
        <dsp:cNvSpPr/>
      </dsp:nvSpPr>
      <dsp:spPr>
        <a:xfrm>
          <a:off x="6487850" y="1939375"/>
          <a:ext cx="647212" cy="6472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GB" sz="2900" kern="1200"/>
        </a:p>
      </dsp:txBody>
      <dsp:txXfrm>
        <a:off x="6487850" y="1939375"/>
        <a:ext cx="647212" cy="647212"/>
      </dsp:txXfrm>
    </dsp:sp>
    <dsp:sp modelId="{A8B31428-EB35-4C7B-ACDF-83B9DF050F37}">
      <dsp:nvSpPr>
        <dsp:cNvPr id="0" name=""/>
        <dsp:cNvSpPr/>
      </dsp:nvSpPr>
      <dsp:spPr>
        <a:xfrm>
          <a:off x="7031004" y="3116125"/>
          <a:ext cx="647212" cy="64721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GB" sz="2900" kern="1200"/>
        </a:p>
      </dsp:txBody>
      <dsp:txXfrm>
        <a:off x="7031004" y="3116125"/>
        <a:ext cx="647212" cy="6472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6094E1-3815-48D5-BC2F-B6F9E0934C16}">
      <dsp:nvSpPr>
        <dsp:cNvPr id="0" name=""/>
        <dsp:cNvSpPr/>
      </dsp:nvSpPr>
      <dsp:spPr>
        <a:xfrm>
          <a:off x="0" y="2547"/>
          <a:ext cx="2543164" cy="55629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t>Sub Group on Insurance Reform</a:t>
          </a:r>
        </a:p>
      </dsp:txBody>
      <dsp:txXfrm>
        <a:off x="0" y="2547"/>
        <a:ext cx="2543164" cy="556298"/>
      </dsp:txXfrm>
    </dsp:sp>
    <dsp:sp modelId="{5CDF9B37-D39C-46E6-ABEF-D2D23905698C}">
      <dsp:nvSpPr>
        <dsp:cNvPr id="0" name=""/>
        <dsp:cNvSpPr/>
      </dsp:nvSpPr>
      <dsp:spPr>
        <a:xfrm>
          <a:off x="0" y="568914"/>
          <a:ext cx="2543164" cy="55629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bg1">
                  <a:lumMod val="85000"/>
                </a:schemeClr>
              </a:solidFill>
            </a:rPr>
            <a:t>Judicial Guidelines</a:t>
          </a:r>
        </a:p>
      </dsp:txBody>
      <dsp:txXfrm>
        <a:off x="0" y="568914"/>
        <a:ext cx="2543164" cy="556298"/>
      </dsp:txXfrm>
    </dsp:sp>
    <dsp:sp modelId="{24E955CC-E3A4-46F4-BCEF-44CDDB4C5389}">
      <dsp:nvSpPr>
        <dsp:cNvPr id="0" name=""/>
        <dsp:cNvSpPr/>
      </dsp:nvSpPr>
      <dsp:spPr>
        <a:xfrm>
          <a:off x="0" y="1135281"/>
          <a:ext cx="2543164" cy="55629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bg1">
                  <a:lumMod val="85000"/>
                </a:schemeClr>
              </a:solidFill>
            </a:rPr>
            <a:t>Duty</a:t>
          </a:r>
          <a:r>
            <a:rPr lang="en-GB" sz="2000" kern="1200" dirty="0"/>
            <a:t> </a:t>
          </a:r>
          <a:r>
            <a:rPr lang="en-GB" sz="2000" kern="1200" dirty="0">
              <a:solidFill>
                <a:schemeClr val="bg1">
                  <a:lumMod val="85000"/>
                </a:schemeClr>
              </a:solidFill>
            </a:rPr>
            <a:t>of Care</a:t>
          </a:r>
        </a:p>
      </dsp:txBody>
      <dsp:txXfrm>
        <a:off x="0" y="1135281"/>
        <a:ext cx="2543164" cy="556298"/>
      </dsp:txXfrm>
    </dsp:sp>
    <dsp:sp modelId="{1A690A87-F6C8-4354-AE56-DC8455150F0E}">
      <dsp:nvSpPr>
        <dsp:cNvPr id="0" name=""/>
        <dsp:cNvSpPr/>
      </dsp:nvSpPr>
      <dsp:spPr>
        <a:xfrm>
          <a:off x="0" y="1706684"/>
          <a:ext cx="2543164" cy="55629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bg1">
                  <a:lumMod val="85000"/>
                </a:schemeClr>
              </a:solidFill>
            </a:rPr>
            <a:t>PIAB</a:t>
          </a:r>
          <a:r>
            <a:rPr lang="en-GB" sz="2000" kern="1200" dirty="0"/>
            <a:t> </a:t>
          </a:r>
          <a:r>
            <a:rPr lang="en-GB" sz="2000" kern="1200" dirty="0">
              <a:solidFill>
                <a:schemeClr val="bg1">
                  <a:lumMod val="85000"/>
                </a:schemeClr>
              </a:solidFill>
            </a:rPr>
            <a:t>reform</a:t>
          </a:r>
        </a:p>
      </dsp:txBody>
      <dsp:txXfrm>
        <a:off x="0" y="1706684"/>
        <a:ext cx="2543164" cy="556298"/>
      </dsp:txXfrm>
    </dsp:sp>
    <dsp:sp modelId="{9E3DBCAC-0F71-4C4E-AB81-523C14211AC8}">
      <dsp:nvSpPr>
        <dsp:cNvPr id="0" name=""/>
        <dsp:cNvSpPr/>
      </dsp:nvSpPr>
      <dsp:spPr>
        <a:xfrm>
          <a:off x="0" y="2268015"/>
          <a:ext cx="2543164" cy="55629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bg1">
                  <a:lumMod val="85000"/>
                </a:schemeClr>
              </a:solidFill>
            </a:rPr>
            <a:t>Garda Unit</a:t>
          </a:r>
          <a:endParaRPr lang="en-GB" sz="2000" kern="1200" dirty="0"/>
        </a:p>
      </dsp:txBody>
      <dsp:txXfrm>
        <a:off x="0" y="2268015"/>
        <a:ext cx="2543164" cy="556298"/>
      </dsp:txXfrm>
    </dsp:sp>
    <dsp:sp modelId="{4BF8BD3E-E69D-47AE-B0D0-848CC908693F}">
      <dsp:nvSpPr>
        <dsp:cNvPr id="0" name=""/>
        <dsp:cNvSpPr/>
      </dsp:nvSpPr>
      <dsp:spPr>
        <a:xfrm>
          <a:off x="0" y="2834383"/>
          <a:ext cx="2543164" cy="55629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066800">
            <a:lnSpc>
              <a:spcPct val="90000"/>
            </a:lnSpc>
            <a:spcBef>
              <a:spcPct val="0"/>
            </a:spcBef>
            <a:spcAft>
              <a:spcPct val="35000"/>
            </a:spcAft>
          </a:pPr>
          <a:r>
            <a:rPr lang="en-GB" sz="2000" b="0" kern="1200" dirty="0">
              <a:solidFill>
                <a:schemeClr val="bg1">
                  <a:lumMod val="85000"/>
                </a:schemeClr>
              </a:solidFill>
            </a:rPr>
            <a:t>Reductions from insurers</a:t>
          </a:r>
        </a:p>
      </dsp:txBody>
      <dsp:txXfrm>
        <a:off x="0" y="2834383"/>
        <a:ext cx="2543164" cy="556298"/>
      </dsp:txXfrm>
    </dsp:sp>
    <dsp:sp modelId="{E2805F3B-990C-47FA-9EE4-9FFA852D815A}">
      <dsp:nvSpPr>
        <dsp:cNvPr id="0" name=""/>
        <dsp:cNvSpPr/>
      </dsp:nvSpPr>
      <dsp:spPr>
        <a:xfrm>
          <a:off x="0" y="3400750"/>
          <a:ext cx="2543164" cy="55629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066800">
            <a:lnSpc>
              <a:spcPct val="90000"/>
            </a:lnSpc>
            <a:spcBef>
              <a:spcPct val="0"/>
            </a:spcBef>
            <a:spcAft>
              <a:spcPct val="35000"/>
            </a:spcAft>
          </a:pPr>
          <a:r>
            <a:rPr lang="en-GB" sz="2000" b="0" kern="1200" dirty="0">
              <a:solidFill>
                <a:schemeClr val="bg1">
                  <a:lumMod val="85000"/>
                </a:schemeClr>
              </a:solidFill>
            </a:rPr>
            <a:t>Availability</a:t>
          </a:r>
        </a:p>
      </dsp:txBody>
      <dsp:txXfrm>
        <a:off x="0" y="3400750"/>
        <a:ext cx="2543164" cy="556298"/>
      </dsp:txXfrm>
    </dsp:sp>
    <dsp:sp modelId="{C4A14B52-A87C-426E-B521-62494F045717}">
      <dsp:nvSpPr>
        <dsp:cNvPr id="0" name=""/>
        <dsp:cNvSpPr/>
      </dsp:nvSpPr>
      <dsp:spPr>
        <a:xfrm>
          <a:off x="0" y="3967117"/>
          <a:ext cx="2543164" cy="55629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066800">
            <a:lnSpc>
              <a:spcPct val="90000"/>
            </a:lnSpc>
            <a:spcBef>
              <a:spcPct val="0"/>
            </a:spcBef>
            <a:spcAft>
              <a:spcPct val="35000"/>
            </a:spcAft>
          </a:pPr>
          <a:endParaRPr lang="en-GB" sz="2000" b="0" kern="1200" dirty="0">
            <a:solidFill>
              <a:schemeClr val="bg1">
                <a:lumMod val="85000"/>
              </a:schemeClr>
            </a:solidFill>
          </a:endParaRPr>
        </a:p>
      </dsp:txBody>
      <dsp:txXfrm>
        <a:off x="0" y="3967117"/>
        <a:ext cx="2543164" cy="55629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6094E1-3815-48D5-BC2F-B6F9E0934C16}">
      <dsp:nvSpPr>
        <dsp:cNvPr id="0" name=""/>
        <dsp:cNvSpPr/>
      </dsp:nvSpPr>
      <dsp:spPr>
        <a:xfrm>
          <a:off x="0" y="1293"/>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bg1">
                  <a:lumMod val="85000"/>
                </a:schemeClr>
              </a:solidFill>
            </a:rPr>
            <a:t>Sub Group on Insurance Reform</a:t>
          </a:r>
        </a:p>
      </dsp:txBody>
      <dsp:txXfrm>
        <a:off x="0" y="1293"/>
        <a:ext cx="2543164" cy="636324"/>
      </dsp:txXfrm>
    </dsp:sp>
    <dsp:sp modelId="{5CDF9B37-D39C-46E6-ABEF-D2D23905698C}">
      <dsp:nvSpPr>
        <dsp:cNvPr id="0" name=""/>
        <dsp:cNvSpPr/>
      </dsp:nvSpPr>
      <dsp:spPr>
        <a:xfrm>
          <a:off x="0" y="649135"/>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Judicial</a:t>
          </a:r>
          <a:r>
            <a:rPr lang="en-GB" sz="2000" b="0" kern="1200" dirty="0">
              <a:solidFill>
                <a:schemeClr val="bg1">
                  <a:lumMod val="85000"/>
                </a:schemeClr>
              </a:solidFill>
            </a:rPr>
            <a:t> </a:t>
          </a:r>
          <a:r>
            <a:rPr lang="en-GB" sz="2000" b="1" kern="1200" dirty="0">
              <a:solidFill>
                <a:schemeClr val="tx1"/>
              </a:solidFill>
            </a:rPr>
            <a:t>Guidelines</a:t>
          </a:r>
        </a:p>
      </dsp:txBody>
      <dsp:txXfrm>
        <a:off x="0" y="649135"/>
        <a:ext cx="2543164" cy="636324"/>
      </dsp:txXfrm>
    </dsp:sp>
    <dsp:sp modelId="{24E955CC-E3A4-46F4-BCEF-44CDDB4C5389}">
      <dsp:nvSpPr>
        <dsp:cNvPr id="0" name=""/>
        <dsp:cNvSpPr/>
      </dsp:nvSpPr>
      <dsp:spPr>
        <a:xfrm>
          <a:off x="0" y="1296977"/>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bg1">
                  <a:lumMod val="85000"/>
                </a:schemeClr>
              </a:solidFill>
            </a:rPr>
            <a:t>Duty</a:t>
          </a:r>
          <a:r>
            <a:rPr lang="en-GB" sz="2000" kern="1200" dirty="0"/>
            <a:t> </a:t>
          </a:r>
          <a:r>
            <a:rPr lang="en-GB" sz="2000" kern="1200" dirty="0">
              <a:solidFill>
                <a:schemeClr val="bg1">
                  <a:lumMod val="85000"/>
                </a:schemeClr>
              </a:solidFill>
            </a:rPr>
            <a:t>of Care</a:t>
          </a:r>
        </a:p>
      </dsp:txBody>
      <dsp:txXfrm>
        <a:off x="0" y="1296977"/>
        <a:ext cx="2543164" cy="636324"/>
      </dsp:txXfrm>
    </dsp:sp>
    <dsp:sp modelId="{1A690A87-F6C8-4354-AE56-DC8455150F0E}">
      <dsp:nvSpPr>
        <dsp:cNvPr id="0" name=""/>
        <dsp:cNvSpPr/>
      </dsp:nvSpPr>
      <dsp:spPr>
        <a:xfrm>
          <a:off x="0" y="1950579"/>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bg1">
                  <a:lumMod val="85000"/>
                </a:schemeClr>
              </a:solidFill>
            </a:rPr>
            <a:t>PIAB</a:t>
          </a:r>
          <a:r>
            <a:rPr lang="en-GB" sz="2000" kern="1200" dirty="0"/>
            <a:t> </a:t>
          </a:r>
          <a:r>
            <a:rPr lang="en-GB" sz="2000" kern="1200" dirty="0">
              <a:solidFill>
                <a:schemeClr val="bg1">
                  <a:lumMod val="85000"/>
                </a:schemeClr>
              </a:solidFill>
            </a:rPr>
            <a:t>reform</a:t>
          </a:r>
        </a:p>
      </dsp:txBody>
      <dsp:txXfrm>
        <a:off x="0" y="1950579"/>
        <a:ext cx="2543164" cy="636324"/>
      </dsp:txXfrm>
    </dsp:sp>
    <dsp:sp modelId="{9E3DBCAC-0F71-4C4E-AB81-523C14211AC8}">
      <dsp:nvSpPr>
        <dsp:cNvPr id="0" name=""/>
        <dsp:cNvSpPr/>
      </dsp:nvSpPr>
      <dsp:spPr>
        <a:xfrm>
          <a:off x="0" y="2592660"/>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bg1">
                  <a:lumMod val="85000"/>
                </a:schemeClr>
              </a:solidFill>
            </a:rPr>
            <a:t>Garda Unit</a:t>
          </a:r>
          <a:endParaRPr lang="en-GB" sz="2000" kern="1200" dirty="0"/>
        </a:p>
      </dsp:txBody>
      <dsp:txXfrm>
        <a:off x="0" y="2592660"/>
        <a:ext cx="2543164" cy="636324"/>
      </dsp:txXfrm>
    </dsp:sp>
    <dsp:sp modelId="{4BF8BD3E-E69D-47AE-B0D0-848CC908693F}">
      <dsp:nvSpPr>
        <dsp:cNvPr id="0" name=""/>
        <dsp:cNvSpPr/>
      </dsp:nvSpPr>
      <dsp:spPr>
        <a:xfrm>
          <a:off x="0" y="3240502"/>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066800">
            <a:lnSpc>
              <a:spcPct val="90000"/>
            </a:lnSpc>
            <a:spcBef>
              <a:spcPct val="0"/>
            </a:spcBef>
            <a:spcAft>
              <a:spcPct val="35000"/>
            </a:spcAft>
          </a:pPr>
          <a:r>
            <a:rPr lang="en-GB" sz="2000" b="0" kern="1200" dirty="0">
              <a:solidFill>
                <a:schemeClr val="bg1">
                  <a:lumMod val="85000"/>
                </a:schemeClr>
              </a:solidFill>
            </a:rPr>
            <a:t>Reductions from insurers</a:t>
          </a:r>
        </a:p>
      </dsp:txBody>
      <dsp:txXfrm>
        <a:off x="0" y="3240502"/>
        <a:ext cx="2543164" cy="636324"/>
      </dsp:txXfrm>
    </dsp:sp>
    <dsp:sp modelId="{E2805F3B-990C-47FA-9EE4-9FFA852D815A}">
      <dsp:nvSpPr>
        <dsp:cNvPr id="0" name=""/>
        <dsp:cNvSpPr/>
      </dsp:nvSpPr>
      <dsp:spPr>
        <a:xfrm>
          <a:off x="0" y="3888344"/>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066800">
            <a:lnSpc>
              <a:spcPct val="90000"/>
            </a:lnSpc>
            <a:spcBef>
              <a:spcPct val="0"/>
            </a:spcBef>
            <a:spcAft>
              <a:spcPct val="35000"/>
            </a:spcAft>
          </a:pPr>
          <a:r>
            <a:rPr lang="en-GB" sz="2000" b="0" kern="1200" dirty="0">
              <a:solidFill>
                <a:schemeClr val="bg1">
                  <a:lumMod val="85000"/>
                </a:schemeClr>
              </a:solidFill>
            </a:rPr>
            <a:t>Availability</a:t>
          </a:r>
        </a:p>
      </dsp:txBody>
      <dsp:txXfrm>
        <a:off x="0" y="3888344"/>
        <a:ext cx="2543164" cy="63632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6094E1-3815-48D5-BC2F-B6F9E0934C16}">
      <dsp:nvSpPr>
        <dsp:cNvPr id="0" name=""/>
        <dsp:cNvSpPr/>
      </dsp:nvSpPr>
      <dsp:spPr>
        <a:xfrm>
          <a:off x="0" y="1293"/>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bg1">
                  <a:lumMod val="85000"/>
                </a:schemeClr>
              </a:solidFill>
            </a:rPr>
            <a:t>Sub Group on Insurance Reform</a:t>
          </a:r>
        </a:p>
      </dsp:txBody>
      <dsp:txXfrm>
        <a:off x="0" y="1293"/>
        <a:ext cx="2543164" cy="636324"/>
      </dsp:txXfrm>
    </dsp:sp>
    <dsp:sp modelId="{5CDF9B37-D39C-46E6-ABEF-D2D23905698C}">
      <dsp:nvSpPr>
        <dsp:cNvPr id="0" name=""/>
        <dsp:cNvSpPr/>
      </dsp:nvSpPr>
      <dsp:spPr>
        <a:xfrm>
          <a:off x="0" y="649135"/>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bg1">
                  <a:lumMod val="85000"/>
                </a:schemeClr>
              </a:solidFill>
            </a:rPr>
            <a:t>Judicial Guidelines</a:t>
          </a:r>
        </a:p>
      </dsp:txBody>
      <dsp:txXfrm>
        <a:off x="0" y="649135"/>
        <a:ext cx="2543164" cy="636324"/>
      </dsp:txXfrm>
    </dsp:sp>
    <dsp:sp modelId="{24E955CC-E3A4-46F4-BCEF-44CDDB4C5389}">
      <dsp:nvSpPr>
        <dsp:cNvPr id="0" name=""/>
        <dsp:cNvSpPr/>
      </dsp:nvSpPr>
      <dsp:spPr>
        <a:xfrm>
          <a:off x="0" y="1296977"/>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Duty of Care</a:t>
          </a:r>
        </a:p>
      </dsp:txBody>
      <dsp:txXfrm>
        <a:off x="0" y="1296977"/>
        <a:ext cx="2543164" cy="636324"/>
      </dsp:txXfrm>
    </dsp:sp>
    <dsp:sp modelId="{1A690A87-F6C8-4354-AE56-DC8455150F0E}">
      <dsp:nvSpPr>
        <dsp:cNvPr id="0" name=""/>
        <dsp:cNvSpPr/>
      </dsp:nvSpPr>
      <dsp:spPr>
        <a:xfrm>
          <a:off x="0" y="1950579"/>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bg1">
                  <a:lumMod val="85000"/>
                </a:schemeClr>
              </a:solidFill>
            </a:rPr>
            <a:t>PIAB</a:t>
          </a:r>
          <a:r>
            <a:rPr lang="en-GB" sz="2000" kern="1200" dirty="0"/>
            <a:t> </a:t>
          </a:r>
          <a:r>
            <a:rPr lang="en-GB" sz="2000" kern="1200" dirty="0">
              <a:solidFill>
                <a:schemeClr val="bg1">
                  <a:lumMod val="85000"/>
                </a:schemeClr>
              </a:solidFill>
            </a:rPr>
            <a:t>reform</a:t>
          </a:r>
        </a:p>
      </dsp:txBody>
      <dsp:txXfrm>
        <a:off x="0" y="1950579"/>
        <a:ext cx="2543164" cy="636324"/>
      </dsp:txXfrm>
    </dsp:sp>
    <dsp:sp modelId="{9E3DBCAC-0F71-4C4E-AB81-523C14211AC8}">
      <dsp:nvSpPr>
        <dsp:cNvPr id="0" name=""/>
        <dsp:cNvSpPr/>
      </dsp:nvSpPr>
      <dsp:spPr>
        <a:xfrm>
          <a:off x="0" y="2592660"/>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bg1">
                  <a:lumMod val="85000"/>
                </a:schemeClr>
              </a:solidFill>
            </a:rPr>
            <a:t>Garda Unit</a:t>
          </a:r>
          <a:endParaRPr lang="en-GB" sz="2000" kern="1200" dirty="0"/>
        </a:p>
      </dsp:txBody>
      <dsp:txXfrm>
        <a:off x="0" y="2592660"/>
        <a:ext cx="2543164" cy="636324"/>
      </dsp:txXfrm>
    </dsp:sp>
    <dsp:sp modelId="{4BF8BD3E-E69D-47AE-B0D0-848CC908693F}">
      <dsp:nvSpPr>
        <dsp:cNvPr id="0" name=""/>
        <dsp:cNvSpPr/>
      </dsp:nvSpPr>
      <dsp:spPr>
        <a:xfrm>
          <a:off x="0" y="3240502"/>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066800">
            <a:lnSpc>
              <a:spcPct val="90000"/>
            </a:lnSpc>
            <a:spcBef>
              <a:spcPct val="0"/>
            </a:spcBef>
            <a:spcAft>
              <a:spcPct val="35000"/>
            </a:spcAft>
          </a:pPr>
          <a:r>
            <a:rPr lang="en-GB" sz="2000" b="0" kern="1200" dirty="0">
              <a:solidFill>
                <a:schemeClr val="bg1">
                  <a:lumMod val="85000"/>
                </a:schemeClr>
              </a:solidFill>
            </a:rPr>
            <a:t>Reductions from insurers</a:t>
          </a:r>
        </a:p>
      </dsp:txBody>
      <dsp:txXfrm>
        <a:off x="0" y="3240502"/>
        <a:ext cx="2543164" cy="636324"/>
      </dsp:txXfrm>
    </dsp:sp>
    <dsp:sp modelId="{E2805F3B-990C-47FA-9EE4-9FFA852D815A}">
      <dsp:nvSpPr>
        <dsp:cNvPr id="0" name=""/>
        <dsp:cNvSpPr/>
      </dsp:nvSpPr>
      <dsp:spPr>
        <a:xfrm>
          <a:off x="0" y="3888344"/>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066800">
            <a:lnSpc>
              <a:spcPct val="90000"/>
            </a:lnSpc>
            <a:spcBef>
              <a:spcPct val="0"/>
            </a:spcBef>
            <a:spcAft>
              <a:spcPct val="35000"/>
            </a:spcAft>
          </a:pPr>
          <a:r>
            <a:rPr lang="en-GB" sz="2000" b="0" kern="1200" dirty="0">
              <a:solidFill>
                <a:schemeClr val="bg1">
                  <a:lumMod val="85000"/>
                </a:schemeClr>
              </a:solidFill>
            </a:rPr>
            <a:t>Availability</a:t>
          </a:r>
        </a:p>
      </dsp:txBody>
      <dsp:txXfrm>
        <a:off x="0" y="3888344"/>
        <a:ext cx="2543164" cy="63632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6094E1-3815-48D5-BC2F-B6F9E0934C16}">
      <dsp:nvSpPr>
        <dsp:cNvPr id="0" name=""/>
        <dsp:cNvSpPr/>
      </dsp:nvSpPr>
      <dsp:spPr>
        <a:xfrm>
          <a:off x="0" y="1293"/>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bg1">
                  <a:lumMod val="85000"/>
                </a:schemeClr>
              </a:solidFill>
            </a:rPr>
            <a:t>Sub Group on Insurance Reform</a:t>
          </a:r>
        </a:p>
      </dsp:txBody>
      <dsp:txXfrm>
        <a:off x="0" y="1293"/>
        <a:ext cx="2543164" cy="636324"/>
      </dsp:txXfrm>
    </dsp:sp>
    <dsp:sp modelId="{5CDF9B37-D39C-46E6-ABEF-D2D23905698C}">
      <dsp:nvSpPr>
        <dsp:cNvPr id="0" name=""/>
        <dsp:cNvSpPr/>
      </dsp:nvSpPr>
      <dsp:spPr>
        <a:xfrm>
          <a:off x="0" y="649135"/>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bg1">
                  <a:lumMod val="85000"/>
                </a:schemeClr>
              </a:solidFill>
            </a:rPr>
            <a:t>Judicial Guidelines</a:t>
          </a:r>
        </a:p>
      </dsp:txBody>
      <dsp:txXfrm>
        <a:off x="0" y="649135"/>
        <a:ext cx="2543164" cy="636324"/>
      </dsp:txXfrm>
    </dsp:sp>
    <dsp:sp modelId="{24E955CC-E3A4-46F4-BCEF-44CDDB4C5389}">
      <dsp:nvSpPr>
        <dsp:cNvPr id="0" name=""/>
        <dsp:cNvSpPr/>
      </dsp:nvSpPr>
      <dsp:spPr>
        <a:xfrm>
          <a:off x="0" y="1296977"/>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bg1">
                  <a:lumMod val="85000"/>
                </a:schemeClr>
              </a:solidFill>
            </a:rPr>
            <a:t>Duty</a:t>
          </a:r>
          <a:r>
            <a:rPr lang="en-GB" sz="2000" kern="1200" dirty="0"/>
            <a:t> </a:t>
          </a:r>
          <a:r>
            <a:rPr lang="en-GB" sz="2000" kern="1200" dirty="0">
              <a:solidFill>
                <a:schemeClr val="bg1">
                  <a:lumMod val="85000"/>
                </a:schemeClr>
              </a:solidFill>
            </a:rPr>
            <a:t>of Care</a:t>
          </a:r>
        </a:p>
      </dsp:txBody>
      <dsp:txXfrm>
        <a:off x="0" y="1296977"/>
        <a:ext cx="2543164" cy="636324"/>
      </dsp:txXfrm>
    </dsp:sp>
    <dsp:sp modelId="{1A690A87-F6C8-4354-AE56-DC8455150F0E}">
      <dsp:nvSpPr>
        <dsp:cNvPr id="0" name=""/>
        <dsp:cNvSpPr/>
      </dsp:nvSpPr>
      <dsp:spPr>
        <a:xfrm>
          <a:off x="0" y="1950579"/>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PIAB reform</a:t>
          </a:r>
        </a:p>
      </dsp:txBody>
      <dsp:txXfrm>
        <a:off x="0" y="1950579"/>
        <a:ext cx="2543164" cy="636324"/>
      </dsp:txXfrm>
    </dsp:sp>
    <dsp:sp modelId="{9E3DBCAC-0F71-4C4E-AB81-523C14211AC8}">
      <dsp:nvSpPr>
        <dsp:cNvPr id="0" name=""/>
        <dsp:cNvSpPr/>
      </dsp:nvSpPr>
      <dsp:spPr>
        <a:xfrm>
          <a:off x="0" y="2592660"/>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bg1">
                  <a:lumMod val="85000"/>
                </a:schemeClr>
              </a:solidFill>
            </a:rPr>
            <a:t>Garda Unit</a:t>
          </a:r>
          <a:endParaRPr lang="en-GB" sz="2000" kern="1200" dirty="0"/>
        </a:p>
      </dsp:txBody>
      <dsp:txXfrm>
        <a:off x="0" y="2592660"/>
        <a:ext cx="2543164" cy="636324"/>
      </dsp:txXfrm>
    </dsp:sp>
    <dsp:sp modelId="{4BF8BD3E-E69D-47AE-B0D0-848CC908693F}">
      <dsp:nvSpPr>
        <dsp:cNvPr id="0" name=""/>
        <dsp:cNvSpPr/>
      </dsp:nvSpPr>
      <dsp:spPr>
        <a:xfrm>
          <a:off x="0" y="3240502"/>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066800">
            <a:lnSpc>
              <a:spcPct val="90000"/>
            </a:lnSpc>
            <a:spcBef>
              <a:spcPct val="0"/>
            </a:spcBef>
            <a:spcAft>
              <a:spcPct val="35000"/>
            </a:spcAft>
          </a:pPr>
          <a:r>
            <a:rPr lang="en-GB" sz="2000" b="0" kern="1200" dirty="0">
              <a:solidFill>
                <a:schemeClr val="bg1">
                  <a:lumMod val="85000"/>
                </a:schemeClr>
              </a:solidFill>
            </a:rPr>
            <a:t>Reductions from insurers</a:t>
          </a:r>
        </a:p>
      </dsp:txBody>
      <dsp:txXfrm>
        <a:off x="0" y="3240502"/>
        <a:ext cx="2543164" cy="636324"/>
      </dsp:txXfrm>
    </dsp:sp>
    <dsp:sp modelId="{E2805F3B-990C-47FA-9EE4-9FFA852D815A}">
      <dsp:nvSpPr>
        <dsp:cNvPr id="0" name=""/>
        <dsp:cNvSpPr/>
      </dsp:nvSpPr>
      <dsp:spPr>
        <a:xfrm>
          <a:off x="0" y="3888344"/>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066800">
            <a:lnSpc>
              <a:spcPct val="90000"/>
            </a:lnSpc>
            <a:spcBef>
              <a:spcPct val="0"/>
            </a:spcBef>
            <a:spcAft>
              <a:spcPct val="35000"/>
            </a:spcAft>
          </a:pPr>
          <a:r>
            <a:rPr lang="en-GB" sz="2000" b="0" kern="1200" dirty="0">
              <a:solidFill>
                <a:schemeClr val="bg1">
                  <a:lumMod val="85000"/>
                </a:schemeClr>
              </a:solidFill>
            </a:rPr>
            <a:t>Availability</a:t>
          </a:r>
        </a:p>
      </dsp:txBody>
      <dsp:txXfrm>
        <a:off x="0" y="3888344"/>
        <a:ext cx="2543164" cy="63632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6094E1-3815-48D5-BC2F-B6F9E0934C16}">
      <dsp:nvSpPr>
        <dsp:cNvPr id="0" name=""/>
        <dsp:cNvSpPr/>
      </dsp:nvSpPr>
      <dsp:spPr>
        <a:xfrm>
          <a:off x="0" y="1293"/>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bg1">
                  <a:lumMod val="85000"/>
                </a:schemeClr>
              </a:solidFill>
            </a:rPr>
            <a:t>Sub Group on Insurance Reform</a:t>
          </a:r>
        </a:p>
      </dsp:txBody>
      <dsp:txXfrm>
        <a:off x="0" y="1293"/>
        <a:ext cx="2543164" cy="636324"/>
      </dsp:txXfrm>
    </dsp:sp>
    <dsp:sp modelId="{5CDF9B37-D39C-46E6-ABEF-D2D23905698C}">
      <dsp:nvSpPr>
        <dsp:cNvPr id="0" name=""/>
        <dsp:cNvSpPr/>
      </dsp:nvSpPr>
      <dsp:spPr>
        <a:xfrm>
          <a:off x="0" y="649135"/>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bg1">
                  <a:lumMod val="85000"/>
                </a:schemeClr>
              </a:solidFill>
            </a:rPr>
            <a:t>Judicial Guidelines</a:t>
          </a:r>
        </a:p>
      </dsp:txBody>
      <dsp:txXfrm>
        <a:off x="0" y="649135"/>
        <a:ext cx="2543164" cy="636324"/>
      </dsp:txXfrm>
    </dsp:sp>
    <dsp:sp modelId="{24E955CC-E3A4-46F4-BCEF-44CDDB4C5389}">
      <dsp:nvSpPr>
        <dsp:cNvPr id="0" name=""/>
        <dsp:cNvSpPr/>
      </dsp:nvSpPr>
      <dsp:spPr>
        <a:xfrm>
          <a:off x="0" y="1296977"/>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bg1">
                  <a:lumMod val="85000"/>
                </a:schemeClr>
              </a:solidFill>
            </a:rPr>
            <a:t>Duty</a:t>
          </a:r>
          <a:r>
            <a:rPr lang="en-GB" sz="2000" kern="1200" dirty="0"/>
            <a:t> </a:t>
          </a:r>
          <a:r>
            <a:rPr lang="en-GB" sz="2000" kern="1200" dirty="0">
              <a:solidFill>
                <a:schemeClr val="bg1">
                  <a:lumMod val="85000"/>
                </a:schemeClr>
              </a:solidFill>
            </a:rPr>
            <a:t>of Care</a:t>
          </a:r>
        </a:p>
      </dsp:txBody>
      <dsp:txXfrm>
        <a:off x="0" y="1296977"/>
        <a:ext cx="2543164" cy="636324"/>
      </dsp:txXfrm>
    </dsp:sp>
    <dsp:sp modelId="{1A690A87-F6C8-4354-AE56-DC8455150F0E}">
      <dsp:nvSpPr>
        <dsp:cNvPr id="0" name=""/>
        <dsp:cNvSpPr/>
      </dsp:nvSpPr>
      <dsp:spPr>
        <a:xfrm>
          <a:off x="0" y="1950579"/>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bg1">
                  <a:lumMod val="85000"/>
                </a:schemeClr>
              </a:solidFill>
            </a:rPr>
            <a:t>PIAB</a:t>
          </a:r>
          <a:r>
            <a:rPr lang="en-GB" sz="2000" kern="1200" dirty="0"/>
            <a:t> </a:t>
          </a:r>
          <a:r>
            <a:rPr lang="en-GB" sz="2000" kern="1200" dirty="0">
              <a:solidFill>
                <a:schemeClr val="bg1">
                  <a:lumMod val="85000"/>
                </a:schemeClr>
              </a:solidFill>
            </a:rPr>
            <a:t>reform</a:t>
          </a:r>
        </a:p>
      </dsp:txBody>
      <dsp:txXfrm>
        <a:off x="0" y="1950579"/>
        <a:ext cx="2543164" cy="636324"/>
      </dsp:txXfrm>
    </dsp:sp>
    <dsp:sp modelId="{9E3DBCAC-0F71-4C4E-AB81-523C14211AC8}">
      <dsp:nvSpPr>
        <dsp:cNvPr id="0" name=""/>
        <dsp:cNvSpPr/>
      </dsp:nvSpPr>
      <dsp:spPr>
        <a:xfrm>
          <a:off x="0" y="2592660"/>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Garda Unit</a:t>
          </a:r>
        </a:p>
      </dsp:txBody>
      <dsp:txXfrm>
        <a:off x="0" y="2592660"/>
        <a:ext cx="2543164" cy="636324"/>
      </dsp:txXfrm>
    </dsp:sp>
    <dsp:sp modelId="{4BF8BD3E-E69D-47AE-B0D0-848CC908693F}">
      <dsp:nvSpPr>
        <dsp:cNvPr id="0" name=""/>
        <dsp:cNvSpPr/>
      </dsp:nvSpPr>
      <dsp:spPr>
        <a:xfrm>
          <a:off x="0" y="3240502"/>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066800">
            <a:lnSpc>
              <a:spcPct val="90000"/>
            </a:lnSpc>
            <a:spcBef>
              <a:spcPct val="0"/>
            </a:spcBef>
            <a:spcAft>
              <a:spcPct val="35000"/>
            </a:spcAft>
          </a:pPr>
          <a:r>
            <a:rPr lang="en-GB" sz="2000" b="0" kern="1200" dirty="0">
              <a:solidFill>
                <a:schemeClr val="bg1">
                  <a:lumMod val="85000"/>
                </a:schemeClr>
              </a:solidFill>
            </a:rPr>
            <a:t>Reductions from insurers</a:t>
          </a:r>
        </a:p>
      </dsp:txBody>
      <dsp:txXfrm>
        <a:off x="0" y="3240502"/>
        <a:ext cx="2543164" cy="636324"/>
      </dsp:txXfrm>
    </dsp:sp>
    <dsp:sp modelId="{E2805F3B-990C-47FA-9EE4-9FFA852D815A}">
      <dsp:nvSpPr>
        <dsp:cNvPr id="0" name=""/>
        <dsp:cNvSpPr/>
      </dsp:nvSpPr>
      <dsp:spPr>
        <a:xfrm>
          <a:off x="0" y="3888344"/>
          <a:ext cx="2543164" cy="6363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066800">
            <a:lnSpc>
              <a:spcPct val="90000"/>
            </a:lnSpc>
            <a:spcBef>
              <a:spcPct val="0"/>
            </a:spcBef>
            <a:spcAft>
              <a:spcPct val="35000"/>
            </a:spcAft>
          </a:pPr>
          <a:r>
            <a:rPr lang="en-GB" sz="2000" b="0" kern="1200" dirty="0">
              <a:solidFill>
                <a:schemeClr val="bg1">
                  <a:lumMod val="85000"/>
                </a:schemeClr>
              </a:solidFill>
            </a:rPr>
            <a:t>Availability</a:t>
          </a:r>
        </a:p>
      </dsp:txBody>
      <dsp:txXfrm>
        <a:off x="0" y="3888344"/>
        <a:ext cx="2543164" cy="63632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FD150094-045A-435D-800D-235B3361A78A}" type="datetimeFigureOut">
              <a:rPr lang="en-US" smtClean="0"/>
              <a:pPr/>
              <a:t>5/23/2022</a:t>
            </a:fld>
            <a:endParaRPr lang="en-GB"/>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9494F7E1-63FD-4F6C-A8A0-45702BF5F16B}" type="slidenum">
              <a:rPr lang="en-GB" smtClean="0"/>
              <a:pPr/>
              <a:t>‹#›</a:t>
            </a:fld>
            <a:endParaRPr lang="en-GB"/>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68862411-262F-4A87-BCFB-321BCBD6A9C2}" type="datetimeFigureOut">
              <a:rPr lang="en-US" smtClean="0"/>
              <a:pPr/>
              <a:t>5/23/2022</a:t>
            </a:fld>
            <a:endParaRPr lang="en-GB"/>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E82A0AF4-8BEB-4352-BD57-C8B23449577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82A0AF4-8BEB-4352-BD57-C8B234495775}"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0AF4-8BEB-4352-BD57-C8B234495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86092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82A0AF4-8BEB-4352-BD57-C8B234495775}"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82A0AF4-8BEB-4352-BD57-C8B234495775}"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82A0AF4-8BEB-4352-BD57-C8B234495775}"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82A0AF4-8BEB-4352-BD57-C8B234495775}" type="slidenum">
              <a:rPr lang="en-GB" smtClean="0"/>
              <a:pPr/>
              <a:t>14</a:t>
            </a:fld>
            <a:endParaRPr lang="en-GB"/>
          </a:p>
        </p:txBody>
      </p:sp>
    </p:spTree>
    <p:extLst>
      <p:ext uri="{BB962C8B-B14F-4D97-AF65-F5344CB8AC3E}">
        <p14:creationId xmlns:p14="http://schemas.microsoft.com/office/powerpoint/2010/main" xmlns="" val="3211404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2A0AF4-8BEB-4352-BD57-C8B234495775}" type="slidenum">
              <a:rPr lang="en-GB" smtClean="0"/>
              <a:pPr/>
              <a:t>15</a:t>
            </a:fld>
            <a:endParaRPr lang="en-GB"/>
          </a:p>
        </p:txBody>
      </p:sp>
    </p:spTree>
    <p:extLst>
      <p:ext uri="{BB962C8B-B14F-4D97-AF65-F5344CB8AC3E}">
        <p14:creationId xmlns:p14="http://schemas.microsoft.com/office/powerpoint/2010/main" xmlns="" val="652983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p>
        </p:txBody>
      </p:sp>
      <p:sp>
        <p:nvSpPr>
          <p:cNvPr id="4" name="Slide Number Placeholder 3"/>
          <p:cNvSpPr>
            <a:spLocks noGrp="1"/>
          </p:cNvSpPr>
          <p:nvPr>
            <p:ph type="sldNum" sz="quarter" idx="10"/>
          </p:nvPr>
        </p:nvSpPr>
        <p:spPr/>
        <p:txBody>
          <a:bodyPr/>
          <a:lstStyle/>
          <a:p>
            <a:fld id="{E82A0AF4-8BEB-4352-BD57-C8B234495775}"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82A0AF4-8BEB-4352-BD57-C8B234495775}"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Alliance brings together 47 civic and business organisations from across Ireland, representing over 55,000 members, 700,000 employees, 622,000 volunteers and 374,000 students in highlighting the negative impact of persistently high premiums and calling for real reforms that will quickly reduce liability and motor insurance premiums to affordable levels and keep them that way. </a:t>
            </a:r>
            <a:endParaRPr lang="en-GB" dirty="0"/>
          </a:p>
        </p:txBody>
      </p:sp>
      <p:sp>
        <p:nvSpPr>
          <p:cNvPr id="4" name="Slide Number Placeholder 3"/>
          <p:cNvSpPr>
            <a:spLocks noGrp="1"/>
          </p:cNvSpPr>
          <p:nvPr>
            <p:ph type="sldNum" sz="quarter" idx="5"/>
          </p:nvPr>
        </p:nvSpPr>
        <p:spPr/>
        <p:txBody>
          <a:bodyPr/>
          <a:lstStyle/>
          <a:p>
            <a:fld id="{E82A0AF4-8BEB-4352-BD57-C8B234495775}" type="slidenum">
              <a:rPr lang="en-GB" smtClean="0"/>
              <a:pPr/>
              <a:t>3</a:t>
            </a:fld>
            <a:endParaRPr lang="en-GB"/>
          </a:p>
        </p:txBody>
      </p:sp>
    </p:spTree>
    <p:extLst>
      <p:ext uri="{BB962C8B-B14F-4D97-AF65-F5344CB8AC3E}">
        <p14:creationId xmlns:p14="http://schemas.microsoft.com/office/powerpoint/2010/main" xmlns="" val="405741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82A0AF4-8BEB-4352-BD57-C8B234495775}"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0AF4-8BEB-4352-BD57-C8B234495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32240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0AF4-8BEB-4352-BD57-C8B234495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2896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0AF4-8BEB-4352-BD57-C8B234495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34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0AF4-8BEB-4352-BD57-C8B234495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4687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A0AF4-8BEB-4352-BD57-C8B2344957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3644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5A2EA1-7F49-4373-93C3-1E5889E348F5}" type="datetimeFigureOut">
              <a:rPr lang="en-US" smtClean="0"/>
              <a:pPr/>
              <a:t>5/23/2022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38DDE-4EBB-4FF0-A2E8-0A87A464DB3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5A2EA1-7F49-4373-93C3-1E5889E348F5}" type="datetimeFigureOut">
              <a:rPr lang="en-US" smtClean="0"/>
              <a:pPr/>
              <a:t>5/23/2022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38DDE-4EBB-4FF0-A2E8-0A87A464DB3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5A2EA1-7F49-4373-93C3-1E5889E348F5}" type="datetimeFigureOut">
              <a:rPr lang="en-US" smtClean="0"/>
              <a:pPr/>
              <a:t>5/23/2022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38DDE-4EBB-4FF0-A2E8-0A87A464DB3C}"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9340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5A2EA1-7F49-4373-93C3-1E5889E348F5}" type="datetimeFigureOut">
              <a:rPr lang="en-US" smtClean="0"/>
              <a:pPr/>
              <a:t>5/23/2022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38DDE-4EBB-4FF0-A2E8-0A87A464DB3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5A2EA1-7F49-4373-93C3-1E5889E348F5}" type="datetimeFigureOut">
              <a:rPr lang="en-US" smtClean="0"/>
              <a:pPr/>
              <a:t>5/23/2022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38DDE-4EBB-4FF0-A2E8-0A87A464DB3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5A2EA1-7F49-4373-93C3-1E5889E348F5}" type="datetimeFigureOut">
              <a:rPr lang="en-US" smtClean="0"/>
              <a:pPr/>
              <a:t>5/23/2022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038DDE-4EBB-4FF0-A2E8-0A87A464DB3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5A2EA1-7F49-4373-93C3-1E5889E348F5}" type="datetimeFigureOut">
              <a:rPr lang="en-US" smtClean="0"/>
              <a:pPr/>
              <a:t>5/23/2022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038DDE-4EBB-4FF0-A2E8-0A87A464DB3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5A2EA1-7F49-4373-93C3-1E5889E348F5}" type="datetimeFigureOut">
              <a:rPr lang="en-US" smtClean="0"/>
              <a:pPr/>
              <a:t>5/23/2022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038DDE-4EBB-4FF0-A2E8-0A87A464DB3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A2EA1-7F49-4373-93C3-1E5889E348F5}" type="datetimeFigureOut">
              <a:rPr lang="en-US" smtClean="0"/>
              <a:pPr/>
              <a:t>5/23/2022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038DDE-4EBB-4FF0-A2E8-0A87A464DB3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5A2EA1-7F49-4373-93C3-1E5889E348F5}" type="datetimeFigureOut">
              <a:rPr lang="en-US" smtClean="0"/>
              <a:pPr/>
              <a:t>5/23/2022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038DDE-4EBB-4FF0-A2E8-0A87A464DB3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5A2EA1-7F49-4373-93C3-1E5889E348F5}" type="datetimeFigureOut">
              <a:rPr lang="en-US" smtClean="0"/>
              <a:pPr/>
              <a:t>5/23/2022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038DDE-4EBB-4FF0-A2E8-0A87A464DB3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A2EA1-7F49-4373-93C3-1E5889E348F5}" type="datetimeFigureOut">
              <a:rPr lang="en-US" smtClean="0"/>
              <a:pPr/>
              <a:t>5/23/2022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38DDE-4EBB-4FF0-A2E8-0A87A464DB3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jpe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59.jpeg"/></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jpeg"/><Relationship Id="rId7" Type="http://schemas.openxmlformats.org/officeDocument/2006/relationships/diagramColors" Target="../diagrams/colors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jpeg"/><Relationship Id="rId7" Type="http://schemas.openxmlformats.org/officeDocument/2006/relationships/diagramColors" Target="../diagrams/colors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jpeg"/><Relationship Id="rId3" Type="http://schemas.openxmlformats.org/officeDocument/2006/relationships/image" Target="../media/image4.png"/><Relationship Id="rId21" Type="http://schemas.openxmlformats.org/officeDocument/2006/relationships/image" Target="../media/image22.jpeg"/><Relationship Id="rId34" Type="http://schemas.openxmlformats.org/officeDocument/2006/relationships/image" Target="../media/image35.jpeg"/><Relationship Id="rId42" Type="http://schemas.openxmlformats.org/officeDocument/2006/relationships/image" Target="../media/image43.png"/><Relationship Id="rId47" Type="http://schemas.openxmlformats.org/officeDocument/2006/relationships/image" Target="../media/image48.jpe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jpeg"/><Relationship Id="rId33" Type="http://schemas.openxmlformats.org/officeDocument/2006/relationships/image" Target="../media/image34.jpeg"/><Relationship Id="rId38" Type="http://schemas.openxmlformats.org/officeDocument/2006/relationships/image" Target="../media/image39.png"/><Relationship Id="rId46" Type="http://schemas.openxmlformats.org/officeDocument/2006/relationships/image" Target="../media/image47.jpeg"/><Relationship Id="rId2" Type="http://schemas.openxmlformats.org/officeDocument/2006/relationships/notesSlide" Target="../notesSlides/notesSlide15.xml"/><Relationship Id="rId16" Type="http://schemas.openxmlformats.org/officeDocument/2006/relationships/image" Target="../media/image17.png"/><Relationship Id="rId20" Type="http://schemas.openxmlformats.org/officeDocument/2006/relationships/image" Target="../media/image21.jpeg"/><Relationship Id="rId29" Type="http://schemas.openxmlformats.org/officeDocument/2006/relationships/image" Target="../media/image30.jpeg"/><Relationship Id="rId41" Type="http://schemas.openxmlformats.org/officeDocument/2006/relationships/image" Target="../media/image42.jpeg"/><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jpeg"/><Relationship Id="rId32" Type="http://schemas.openxmlformats.org/officeDocument/2006/relationships/image" Target="../media/image33.jpeg"/><Relationship Id="rId37" Type="http://schemas.openxmlformats.org/officeDocument/2006/relationships/image" Target="../media/image38.png"/><Relationship Id="rId40" Type="http://schemas.openxmlformats.org/officeDocument/2006/relationships/image" Target="../media/image41.png"/><Relationship Id="rId45" Type="http://schemas.openxmlformats.org/officeDocument/2006/relationships/image" Target="../media/image46.png"/><Relationship Id="rId5" Type="http://schemas.openxmlformats.org/officeDocument/2006/relationships/image" Target="../media/image6.jpeg"/><Relationship Id="rId15" Type="http://schemas.openxmlformats.org/officeDocument/2006/relationships/image" Target="../media/image16.png"/><Relationship Id="rId23" Type="http://schemas.openxmlformats.org/officeDocument/2006/relationships/image" Target="../media/image24.jpeg"/><Relationship Id="rId28" Type="http://schemas.openxmlformats.org/officeDocument/2006/relationships/image" Target="../media/image29.jpe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jpeg"/><Relationship Id="rId31" Type="http://schemas.openxmlformats.org/officeDocument/2006/relationships/image" Target="../media/image32.jpeg"/><Relationship Id="rId44" Type="http://schemas.openxmlformats.org/officeDocument/2006/relationships/image" Target="../media/image45.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 Id="rId48"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4.xml"/><Relationship Id="rId13" Type="http://schemas.openxmlformats.org/officeDocument/2006/relationships/diagramColors" Target="../diagrams/colors15.xml"/><Relationship Id="rId3" Type="http://schemas.openxmlformats.org/officeDocument/2006/relationships/image" Target="../media/image60.jpeg"/><Relationship Id="rId7" Type="http://schemas.openxmlformats.org/officeDocument/2006/relationships/diagramQuickStyle" Target="../diagrams/quickStyle14.xml"/><Relationship Id="rId12" Type="http://schemas.openxmlformats.org/officeDocument/2006/relationships/diagramQuickStyle" Target="../diagrams/quickStyle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4.xml"/><Relationship Id="rId11" Type="http://schemas.openxmlformats.org/officeDocument/2006/relationships/diagramLayout" Target="../diagrams/layout15.xml"/><Relationship Id="rId5" Type="http://schemas.openxmlformats.org/officeDocument/2006/relationships/diagramData" Target="../diagrams/data14.xml"/><Relationship Id="rId10" Type="http://schemas.openxmlformats.org/officeDocument/2006/relationships/diagramData" Target="../diagrams/data15.xml"/><Relationship Id="rId4" Type="http://schemas.openxmlformats.org/officeDocument/2006/relationships/image" Target="../media/image3.jpeg"/><Relationship Id="rId9" Type="http://schemas.microsoft.com/office/2007/relationships/diagramDrawing" Target="../diagrams/drawing14.xml"/><Relationship Id="rId14" Type="http://schemas.microsoft.com/office/2007/relationships/diagramDrawing" Target="../diagrams/drawing15.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jpeg"/><Relationship Id="rId3" Type="http://schemas.openxmlformats.org/officeDocument/2006/relationships/image" Target="../media/image4.png"/><Relationship Id="rId21" Type="http://schemas.openxmlformats.org/officeDocument/2006/relationships/image" Target="../media/image22.jpeg"/><Relationship Id="rId34" Type="http://schemas.openxmlformats.org/officeDocument/2006/relationships/image" Target="../media/image35.jpeg"/><Relationship Id="rId42" Type="http://schemas.openxmlformats.org/officeDocument/2006/relationships/image" Target="../media/image43.png"/><Relationship Id="rId47" Type="http://schemas.openxmlformats.org/officeDocument/2006/relationships/image" Target="../media/image48.jpe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jpeg"/><Relationship Id="rId33" Type="http://schemas.openxmlformats.org/officeDocument/2006/relationships/image" Target="../media/image34.jpeg"/><Relationship Id="rId38" Type="http://schemas.openxmlformats.org/officeDocument/2006/relationships/image" Target="../media/image39.png"/><Relationship Id="rId46" Type="http://schemas.openxmlformats.org/officeDocument/2006/relationships/image" Target="../media/image47.jpe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jpeg"/><Relationship Id="rId29" Type="http://schemas.openxmlformats.org/officeDocument/2006/relationships/image" Target="../media/image30.jpeg"/><Relationship Id="rId41" Type="http://schemas.openxmlformats.org/officeDocument/2006/relationships/image" Target="../media/image42.jpeg"/><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jpeg"/><Relationship Id="rId32" Type="http://schemas.openxmlformats.org/officeDocument/2006/relationships/image" Target="../media/image33.jpeg"/><Relationship Id="rId37" Type="http://schemas.openxmlformats.org/officeDocument/2006/relationships/image" Target="../media/image38.png"/><Relationship Id="rId40" Type="http://schemas.openxmlformats.org/officeDocument/2006/relationships/image" Target="../media/image41.png"/><Relationship Id="rId45" Type="http://schemas.openxmlformats.org/officeDocument/2006/relationships/image" Target="../media/image46.png"/><Relationship Id="rId5" Type="http://schemas.openxmlformats.org/officeDocument/2006/relationships/image" Target="../media/image6.jpeg"/><Relationship Id="rId15" Type="http://schemas.openxmlformats.org/officeDocument/2006/relationships/image" Target="../media/image16.png"/><Relationship Id="rId23" Type="http://schemas.openxmlformats.org/officeDocument/2006/relationships/image" Target="../media/image24.jpeg"/><Relationship Id="rId28" Type="http://schemas.openxmlformats.org/officeDocument/2006/relationships/image" Target="../media/image29.jpe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jpeg"/><Relationship Id="rId31" Type="http://schemas.openxmlformats.org/officeDocument/2006/relationships/image" Target="../media/image32.jpeg"/><Relationship Id="rId44" Type="http://schemas.openxmlformats.org/officeDocument/2006/relationships/image" Target="../media/image45.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 Id="rId48"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0.jpe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51.jpeg"/></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53.jpeg"/><Relationship Id="rId4" Type="http://schemas.openxmlformats.org/officeDocument/2006/relationships/diagramData" Target="../diagrams/data5.xml"/><Relationship Id="rId9" Type="http://schemas.openxmlformats.org/officeDocument/2006/relationships/image" Target="../media/image52.jpe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54.jpeg"/></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image" Target="../media/image57.png"/><Relationship Id="rId5" Type="http://schemas.openxmlformats.org/officeDocument/2006/relationships/diagramLayout" Target="../diagrams/layout7.xml"/><Relationship Id="rId10" Type="http://schemas.openxmlformats.org/officeDocument/2006/relationships/image" Target="../media/image56.png"/><Relationship Id="rId4" Type="http://schemas.openxmlformats.org/officeDocument/2006/relationships/diagramData" Target="../diagrams/data7.xml"/><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rt road with grass and flowers on either side of it&#10;&#10;Description automatically generated with low confidence">
            <a:extLst>
              <a:ext uri="{FF2B5EF4-FFF2-40B4-BE49-F238E27FC236}">
                <a16:creationId xmlns:a16="http://schemas.microsoft.com/office/drawing/2014/main" xmlns="" id="{7691657E-8A74-4095-AB30-B1A75BFB9F9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338" y="-32049"/>
            <a:ext cx="7448987" cy="6858000"/>
          </a:xfrm>
          <a:prstGeom prst="rect">
            <a:avLst/>
          </a:prstGeom>
        </p:spPr>
      </p:pic>
      <p:sp>
        <p:nvSpPr>
          <p:cNvPr id="3" name="Subtitle 2"/>
          <p:cNvSpPr>
            <a:spLocks noGrp="1"/>
          </p:cNvSpPr>
          <p:nvPr>
            <p:ph type="subTitle" idx="1"/>
          </p:nvPr>
        </p:nvSpPr>
        <p:spPr>
          <a:xfrm>
            <a:off x="407631" y="5445224"/>
            <a:ext cx="6115048" cy="966782"/>
          </a:xfrm>
        </p:spPr>
        <p:txBody>
          <a:bodyPr>
            <a:normAutofit/>
          </a:bodyPr>
          <a:lstStyle/>
          <a:p>
            <a:r>
              <a:rPr lang="en-GB" sz="3600" b="1" dirty="0">
                <a:solidFill>
                  <a:schemeClr val="bg1"/>
                </a:solidFill>
              </a:rPr>
              <a:t>On Reaching a Fork in the Road</a:t>
            </a:r>
            <a:endParaRPr lang="en-GB" sz="3600" dirty="0">
              <a:solidFill>
                <a:schemeClr val="bg1"/>
              </a:solidFill>
            </a:endParaRPr>
          </a:p>
        </p:txBody>
      </p:sp>
      <p:pic>
        <p:nvPicPr>
          <p:cNvPr id="4" name="Picture 3">
            <a:extLst>
              <a:ext uri="{FF2B5EF4-FFF2-40B4-BE49-F238E27FC236}">
                <a16:creationId xmlns:a16="http://schemas.microsoft.com/office/drawing/2014/main" xmlns="" id="{E68A8AB3-E75E-4596-86CA-60EADB0E4E19}"/>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0451" t="10642" r="14069" b="15106"/>
          <a:stretch/>
        </p:blipFill>
        <p:spPr>
          <a:xfrm>
            <a:off x="7524328" y="5517232"/>
            <a:ext cx="1372926" cy="9667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6B01934-D12B-4830-B790-BCE13BB9BCC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80015" y="0"/>
            <a:ext cx="3363985" cy="840996"/>
          </a:xfrm>
          <a:prstGeom prst="rect">
            <a:avLst/>
          </a:prstGeom>
        </p:spPr>
      </p:pic>
      <p:grpSp>
        <p:nvGrpSpPr>
          <p:cNvPr id="2" name="Group 5"/>
          <p:cNvGrpSpPr/>
          <p:nvPr/>
        </p:nvGrpSpPr>
        <p:grpSpPr>
          <a:xfrm>
            <a:off x="214282" y="683591"/>
            <a:ext cx="8143932" cy="863950"/>
            <a:chOff x="0" y="51755"/>
            <a:chExt cx="4714907" cy="863950"/>
          </a:xfrm>
        </p:grpSpPr>
        <p:sp>
          <p:nvSpPr>
            <p:cNvPr id="7" name="Rounded Rectangle 6"/>
            <p:cNvSpPr/>
            <p:nvPr/>
          </p:nvSpPr>
          <p:spPr>
            <a:xfrm>
              <a:off x="0" y="82520"/>
              <a:ext cx="4714907" cy="833185"/>
            </a:xfrm>
            <a:prstGeom prst="roundRect">
              <a:avLst/>
            </a:prstGeom>
            <a:solidFill>
              <a:srgbClr val="00B050"/>
            </a:solidFill>
            <a:scene3d>
              <a:camera prst="orthographicFront"/>
              <a:lightRig rig="threePt" dir="t"/>
            </a:scene3d>
            <a:sp3d>
              <a:bevelT w="165100" prst="coolSlant"/>
            </a:sp3d>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40673" y="51755"/>
              <a:ext cx="4633561" cy="751839"/>
            </a:xfrm>
            <a:prstGeom prst="rect">
              <a:avLst/>
            </a:prstGeom>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PROGRESS UPDATE</a:t>
              </a:r>
              <a:endParaRPr kumimoji="0" lang="en-GB" sz="3600" b="0" i="0" u="none" strike="noStrike" kern="1200" cap="none" spc="0" normalizeH="0" baseline="0" noProof="0" dirty="0">
                <a:ln>
                  <a:noFill/>
                </a:ln>
                <a:solidFill>
                  <a:prstClr val="white"/>
                </a:solidFill>
                <a:effectLst/>
                <a:uLnTx/>
                <a:uFillTx/>
                <a:latin typeface="Calibri"/>
                <a:ea typeface="+mn-ea"/>
                <a:cs typeface="+mn-cs"/>
              </a:endParaRPr>
            </a:p>
          </p:txBody>
        </p:sp>
      </p:grpSp>
      <p:graphicFrame>
        <p:nvGraphicFramePr>
          <p:cNvPr id="12" name="Content Placeholder 8"/>
          <p:cNvGraphicFramePr>
            <a:graphicFrameLocks noGrp="1"/>
          </p:cNvGraphicFramePr>
          <p:nvPr>
            <p:ph idx="1"/>
            <p:extLst>
              <p:ext uri="{D42A27DB-BD31-4B8C-83A1-F6EECF244321}">
                <p14:modId xmlns:p14="http://schemas.microsoft.com/office/powerpoint/2010/main" xmlns="" val="3417185607"/>
              </p:ext>
            </p:extLst>
          </p:nvPr>
        </p:nvGraphicFramePr>
        <p:xfrm>
          <a:off x="514336" y="1808414"/>
          <a:ext cx="2543164"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Close-up of hands holding a pen&#10;&#10;Description automatically generated with medium confidence">
            <a:extLst>
              <a:ext uri="{FF2B5EF4-FFF2-40B4-BE49-F238E27FC236}">
                <a16:creationId xmlns:a16="http://schemas.microsoft.com/office/drawing/2014/main" xmlns="" id="{5456C7D1-FF52-427F-A3CD-E80B6B80F72F}"/>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121560" y="2242762"/>
            <a:ext cx="5849992" cy="3900881"/>
          </a:xfrm>
          <a:prstGeom prst="rect">
            <a:avLst/>
          </a:prstGeom>
        </p:spPr>
      </p:pic>
    </p:spTree>
    <p:extLst>
      <p:ext uri="{BB962C8B-B14F-4D97-AF65-F5344CB8AC3E}">
        <p14:creationId xmlns:p14="http://schemas.microsoft.com/office/powerpoint/2010/main" xmlns="" val="2853003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6B01934-D12B-4830-B790-BCE13BB9BCC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80015" y="0"/>
            <a:ext cx="3363985" cy="840996"/>
          </a:xfrm>
          <a:prstGeom prst="rect">
            <a:avLst/>
          </a:prstGeom>
        </p:spPr>
      </p:pic>
      <p:grpSp>
        <p:nvGrpSpPr>
          <p:cNvPr id="6" name="Group 5"/>
          <p:cNvGrpSpPr/>
          <p:nvPr/>
        </p:nvGrpSpPr>
        <p:grpSpPr>
          <a:xfrm>
            <a:off x="428596" y="921976"/>
            <a:ext cx="8143932" cy="863950"/>
            <a:chOff x="0" y="51755"/>
            <a:chExt cx="4714907" cy="863950"/>
          </a:xfrm>
        </p:grpSpPr>
        <p:sp>
          <p:nvSpPr>
            <p:cNvPr id="7" name="Rounded Rectangle 6"/>
            <p:cNvSpPr/>
            <p:nvPr/>
          </p:nvSpPr>
          <p:spPr>
            <a:xfrm>
              <a:off x="0" y="82520"/>
              <a:ext cx="4714907" cy="833185"/>
            </a:xfrm>
            <a:prstGeom prst="roundRect">
              <a:avLst/>
            </a:prstGeom>
            <a:solidFill>
              <a:srgbClr val="00B050"/>
            </a:solidFill>
            <a:scene3d>
              <a:camera prst="orthographicFront"/>
              <a:lightRig rig="threePt" dir="t"/>
            </a:scene3d>
            <a:sp3d>
              <a:bevelT w="165100" prst="coolSlant"/>
            </a:sp3d>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40673" y="51755"/>
              <a:ext cx="4633561" cy="751839"/>
            </a:xfrm>
            <a:prstGeom prst="rect">
              <a:avLst/>
            </a:prstGeom>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a:solidFill>
                    <a:schemeClr val="bg1"/>
                  </a:solidFill>
                </a:rPr>
                <a:t>PROGRESS UPDATE – OTHER REFORMS</a:t>
              </a:r>
              <a:endParaRPr lang="en-GB" sz="3600" kern="1200" dirty="0">
                <a:solidFill>
                  <a:schemeClr val="bg1"/>
                </a:solidFill>
              </a:endParaRPr>
            </a:p>
          </p:txBody>
        </p:sp>
      </p:grpSp>
      <p:graphicFrame>
        <p:nvGraphicFramePr>
          <p:cNvPr id="11" name="Content Placeholder 8"/>
          <p:cNvGraphicFramePr>
            <a:graphicFrameLocks noGrp="1"/>
          </p:cNvGraphicFramePr>
          <p:nvPr>
            <p:ph idx="1"/>
            <p:extLst>
              <p:ext uri="{D42A27DB-BD31-4B8C-83A1-F6EECF244321}">
                <p14:modId xmlns:p14="http://schemas.microsoft.com/office/powerpoint/2010/main" xmlns="" val="1825193101"/>
              </p:ext>
            </p:extLst>
          </p:nvPr>
        </p:nvGraphicFramePr>
        <p:xfrm>
          <a:off x="428596" y="1700808"/>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5CDF9B37-D39C-46E6-ABEF-D2D23905698C}"/>
                                            </p:graphicEl>
                                          </p:spTgt>
                                        </p:tgtEl>
                                        <p:attrNameLst>
                                          <p:attrName>style.visibility</p:attrName>
                                        </p:attrNameLst>
                                      </p:cBhvr>
                                      <p:to>
                                        <p:strVal val="visible"/>
                                      </p:to>
                                    </p:set>
                                    <p:animEffect transition="in" filter="fade">
                                      <p:cBhvr>
                                        <p:cTn id="7" dur="2000"/>
                                        <p:tgtEl>
                                          <p:spTgt spid="11">
                                            <p:graphicEl>
                                              <a:dgm id="{5CDF9B37-D39C-46E6-ABEF-D2D23905698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91CB0EC6-C41C-401F-BFC6-C94DFA5230F8}"/>
                                            </p:graphicEl>
                                          </p:spTgt>
                                        </p:tgtEl>
                                        <p:attrNameLst>
                                          <p:attrName>style.visibility</p:attrName>
                                        </p:attrNameLst>
                                      </p:cBhvr>
                                      <p:to>
                                        <p:strVal val="visible"/>
                                      </p:to>
                                    </p:set>
                                    <p:animEffect transition="in" filter="fade">
                                      <p:cBhvr>
                                        <p:cTn id="12" dur="2000"/>
                                        <p:tgtEl>
                                          <p:spTgt spid="11">
                                            <p:graphicEl>
                                              <a:dgm id="{91CB0EC6-C41C-401F-BFC6-C94DFA5230F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dgm id="{34952F5C-D0DE-47A2-8804-C65B512F444B}"/>
                                            </p:graphicEl>
                                          </p:spTgt>
                                        </p:tgtEl>
                                        <p:attrNameLst>
                                          <p:attrName>style.visibility</p:attrName>
                                        </p:attrNameLst>
                                      </p:cBhvr>
                                      <p:to>
                                        <p:strVal val="visible"/>
                                      </p:to>
                                    </p:set>
                                    <p:animEffect transition="in" filter="fade">
                                      <p:cBhvr>
                                        <p:cTn id="17" dur="2000"/>
                                        <p:tgtEl>
                                          <p:spTgt spid="11">
                                            <p:graphicEl>
                                              <a:dgm id="{34952F5C-D0DE-47A2-8804-C65B512F44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6B01934-D12B-4830-B790-BCE13BB9BCC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80015" y="0"/>
            <a:ext cx="3363985" cy="840996"/>
          </a:xfrm>
          <a:prstGeom prst="rect">
            <a:avLst/>
          </a:prstGeom>
        </p:spPr>
      </p:pic>
      <p:grpSp>
        <p:nvGrpSpPr>
          <p:cNvPr id="2" name="Group 5"/>
          <p:cNvGrpSpPr/>
          <p:nvPr/>
        </p:nvGrpSpPr>
        <p:grpSpPr>
          <a:xfrm>
            <a:off x="428596" y="921976"/>
            <a:ext cx="8143932" cy="863950"/>
            <a:chOff x="0" y="51755"/>
            <a:chExt cx="4714907" cy="863950"/>
          </a:xfrm>
        </p:grpSpPr>
        <p:sp>
          <p:nvSpPr>
            <p:cNvPr id="7" name="Rounded Rectangle 6"/>
            <p:cNvSpPr/>
            <p:nvPr/>
          </p:nvSpPr>
          <p:spPr>
            <a:xfrm>
              <a:off x="0" y="82520"/>
              <a:ext cx="4714907" cy="833185"/>
            </a:xfrm>
            <a:prstGeom prst="roundRect">
              <a:avLst/>
            </a:prstGeom>
            <a:solidFill>
              <a:srgbClr val="00B050"/>
            </a:solidFill>
            <a:scene3d>
              <a:camera prst="orthographicFront"/>
              <a:lightRig rig="threePt" dir="t"/>
            </a:scene3d>
            <a:sp3d>
              <a:bevelT w="165100" prst="coolSlant"/>
            </a:sp3d>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40673" y="51755"/>
              <a:ext cx="4633561" cy="751839"/>
            </a:xfrm>
            <a:prstGeom prst="rect">
              <a:avLst/>
            </a:prstGeom>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a:solidFill>
                    <a:schemeClr val="bg1"/>
                  </a:solidFill>
                </a:rPr>
                <a:t>IMMEDIATE FUTURE - 2022</a:t>
              </a:r>
              <a:endParaRPr lang="en-GB" sz="3600" kern="1200" dirty="0">
                <a:solidFill>
                  <a:schemeClr val="bg1"/>
                </a:solidFill>
              </a:endParaRPr>
            </a:p>
          </p:txBody>
        </p:sp>
      </p:grpSp>
      <p:graphicFrame>
        <p:nvGraphicFramePr>
          <p:cNvPr id="11" name="Content Placeholder 8"/>
          <p:cNvGraphicFramePr>
            <a:graphicFrameLocks noGrp="1"/>
          </p:cNvGraphicFramePr>
          <p:nvPr>
            <p:ph idx="1"/>
            <p:extLst>
              <p:ext uri="{D42A27DB-BD31-4B8C-83A1-F6EECF244321}">
                <p14:modId xmlns:p14="http://schemas.microsoft.com/office/powerpoint/2010/main" xmlns="" val="1357891029"/>
              </p:ext>
            </p:extLst>
          </p:nvPr>
        </p:nvGraphicFramePr>
        <p:xfrm>
          <a:off x="886864" y="1903433"/>
          <a:ext cx="7429552" cy="4668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150" name="AutoShape 6" descr="Dennis Taylor | The greatest comebacks in the history of sport - Sail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2" name="AutoShape 8" descr="Dennis Taylor | The greatest comebacks in the history of sport - Sail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4" name="AutoShape 10" descr="Dennis Taylor | The greatest comebacks in the history of sport - Sail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56" name="AutoShape 12" descr="RTÉ to revisit Louth's controversial Leinster final defeat to Meath in 2010  - Talk of the Tow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55B96D5C-5388-4E8E-AAA0-016BCF2D20A9}"/>
                                            </p:graphicEl>
                                          </p:spTgt>
                                        </p:tgtEl>
                                        <p:attrNameLst>
                                          <p:attrName>style.visibility</p:attrName>
                                        </p:attrNameLst>
                                      </p:cBhvr>
                                      <p:to>
                                        <p:strVal val="visible"/>
                                      </p:to>
                                    </p:set>
                                    <p:animEffect transition="in" filter="fade">
                                      <p:cBhvr>
                                        <p:cTn id="7" dur="2000"/>
                                        <p:tgtEl>
                                          <p:spTgt spid="11">
                                            <p:graphicEl>
                                              <a:dgm id="{55B96D5C-5388-4E8E-AAA0-016BCF2D20A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76F4D0B8-0046-4A50-A562-45BAE1E2CEE3}"/>
                                            </p:graphicEl>
                                          </p:spTgt>
                                        </p:tgtEl>
                                        <p:attrNameLst>
                                          <p:attrName>style.visibility</p:attrName>
                                        </p:attrNameLst>
                                      </p:cBhvr>
                                      <p:to>
                                        <p:strVal val="visible"/>
                                      </p:to>
                                    </p:set>
                                    <p:animEffect transition="in" filter="fade">
                                      <p:cBhvr>
                                        <p:cTn id="12" dur="2000"/>
                                        <p:tgtEl>
                                          <p:spTgt spid="11">
                                            <p:graphicEl>
                                              <a:dgm id="{76F4D0B8-0046-4A50-A562-45BAE1E2CEE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dgm id="{441FC7BA-1000-4CE7-8145-64269CB5213C}"/>
                                            </p:graphicEl>
                                          </p:spTgt>
                                        </p:tgtEl>
                                        <p:attrNameLst>
                                          <p:attrName>style.visibility</p:attrName>
                                        </p:attrNameLst>
                                      </p:cBhvr>
                                      <p:to>
                                        <p:strVal val="visible"/>
                                      </p:to>
                                    </p:set>
                                    <p:animEffect transition="in" filter="fade">
                                      <p:cBhvr>
                                        <p:cTn id="17" dur="2000"/>
                                        <p:tgtEl>
                                          <p:spTgt spid="11">
                                            <p:graphicEl>
                                              <a:dgm id="{441FC7BA-1000-4CE7-8145-64269CB5213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graphicEl>
                                              <a:dgm id="{66973758-FDEA-4F7C-93A9-95C5F7AEFEE3}"/>
                                            </p:graphicEl>
                                          </p:spTgt>
                                        </p:tgtEl>
                                        <p:attrNameLst>
                                          <p:attrName>style.visibility</p:attrName>
                                        </p:attrNameLst>
                                      </p:cBhvr>
                                      <p:to>
                                        <p:strVal val="visible"/>
                                      </p:to>
                                    </p:set>
                                    <p:animEffect transition="in" filter="fade">
                                      <p:cBhvr>
                                        <p:cTn id="22" dur="2000"/>
                                        <p:tgtEl>
                                          <p:spTgt spid="11">
                                            <p:graphicEl>
                                              <a:dgm id="{66973758-FDEA-4F7C-93A9-95C5F7AEFE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xmlns="" val="4049220068"/>
              </p:ext>
            </p:extLst>
          </p:nvPr>
        </p:nvGraphicFramePr>
        <p:xfrm>
          <a:off x="671514" y="1617681"/>
          <a:ext cx="540068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xmlns="" id="{76B01934-D12B-4830-B790-BCE13BB9BCC9}"/>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780015" y="0"/>
            <a:ext cx="3363985" cy="840996"/>
          </a:xfrm>
          <a:prstGeom prst="rect">
            <a:avLst/>
          </a:prstGeom>
        </p:spPr>
      </p:pic>
      <p:grpSp>
        <p:nvGrpSpPr>
          <p:cNvPr id="6" name="Group 5"/>
          <p:cNvGrpSpPr/>
          <p:nvPr/>
        </p:nvGrpSpPr>
        <p:grpSpPr>
          <a:xfrm>
            <a:off x="428596" y="285728"/>
            <a:ext cx="4714907" cy="833185"/>
            <a:chOff x="0" y="11082"/>
            <a:chExt cx="4714907" cy="833185"/>
          </a:xfrm>
        </p:grpSpPr>
        <p:sp>
          <p:nvSpPr>
            <p:cNvPr id="7" name="Rounded Rectangle 6"/>
            <p:cNvSpPr/>
            <p:nvPr/>
          </p:nvSpPr>
          <p:spPr>
            <a:xfrm>
              <a:off x="0" y="11082"/>
              <a:ext cx="4714907" cy="833185"/>
            </a:xfrm>
            <a:prstGeom prst="roundRect">
              <a:avLst/>
            </a:prstGeom>
            <a:solidFill>
              <a:srgbClr val="00B050"/>
            </a:solidFill>
            <a:scene3d>
              <a:camera prst="orthographicFront"/>
              <a:lightRig rig="threePt" dir="t"/>
            </a:scene3d>
            <a:sp3d>
              <a:bevelT w="165100" prst="coolSlant"/>
            </a:sp3d>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40673" y="51755"/>
              <a:ext cx="4633561" cy="751839"/>
            </a:xfrm>
            <a:prstGeom prst="rect">
              <a:avLst/>
            </a:prstGeom>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a:solidFill>
                    <a:schemeClr val="bg1"/>
                  </a:solidFill>
                </a:rPr>
                <a:t>LONGER TERM</a:t>
              </a:r>
              <a:endParaRPr lang="en-GB" sz="3600" kern="12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5CDF9B37-D39C-46E6-ABEF-D2D23905698C}"/>
                                            </p:graphicEl>
                                          </p:spTgt>
                                        </p:tgtEl>
                                        <p:attrNameLst>
                                          <p:attrName>style.visibility</p:attrName>
                                        </p:attrNameLst>
                                      </p:cBhvr>
                                      <p:to>
                                        <p:strVal val="visible"/>
                                      </p:to>
                                    </p:set>
                                    <p:animEffect transition="in" filter="fade">
                                      <p:cBhvr>
                                        <p:cTn id="7" dur="2000"/>
                                        <p:tgtEl>
                                          <p:spTgt spid="9">
                                            <p:graphicEl>
                                              <a:dgm id="{5CDF9B37-D39C-46E6-ABEF-D2D23905698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7EEDF81E-F63D-4ADE-BF44-FB26C9B23453}"/>
                                            </p:graphicEl>
                                          </p:spTgt>
                                        </p:tgtEl>
                                        <p:attrNameLst>
                                          <p:attrName>style.visibility</p:attrName>
                                        </p:attrNameLst>
                                      </p:cBhvr>
                                      <p:to>
                                        <p:strVal val="visible"/>
                                      </p:to>
                                    </p:set>
                                    <p:animEffect transition="in" filter="fade">
                                      <p:cBhvr>
                                        <p:cTn id="12" dur="2000"/>
                                        <p:tgtEl>
                                          <p:spTgt spid="9">
                                            <p:graphicEl>
                                              <a:dgm id="{7EEDF81E-F63D-4ADE-BF44-FB26C9B2345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D8F06B11-8AEA-472E-AFFC-555B2BAFABAE}"/>
                                            </p:graphicEl>
                                          </p:spTgt>
                                        </p:tgtEl>
                                        <p:attrNameLst>
                                          <p:attrName>style.visibility</p:attrName>
                                        </p:attrNameLst>
                                      </p:cBhvr>
                                      <p:to>
                                        <p:strVal val="visible"/>
                                      </p:to>
                                    </p:set>
                                    <p:animEffect transition="in" filter="fade">
                                      <p:cBhvr>
                                        <p:cTn id="17" dur="2000"/>
                                        <p:tgtEl>
                                          <p:spTgt spid="9">
                                            <p:graphicEl>
                                              <a:dgm id="{D8F06B11-8AEA-472E-AFFC-555B2BAFABA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graphicEl>
                                              <a:dgm id="{5D081E0E-6F7B-4B55-8DD5-1ECC25758C3E}"/>
                                            </p:graphicEl>
                                          </p:spTgt>
                                        </p:tgtEl>
                                        <p:attrNameLst>
                                          <p:attrName>style.visibility</p:attrName>
                                        </p:attrNameLst>
                                      </p:cBhvr>
                                      <p:to>
                                        <p:strVal val="visible"/>
                                      </p:to>
                                    </p:set>
                                    <p:animEffect transition="in" filter="fade">
                                      <p:cBhvr>
                                        <p:cTn id="22" dur="2000"/>
                                        <p:tgtEl>
                                          <p:spTgt spid="9">
                                            <p:graphicEl>
                                              <a:dgm id="{5D081E0E-6F7B-4B55-8DD5-1ECC25758C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xmlns="" val="2527211312"/>
              </p:ext>
            </p:extLst>
          </p:nvPr>
        </p:nvGraphicFramePr>
        <p:xfrm>
          <a:off x="671514" y="1617681"/>
          <a:ext cx="540068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xmlns="" id="{76B01934-D12B-4830-B790-BCE13BB9BCC9}"/>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780015" y="0"/>
            <a:ext cx="3363985" cy="840996"/>
          </a:xfrm>
          <a:prstGeom prst="rect">
            <a:avLst/>
          </a:prstGeom>
        </p:spPr>
      </p:pic>
      <p:grpSp>
        <p:nvGrpSpPr>
          <p:cNvPr id="6" name="Group 5"/>
          <p:cNvGrpSpPr/>
          <p:nvPr/>
        </p:nvGrpSpPr>
        <p:grpSpPr>
          <a:xfrm>
            <a:off x="428596" y="285728"/>
            <a:ext cx="4714907" cy="833185"/>
            <a:chOff x="0" y="11082"/>
            <a:chExt cx="4714907" cy="833185"/>
          </a:xfrm>
        </p:grpSpPr>
        <p:sp>
          <p:nvSpPr>
            <p:cNvPr id="7" name="Rounded Rectangle 6"/>
            <p:cNvSpPr/>
            <p:nvPr/>
          </p:nvSpPr>
          <p:spPr>
            <a:xfrm>
              <a:off x="0" y="11082"/>
              <a:ext cx="4714907" cy="833185"/>
            </a:xfrm>
            <a:prstGeom prst="roundRect">
              <a:avLst/>
            </a:prstGeom>
            <a:solidFill>
              <a:srgbClr val="00B050"/>
            </a:solidFill>
            <a:scene3d>
              <a:camera prst="orthographicFront"/>
              <a:lightRig rig="threePt" dir="t"/>
            </a:scene3d>
            <a:sp3d>
              <a:bevelT w="165100" prst="coolSlant"/>
            </a:sp3d>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40673" y="51755"/>
              <a:ext cx="4633561" cy="751839"/>
            </a:xfrm>
            <a:prstGeom prst="rect">
              <a:avLst/>
            </a:prstGeom>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a:solidFill>
                    <a:schemeClr val="bg1"/>
                  </a:solidFill>
                </a:rPr>
                <a:t>RIGHT NOW</a:t>
              </a:r>
              <a:endParaRPr lang="en-GB" sz="3600" kern="1200" dirty="0">
                <a:solidFill>
                  <a:schemeClr val="bg1"/>
                </a:solidFill>
              </a:endParaRPr>
            </a:p>
          </p:txBody>
        </p:sp>
      </p:grpSp>
    </p:spTree>
    <p:extLst>
      <p:ext uri="{BB962C8B-B14F-4D97-AF65-F5344CB8AC3E}">
        <p14:creationId xmlns:p14="http://schemas.microsoft.com/office/powerpoint/2010/main" xmlns="" val="37503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5CDF9B37-D39C-46E6-ABEF-D2D23905698C}"/>
                                            </p:graphicEl>
                                          </p:spTgt>
                                        </p:tgtEl>
                                        <p:attrNameLst>
                                          <p:attrName>style.visibility</p:attrName>
                                        </p:attrNameLst>
                                      </p:cBhvr>
                                      <p:to>
                                        <p:strVal val="visible"/>
                                      </p:to>
                                    </p:set>
                                    <p:animEffect transition="in" filter="fade">
                                      <p:cBhvr>
                                        <p:cTn id="7" dur="2000"/>
                                        <p:tgtEl>
                                          <p:spTgt spid="9">
                                            <p:graphicEl>
                                              <a:dgm id="{5CDF9B37-D39C-46E6-ABEF-D2D2390569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The Wheel Logo.png"/>
          <p:cNvPicPr>
            <a:picLocks noChangeAspect="1"/>
          </p:cNvPicPr>
          <p:nvPr/>
        </p:nvPicPr>
        <p:blipFill>
          <a:blip r:embed="rId3" cstate="print"/>
          <a:srcRect r="15007"/>
          <a:stretch>
            <a:fillRect/>
          </a:stretch>
        </p:blipFill>
        <p:spPr>
          <a:xfrm>
            <a:off x="2865469" y="710161"/>
            <a:ext cx="1500198" cy="1310484"/>
          </a:xfrm>
          <a:prstGeom prst="rect">
            <a:avLst/>
          </a:prstGeom>
        </p:spPr>
      </p:pic>
      <p:pic>
        <p:nvPicPr>
          <p:cNvPr id="48" name="Picture 47" descr="CRNI New Logo.jpg"/>
          <p:cNvPicPr>
            <a:picLocks noChangeAspect="1"/>
          </p:cNvPicPr>
          <p:nvPr/>
        </p:nvPicPr>
        <p:blipFill>
          <a:blip r:embed="rId4" cstate="print"/>
          <a:stretch>
            <a:fillRect/>
          </a:stretch>
        </p:blipFill>
        <p:spPr>
          <a:xfrm>
            <a:off x="2446601" y="4143380"/>
            <a:ext cx="1071546" cy="1071546"/>
          </a:xfrm>
          <a:prstGeom prst="rect">
            <a:avLst/>
          </a:prstGeom>
        </p:spPr>
      </p:pic>
      <p:pic>
        <p:nvPicPr>
          <p:cNvPr id="37" name="Picture 36" descr="Childminding Ireland.jpg"/>
          <p:cNvPicPr>
            <a:picLocks noChangeAspect="1"/>
          </p:cNvPicPr>
          <p:nvPr/>
        </p:nvPicPr>
        <p:blipFill>
          <a:blip r:embed="rId5" cstate="print"/>
          <a:stretch>
            <a:fillRect/>
          </a:stretch>
        </p:blipFill>
        <p:spPr>
          <a:xfrm>
            <a:off x="1303593" y="714356"/>
            <a:ext cx="1643042" cy="608477"/>
          </a:xfrm>
          <a:prstGeom prst="rect">
            <a:avLst/>
          </a:prstGeom>
        </p:spPr>
      </p:pic>
      <p:pic>
        <p:nvPicPr>
          <p:cNvPr id="26" name="Picture 25" descr="Motorsport Ireland logo.JPG"/>
          <p:cNvPicPr>
            <a:picLocks noChangeAspect="1"/>
          </p:cNvPicPr>
          <p:nvPr/>
        </p:nvPicPr>
        <p:blipFill>
          <a:blip r:embed="rId6" cstate="print"/>
          <a:stretch>
            <a:fillRect/>
          </a:stretch>
        </p:blipFill>
        <p:spPr>
          <a:xfrm>
            <a:off x="6304253" y="0"/>
            <a:ext cx="1285180" cy="857293"/>
          </a:xfrm>
          <a:prstGeom prst="rect">
            <a:avLst/>
          </a:prstGeom>
        </p:spPr>
      </p:pic>
      <p:pic>
        <p:nvPicPr>
          <p:cNvPr id="9" name="Picture 8" descr="ITAA-Logo-blue.jpg"/>
          <p:cNvPicPr>
            <a:picLocks noChangeAspect="1"/>
          </p:cNvPicPr>
          <p:nvPr/>
        </p:nvPicPr>
        <p:blipFill>
          <a:blip r:embed="rId7" cstate="print"/>
          <a:stretch>
            <a:fillRect/>
          </a:stretch>
        </p:blipFill>
        <p:spPr>
          <a:xfrm>
            <a:off x="246342" y="230619"/>
            <a:ext cx="1200127" cy="883419"/>
          </a:xfrm>
          <a:prstGeom prst="rect">
            <a:avLst/>
          </a:prstGeom>
        </p:spPr>
      </p:pic>
      <p:pic>
        <p:nvPicPr>
          <p:cNvPr id="10" name="Picture 9" descr="Retail Excellence.png"/>
          <p:cNvPicPr>
            <a:picLocks noChangeAspect="1"/>
          </p:cNvPicPr>
          <p:nvPr/>
        </p:nvPicPr>
        <p:blipFill>
          <a:blip r:embed="rId8" cstate="print"/>
          <a:srcRect l="10107" t="15140" r="9036" b="12139"/>
          <a:stretch>
            <a:fillRect/>
          </a:stretch>
        </p:blipFill>
        <p:spPr>
          <a:xfrm>
            <a:off x="142844" y="5803059"/>
            <a:ext cx="1071538" cy="1054941"/>
          </a:xfrm>
          <a:prstGeom prst="rect">
            <a:avLst/>
          </a:prstGeom>
        </p:spPr>
      </p:pic>
      <p:pic>
        <p:nvPicPr>
          <p:cNvPr id="1026" name="Picture 2"/>
          <p:cNvPicPr>
            <a:picLocks noChangeAspect="1" noChangeArrowheads="1"/>
          </p:cNvPicPr>
          <p:nvPr/>
        </p:nvPicPr>
        <p:blipFill>
          <a:blip r:embed="rId9" cstate="print"/>
          <a:srcRect/>
          <a:stretch>
            <a:fillRect/>
          </a:stretch>
        </p:blipFill>
        <p:spPr bwMode="auto">
          <a:xfrm>
            <a:off x="7988099" y="214290"/>
            <a:ext cx="745046" cy="786269"/>
          </a:xfrm>
          <a:prstGeom prst="rect">
            <a:avLst/>
          </a:prstGeom>
          <a:noFill/>
          <a:ln w="9525">
            <a:noFill/>
            <a:miter lim="800000"/>
            <a:headEnd/>
            <a:tailEnd/>
          </a:ln>
          <a:effectLst/>
        </p:spPr>
      </p:pic>
      <p:pic>
        <p:nvPicPr>
          <p:cNvPr id="1027" name="Picture 3"/>
          <p:cNvPicPr>
            <a:picLocks noChangeAspect="1" noChangeArrowheads="1"/>
          </p:cNvPicPr>
          <p:nvPr/>
        </p:nvPicPr>
        <p:blipFill>
          <a:blip r:embed="rId10" cstate="print"/>
          <a:srcRect/>
          <a:stretch>
            <a:fillRect/>
          </a:stretch>
        </p:blipFill>
        <p:spPr bwMode="auto">
          <a:xfrm>
            <a:off x="7661575" y="1857364"/>
            <a:ext cx="1357322" cy="752030"/>
          </a:xfrm>
          <a:prstGeom prst="rect">
            <a:avLst/>
          </a:prstGeom>
          <a:noFill/>
          <a:ln w="9525">
            <a:noFill/>
            <a:miter lim="800000"/>
            <a:headEnd/>
            <a:tailEnd/>
          </a:ln>
          <a:effectLst/>
        </p:spPr>
      </p:pic>
      <p:pic>
        <p:nvPicPr>
          <p:cNvPr id="1028" name="Picture 4"/>
          <p:cNvPicPr>
            <a:picLocks noChangeAspect="1" noChangeArrowheads="1"/>
          </p:cNvPicPr>
          <p:nvPr/>
        </p:nvPicPr>
        <p:blipFill>
          <a:blip r:embed="rId11" cstate="print"/>
          <a:srcRect/>
          <a:stretch>
            <a:fillRect/>
          </a:stretch>
        </p:blipFill>
        <p:spPr bwMode="auto">
          <a:xfrm>
            <a:off x="4617720" y="240947"/>
            <a:ext cx="1454478" cy="579346"/>
          </a:xfrm>
          <a:prstGeom prst="rect">
            <a:avLst/>
          </a:prstGeom>
          <a:noFill/>
          <a:ln w="9525">
            <a:noFill/>
            <a:miter lim="800000"/>
            <a:headEnd/>
            <a:tailEnd/>
          </a:ln>
          <a:effectLst/>
        </p:spPr>
      </p:pic>
      <p:pic>
        <p:nvPicPr>
          <p:cNvPr id="1029" name="Picture 5"/>
          <p:cNvPicPr>
            <a:picLocks noChangeAspect="1" noChangeArrowheads="1"/>
          </p:cNvPicPr>
          <p:nvPr/>
        </p:nvPicPr>
        <p:blipFill>
          <a:blip r:embed="rId12" cstate="print"/>
          <a:srcRect/>
          <a:stretch>
            <a:fillRect/>
          </a:stretch>
        </p:blipFill>
        <p:spPr bwMode="auto">
          <a:xfrm>
            <a:off x="7850688" y="4661328"/>
            <a:ext cx="1168209" cy="839374"/>
          </a:xfrm>
          <a:prstGeom prst="rect">
            <a:avLst/>
          </a:prstGeom>
          <a:noFill/>
          <a:ln w="9525">
            <a:noFill/>
            <a:miter lim="800000"/>
            <a:headEnd/>
            <a:tailEnd/>
          </a:ln>
          <a:effectLst/>
        </p:spPr>
      </p:pic>
      <p:pic>
        <p:nvPicPr>
          <p:cNvPr id="16" name="Picture 15" descr="Galway County PPN logo-1000px-white_bg.jpg"/>
          <p:cNvPicPr>
            <a:picLocks noChangeAspect="1"/>
          </p:cNvPicPr>
          <p:nvPr/>
        </p:nvPicPr>
        <p:blipFill>
          <a:blip r:embed="rId13" cstate="print"/>
          <a:stretch>
            <a:fillRect/>
          </a:stretch>
        </p:blipFill>
        <p:spPr>
          <a:xfrm>
            <a:off x="5740681" y="4929198"/>
            <a:ext cx="2046029" cy="892770"/>
          </a:xfrm>
          <a:prstGeom prst="rect">
            <a:avLst/>
          </a:prstGeom>
        </p:spPr>
      </p:pic>
      <p:pic>
        <p:nvPicPr>
          <p:cNvPr id="17" name="Picture 16" descr="Irish Showmans Guild logo.jpeg"/>
          <p:cNvPicPr>
            <a:picLocks noChangeAspect="1"/>
          </p:cNvPicPr>
          <p:nvPr/>
        </p:nvPicPr>
        <p:blipFill>
          <a:blip r:embed="rId14" cstate="print"/>
          <a:srcRect l="19048" r="19048"/>
          <a:stretch>
            <a:fillRect/>
          </a:stretch>
        </p:blipFill>
        <p:spPr>
          <a:xfrm>
            <a:off x="53237" y="1214422"/>
            <a:ext cx="928694" cy="928694"/>
          </a:xfrm>
          <a:prstGeom prst="rect">
            <a:avLst/>
          </a:prstGeom>
        </p:spPr>
      </p:pic>
      <p:pic>
        <p:nvPicPr>
          <p:cNvPr id="18" name="Picture 17" descr="CRCI logo.png"/>
          <p:cNvPicPr>
            <a:picLocks noChangeAspect="1"/>
          </p:cNvPicPr>
          <p:nvPr/>
        </p:nvPicPr>
        <p:blipFill>
          <a:blip r:embed="rId15" cstate="print"/>
          <a:stretch>
            <a:fillRect/>
          </a:stretch>
        </p:blipFill>
        <p:spPr>
          <a:xfrm>
            <a:off x="1660783" y="214290"/>
            <a:ext cx="2657313" cy="553316"/>
          </a:xfrm>
          <a:prstGeom prst="rect">
            <a:avLst/>
          </a:prstGeom>
        </p:spPr>
      </p:pic>
      <p:pic>
        <p:nvPicPr>
          <p:cNvPr id="19" name="Picture 18" descr="IAAT Logo version 1.png"/>
          <p:cNvPicPr>
            <a:picLocks noChangeAspect="1"/>
          </p:cNvPicPr>
          <p:nvPr/>
        </p:nvPicPr>
        <p:blipFill>
          <a:blip r:embed="rId16" cstate="print"/>
          <a:stretch>
            <a:fillRect/>
          </a:stretch>
        </p:blipFill>
        <p:spPr>
          <a:xfrm>
            <a:off x="4589741" y="1142984"/>
            <a:ext cx="1267518" cy="630560"/>
          </a:xfrm>
          <a:prstGeom prst="rect">
            <a:avLst/>
          </a:prstGeom>
        </p:spPr>
      </p:pic>
      <p:pic>
        <p:nvPicPr>
          <p:cNvPr id="20" name="Picture 19" descr="Ireland_Active_logo.png"/>
          <p:cNvPicPr>
            <a:picLocks noChangeAspect="1"/>
          </p:cNvPicPr>
          <p:nvPr/>
        </p:nvPicPr>
        <p:blipFill>
          <a:blip r:embed="rId17" cstate="print"/>
          <a:stretch>
            <a:fillRect/>
          </a:stretch>
        </p:blipFill>
        <p:spPr>
          <a:xfrm>
            <a:off x="17741" y="2436074"/>
            <a:ext cx="1285852" cy="677215"/>
          </a:xfrm>
          <a:prstGeom prst="rect">
            <a:avLst/>
          </a:prstGeom>
        </p:spPr>
      </p:pic>
      <p:pic>
        <p:nvPicPr>
          <p:cNvPr id="22" name="Picture 21" descr="Master LVA logo 2016 colour.png"/>
          <p:cNvPicPr>
            <a:picLocks noChangeAspect="1"/>
          </p:cNvPicPr>
          <p:nvPr/>
        </p:nvPicPr>
        <p:blipFill>
          <a:blip r:embed="rId18" cstate="print"/>
          <a:stretch>
            <a:fillRect/>
          </a:stretch>
        </p:blipFill>
        <p:spPr>
          <a:xfrm>
            <a:off x="7843709" y="1214422"/>
            <a:ext cx="1103750" cy="534109"/>
          </a:xfrm>
          <a:prstGeom prst="rect">
            <a:avLst/>
          </a:prstGeom>
        </p:spPr>
      </p:pic>
      <p:pic>
        <p:nvPicPr>
          <p:cNvPr id="23" name="Picture 22" descr="CTTC jpeg (copy).JPG"/>
          <p:cNvPicPr>
            <a:picLocks noChangeAspect="1"/>
          </p:cNvPicPr>
          <p:nvPr/>
        </p:nvPicPr>
        <p:blipFill>
          <a:blip r:embed="rId19" cstate="print"/>
          <a:stretch>
            <a:fillRect/>
          </a:stretch>
        </p:blipFill>
        <p:spPr>
          <a:xfrm>
            <a:off x="262590" y="5226121"/>
            <a:ext cx="1333311" cy="591416"/>
          </a:xfrm>
          <a:prstGeom prst="rect">
            <a:avLst/>
          </a:prstGeom>
        </p:spPr>
      </p:pic>
      <p:pic>
        <p:nvPicPr>
          <p:cNvPr id="24" name="Picture 23" descr="CSNA_color_vv.jpg"/>
          <p:cNvPicPr>
            <a:picLocks noChangeAspect="1"/>
          </p:cNvPicPr>
          <p:nvPr/>
        </p:nvPicPr>
        <p:blipFill>
          <a:blip r:embed="rId20" cstate="print"/>
          <a:srcRect t="16735" b="5204"/>
          <a:stretch>
            <a:fillRect/>
          </a:stretch>
        </p:blipFill>
        <p:spPr>
          <a:xfrm>
            <a:off x="1571604" y="5072074"/>
            <a:ext cx="1372740" cy="1071570"/>
          </a:xfrm>
          <a:prstGeom prst="rect">
            <a:avLst/>
          </a:prstGeom>
        </p:spPr>
      </p:pic>
      <p:pic>
        <p:nvPicPr>
          <p:cNvPr id="28" name="Picture 27" descr="RGDATA.jpg"/>
          <p:cNvPicPr>
            <a:picLocks noChangeAspect="1"/>
          </p:cNvPicPr>
          <p:nvPr/>
        </p:nvPicPr>
        <p:blipFill>
          <a:blip r:embed="rId21" cstate="print"/>
          <a:stretch>
            <a:fillRect/>
          </a:stretch>
        </p:blipFill>
        <p:spPr>
          <a:xfrm>
            <a:off x="4286248" y="6072206"/>
            <a:ext cx="1892300" cy="609600"/>
          </a:xfrm>
          <a:prstGeom prst="rect">
            <a:avLst/>
          </a:prstGeom>
        </p:spPr>
      </p:pic>
      <p:pic>
        <p:nvPicPr>
          <p:cNvPr id="29" name="Picture 28" descr="Sligo PPN logo.jpg"/>
          <p:cNvPicPr>
            <a:picLocks noChangeAspect="1"/>
          </p:cNvPicPr>
          <p:nvPr/>
        </p:nvPicPr>
        <p:blipFill>
          <a:blip r:embed="rId22" cstate="print"/>
          <a:stretch>
            <a:fillRect/>
          </a:stretch>
        </p:blipFill>
        <p:spPr>
          <a:xfrm>
            <a:off x="7715272" y="5570280"/>
            <a:ext cx="1288839" cy="1287720"/>
          </a:xfrm>
          <a:prstGeom prst="rect">
            <a:avLst/>
          </a:prstGeom>
        </p:spPr>
      </p:pic>
      <p:pic>
        <p:nvPicPr>
          <p:cNvPr id="31" name="Picture 30" descr="RAI off website.jpg"/>
          <p:cNvPicPr>
            <a:picLocks noChangeAspect="1"/>
          </p:cNvPicPr>
          <p:nvPr/>
        </p:nvPicPr>
        <p:blipFill>
          <a:blip r:embed="rId23" cstate="print"/>
          <a:stretch>
            <a:fillRect/>
          </a:stretch>
        </p:blipFill>
        <p:spPr>
          <a:xfrm>
            <a:off x="111934" y="4208044"/>
            <a:ext cx="959470" cy="983456"/>
          </a:xfrm>
          <a:prstGeom prst="rect">
            <a:avLst/>
          </a:prstGeom>
        </p:spPr>
      </p:pic>
      <p:pic>
        <p:nvPicPr>
          <p:cNvPr id="32" name="Picture 31" descr="AIR-logo-portrait.jpg"/>
          <p:cNvPicPr>
            <a:picLocks noChangeAspect="1"/>
          </p:cNvPicPr>
          <p:nvPr/>
        </p:nvPicPr>
        <p:blipFill>
          <a:blip r:embed="rId24" cstate="print"/>
          <a:stretch>
            <a:fillRect/>
          </a:stretch>
        </p:blipFill>
        <p:spPr>
          <a:xfrm>
            <a:off x="3214678" y="2442471"/>
            <a:ext cx="2500330" cy="1789811"/>
          </a:xfrm>
          <a:prstGeom prst="rect">
            <a:avLst/>
          </a:prstGeom>
        </p:spPr>
      </p:pic>
      <p:pic>
        <p:nvPicPr>
          <p:cNvPr id="27" name="Picture 26" descr="IHF logo.jpg"/>
          <p:cNvPicPr>
            <a:picLocks noChangeAspect="1"/>
          </p:cNvPicPr>
          <p:nvPr/>
        </p:nvPicPr>
        <p:blipFill>
          <a:blip r:embed="rId25" cstate="print"/>
          <a:stretch>
            <a:fillRect/>
          </a:stretch>
        </p:blipFill>
        <p:spPr>
          <a:xfrm>
            <a:off x="6304253" y="1857364"/>
            <a:ext cx="1218265" cy="580965"/>
          </a:xfrm>
          <a:prstGeom prst="rect">
            <a:avLst/>
          </a:prstGeom>
        </p:spPr>
      </p:pic>
      <p:pic>
        <p:nvPicPr>
          <p:cNvPr id="34" name="Picture 33" descr="FIS LOGO.png"/>
          <p:cNvPicPr>
            <a:picLocks noChangeAspect="1"/>
          </p:cNvPicPr>
          <p:nvPr/>
        </p:nvPicPr>
        <p:blipFill>
          <a:blip r:embed="rId26" cstate="print"/>
          <a:srcRect l="11855" r="11085" b="18858"/>
          <a:stretch>
            <a:fillRect/>
          </a:stretch>
        </p:blipFill>
        <p:spPr>
          <a:xfrm>
            <a:off x="1142976" y="4256033"/>
            <a:ext cx="1214446" cy="887479"/>
          </a:xfrm>
          <a:prstGeom prst="rect">
            <a:avLst/>
          </a:prstGeom>
        </p:spPr>
      </p:pic>
      <p:pic>
        <p:nvPicPr>
          <p:cNvPr id="5" name="Picture 4" descr="ISACS logo.jpg"/>
          <p:cNvPicPr>
            <a:picLocks noChangeAspect="1"/>
          </p:cNvPicPr>
          <p:nvPr/>
        </p:nvPicPr>
        <p:blipFill>
          <a:blip r:embed="rId27" cstate="print"/>
          <a:stretch>
            <a:fillRect/>
          </a:stretch>
        </p:blipFill>
        <p:spPr>
          <a:xfrm>
            <a:off x="6643702" y="5929330"/>
            <a:ext cx="755124" cy="857256"/>
          </a:xfrm>
          <a:prstGeom prst="rect">
            <a:avLst/>
          </a:prstGeom>
        </p:spPr>
      </p:pic>
      <p:pic>
        <p:nvPicPr>
          <p:cNvPr id="35" name="Picture 34" descr="Sports Ireland_Logo_Dual_Colour.jpg"/>
          <p:cNvPicPr>
            <a:picLocks noChangeAspect="1"/>
          </p:cNvPicPr>
          <p:nvPr/>
        </p:nvPicPr>
        <p:blipFill>
          <a:blip r:embed="rId28" cstate="print"/>
          <a:stretch>
            <a:fillRect/>
          </a:stretch>
        </p:blipFill>
        <p:spPr>
          <a:xfrm>
            <a:off x="5589873" y="2643182"/>
            <a:ext cx="1571636" cy="470107"/>
          </a:xfrm>
          <a:prstGeom prst="rect">
            <a:avLst/>
          </a:prstGeom>
        </p:spPr>
      </p:pic>
      <p:pic>
        <p:nvPicPr>
          <p:cNvPr id="36" name="Picture 35" descr="Galway Chamber logo.jpg"/>
          <p:cNvPicPr>
            <a:picLocks noChangeAspect="1"/>
          </p:cNvPicPr>
          <p:nvPr/>
        </p:nvPicPr>
        <p:blipFill>
          <a:blip r:embed="rId29" cstate="print"/>
          <a:stretch>
            <a:fillRect/>
          </a:stretch>
        </p:blipFill>
        <p:spPr>
          <a:xfrm>
            <a:off x="5161245" y="4292903"/>
            <a:ext cx="1509710" cy="564857"/>
          </a:xfrm>
          <a:prstGeom prst="rect">
            <a:avLst/>
          </a:prstGeom>
        </p:spPr>
      </p:pic>
      <p:pic>
        <p:nvPicPr>
          <p:cNvPr id="38" name="Picture 37" descr="USI Logo.png"/>
          <p:cNvPicPr>
            <a:picLocks noChangeAspect="1"/>
          </p:cNvPicPr>
          <p:nvPr/>
        </p:nvPicPr>
        <p:blipFill>
          <a:blip r:embed="rId30" cstate="print"/>
          <a:stretch>
            <a:fillRect/>
          </a:stretch>
        </p:blipFill>
        <p:spPr>
          <a:xfrm>
            <a:off x="2928926" y="5286388"/>
            <a:ext cx="1038493" cy="547163"/>
          </a:xfrm>
          <a:prstGeom prst="rect">
            <a:avLst/>
          </a:prstGeom>
        </p:spPr>
      </p:pic>
      <p:pic>
        <p:nvPicPr>
          <p:cNvPr id="39" name="Picture 38" descr="Irish Concrete Federation logo.jpg"/>
          <p:cNvPicPr>
            <a:picLocks noChangeAspect="1"/>
          </p:cNvPicPr>
          <p:nvPr/>
        </p:nvPicPr>
        <p:blipFill>
          <a:blip r:embed="rId31" cstate="print"/>
          <a:stretch>
            <a:fillRect/>
          </a:stretch>
        </p:blipFill>
        <p:spPr>
          <a:xfrm>
            <a:off x="7944157" y="3571876"/>
            <a:ext cx="1003302" cy="989984"/>
          </a:xfrm>
          <a:prstGeom prst="rect">
            <a:avLst/>
          </a:prstGeom>
        </p:spPr>
      </p:pic>
      <p:pic>
        <p:nvPicPr>
          <p:cNvPr id="40" name="Picture 39" descr="Caravan and camping logo.jpg"/>
          <p:cNvPicPr>
            <a:picLocks noChangeAspect="1"/>
          </p:cNvPicPr>
          <p:nvPr/>
        </p:nvPicPr>
        <p:blipFill>
          <a:blip r:embed="rId32" cstate="print"/>
          <a:stretch>
            <a:fillRect/>
          </a:stretch>
        </p:blipFill>
        <p:spPr>
          <a:xfrm>
            <a:off x="179625" y="3345845"/>
            <a:ext cx="1052498" cy="714380"/>
          </a:xfrm>
          <a:prstGeom prst="rect">
            <a:avLst/>
          </a:prstGeom>
        </p:spPr>
      </p:pic>
      <p:pic>
        <p:nvPicPr>
          <p:cNvPr id="41" name="Picture 40" descr="NHI Logo Purple on White.jpg"/>
          <p:cNvPicPr>
            <a:picLocks noChangeAspect="1"/>
          </p:cNvPicPr>
          <p:nvPr/>
        </p:nvPicPr>
        <p:blipFill>
          <a:blip r:embed="rId33" cstate="print"/>
          <a:stretch>
            <a:fillRect/>
          </a:stretch>
        </p:blipFill>
        <p:spPr>
          <a:xfrm>
            <a:off x="2928926" y="6000768"/>
            <a:ext cx="1082982" cy="766952"/>
          </a:xfrm>
          <a:prstGeom prst="rect">
            <a:avLst/>
          </a:prstGeom>
        </p:spPr>
      </p:pic>
      <p:pic>
        <p:nvPicPr>
          <p:cNvPr id="42" name="Picture 41" descr="South Dublin PPN_Logo_Reg.jpg"/>
          <p:cNvPicPr>
            <a:picLocks noChangeAspect="1"/>
          </p:cNvPicPr>
          <p:nvPr/>
        </p:nvPicPr>
        <p:blipFill>
          <a:blip r:embed="rId34" cstate="print"/>
          <a:srcRect t="12185" b="12185"/>
          <a:stretch>
            <a:fillRect/>
          </a:stretch>
        </p:blipFill>
        <p:spPr>
          <a:xfrm>
            <a:off x="3619464" y="4071942"/>
            <a:ext cx="1470343" cy="785818"/>
          </a:xfrm>
          <a:prstGeom prst="rect">
            <a:avLst/>
          </a:prstGeom>
        </p:spPr>
      </p:pic>
      <p:pic>
        <p:nvPicPr>
          <p:cNvPr id="44" name="Picture 4"/>
          <p:cNvPicPr>
            <a:picLocks noChangeAspect="1" noChangeArrowheads="1"/>
          </p:cNvPicPr>
          <p:nvPr/>
        </p:nvPicPr>
        <p:blipFill>
          <a:blip r:embed="rId11" cstate="print"/>
          <a:srcRect/>
          <a:stretch>
            <a:fillRect/>
          </a:stretch>
        </p:blipFill>
        <p:spPr bwMode="auto">
          <a:xfrm>
            <a:off x="4661179" y="285728"/>
            <a:ext cx="1454478" cy="579346"/>
          </a:xfrm>
          <a:prstGeom prst="rect">
            <a:avLst/>
          </a:prstGeom>
          <a:noFill/>
          <a:ln w="9525">
            <a:noFill/>
            <a:miter lim="800000"/>
            <a:headEnd/>
            <a:tailEnd/>
          </a:ln>
          <a:effectLst/>
        </p:spPr>
      </p:pic>
      <p:pic>
        <p:nvPicPr>
          <p:cNvPr id="45" name="Picture 44" descr="Cork Business Association logo.png"/>
          <p:cNvPicPr>
            <a:picLocks noChangeAspect="1"/>
          </p:cNvPicPr>
          <p:nvPr/>
        </p:nvPicPr>
        <p:blipFill>
          <a:blip r:embed="rId35" cstate="print"/>
          <a:stretch>
            <a:fillRect/>
          </a:stretch>
        </p:blipFill>
        <p:spPr>
          <a:xfrm>
            <a:off x="5113944" y="1909458"/>
            <a:ext cx="1003698" cy="642938"/>
          </a:xfrm>
          <a:prstGeom prst="rect">
            <a:avLst/>
          </a:prstGeom>
        </p:spPr>
      </p:pic>
      <p:pic>
        <p:nvPicPr>
          <p:cNvPr id="47" name="Picture 46" descr="Family Business Network FBN.png"/>
          <p:cNvPicPr>
            <a:picLocks noChangeAspect="1"/>
          </p:cNvPicPr>
          <p:nvPr/>
        </p:nvPicPr>
        <p:blipFill>
          <a:blip r:embed="rId36" cstate="print"/>
          <a:stretch>
            <a:fillRect/>
          </a:stretch>
        </p:blipFill>
        <p:spPr>
          <a:xfrm>
            <a:off x="6089939" y="1071546"/>
            <a:ext cx="1595685" cy="571504"/>
          </a:xfrm>
          <a:prstGeom prst="rect">
            <a:avLst/>
          </a:prstGeom>
        </p:spPr>
      </p:pic>
      <p:pic>
        <p:nvPicPr>
          <p:cNvPr id="33" name="Picture 32" descr="PALI logo.png"/>
          <p:cNvPicPr>
            <a:picLocks noChangeAspect="1"/>
          </p:cNvPicPr>
          <p:nvPr/>
        </p:nvPicPr>
        <p:blipFill>
          <a:blip r:embed="rId37" cstate="print"/>
          <a:stretch>
            <a:fillRect/>
          </a:stretch>
        </p:blipFill>
        <p:spPr>
          <a:xfrm>
            <a:off x="4215055" y="4929198"/>
            <a:ext cx="1285639" cy="1012029"/>
          </a:xfrm>
          <a:prstGeom prst="rect">
            <a:avLst/>
          </a:prstGeom>
        </p:spPr>
      </p:pic>
      <p:pic>
        <p:nvPicPr>
          <p:cNvPr id="49" name="Picture 48" descr="VILogo_For_Print_Colour_with_Clear_Background__A6_With_Margin.png"/>
          <p:cNvPicPr>
            <a:picLocks noChangeAspect="1"/>
          </p:cNvPicPr>
          <p:nvPr/>
        </p:nvPicPr>
        <p:blipFill>
          <a:blip r:embed="rId38" cstate="print"/>
          <a:stretch>
            <a:fillRect/>
          </a:stretch>
        </p:blipFill>
        <p:spPr>
          <a:xfrm>
            <a:off x="1446469" y="3357562"/>
            <a:ext cx="1214446" cy="861708"/>
          </a:xfrm>
          <a:prstGeom prst="rect">
            <a:avLst/>
          </a:prstGeom>
        </p:spPr>
      </p:pic>
      <p:pic>
        <p:nvPicPr>
          <p:cNvPr id="50" name="Picture 49" descr="HCCI_Logo_Master-01.jpg"/>
          <p:cNvPicPr>
            <a:picLocks noChangeAspect="1"/>
          </p:cNvPicPr>
          <p:nvPr/>
        </p:nvPicPr>
        <p:blipFill>
          <a:blip r:embed="rId39" cstate="print"/>
          <a:srcRect t="25718" b="34548"/>
          <a:stretch>
            <a:fillRect/>
          </a:stretch>
        </p:blipFill>
        <p:spPr>
          <a:xfrm>
            <a:off x="1227565" y="2996952"/>
            <a:ext cx="1778000" cy="500066"/>
          </a:xfrm>
          <a:prstGeom prst="rect">
            <a:avLst/>
          </a:prstGeom>
        </p:spPr>
      </p:pic>
      <p:pic>
        <p:nvPicPr>
          <p:cNvPr id="6" name="Picture 5" descr="AOIFE logo.png"/>
          <p:cNvPicPr>
            <a:picLocks noChangeAspect="1"/>
          </p:cNvPicPr>
          <p:nvPr/>
        </p:nvPicPr>
        <p:blipFill>
          <a:blip r:embed="rId40" cstate="print"/>
          <a:stretch>
            <a:fillRect/>
          </a:stretch>
        </p:blipFill>
        <p:spPr>
          <a:xfrm>
            <a:off x="1565405" y="1278601"/>
            <a:ext cx="1522099" cy="1071570"/>
          </a:xfrm>
          <a:prstGeom prst="rect">
            <a:avLst/>
          </a:prstGeom>
        </p:spPr>
      </p:pic>
      <p:pic>
        <p:nvPicPr>
          <p:cNvPr id="51" name="Picture 50" descr="National Campaign for the Arts.jpg"/>
          <p:cNvPicPr>
            <a:picLocks noChangeAspect="1"/>
          </p:cNvPicPr>
          <p:nvPr/>
        </p:nvPicPr>
        <p:blipFill>
          <a:blip r:embed="rId41" cstate="print"/>
          <a:stretch>
            <a:fillRect/>
          </a:stretch>
        </p:blipFill>
        <p:spPr>
          <a:xfrm>
            <a:off x="2589477" y="3286124"/>
            <a:ext cx="966781" cy="937632"/>
          </a:xfrm>
          <a:prstGeom prst="rect">
            <a:avLst/>
          </a:prstGeom>
        </p:spPr>
      </p:pic>
      <p:pic>
        <p:nvPicPr>
          <p:cNvPr id="52" name="Picture 51" descr="Historic-Houses-of-Ireland-2019-logo-black.png"/>
          <p:cNvPicPr>
            <a:picLocks noChangeAspect="1"/>
          </p:cNvPicPr>
          <p:nvPr/>
        </p:nvPicPr>
        <p:blipFill>
          <a:blip r:embed="rId42" cstate="print"/>
          <a:stretch>
            <a:fillRect/>
          </a:stretch>
        </p:blipFill>
        <p:spPr>
          <a:xfrm>
            <a:off x="5232683" y="3143248"/>
            <a:ext cx="1849307" cy="571504"/>
          </a:xfrm>
          <a:prstGeom prst="rect">
            <a:avLst/>
          </a:prstGeom>
        </p:spPr>
      </p:pic>
      <p:pic>
        <p:nvPicPr>
          <p:cNvPr id="53" name="Picture 52" descr="Theatre Forum.png"/>
          <p:cNvPicPr>
            <a:picLocks noChangeAspect="1"/>
          </p:cNvPicPr>
          <p:nvPr/>
        </p:nvPicPr>
        <p:blipFill>
          <a:blip r:embed="rId43" cstate="print"/>
          <a:stretch>
            <a:fillRect/>
          </a:stretch>
        </p:blipFill>
        <p:spPr>
          <a:xfrm>
            <a:off x="7733013" y="2714620"/>
            <a:ext cx="1295402" cy="647701"/>
          </a:xfrm>
          <a:prstGeom prst="rect">
            <a:avLst/>
          </a:prstGeom>
        </p:spPr>
      </p:pic>
      <p:pic>
        <p:nvPicPr>
          <p:cNvPr id="54" name="Picture 53" descr="ITOA High Res Jpeg.jpg"/>
          <p:cNvPicPr>
            <a:picLocks noChangeAspect="1"/>
          </p:cNvPicPr>
          <p:nvPr/>
        </p:nvPicPr>
        <p:blipFill>
          <a:blip r:embed="rId44" cstate="print"/>
          <a:stretch>
            <a:fillRect/>
          </a:stretch>
        </p:blipFill>
        <p:spPr>
          <a:xfrm>
            <a:off x="6178343" y="3714752"/>
            <a:ext cx="1626108" cy="600456"/>
          </a:xfrm>
          <a:prstGeom prst="rect">
            <a:avLst/>
          </a:prstGeom>
        </p:spPr>
      </p:pic>
      <p:pic>
        <p:nvPicPr>
          <p:cNvPr id="55" name="Picture 54" descr="ICSA logo.png"/>
          <p:cNvPicPr>
            <a:picLocks noChangeAspect="1"/>
          </p:cNvPicPr>
          <p:nvPr/>
        </p:nvPicPr>
        <p:blipFill>
          <a:blip r:embed="rId45" cstate="print"/>
          <a:stretch>
            <a:fillRect/>
          </a:stretch>
        </p:blipFill>
        <p:spPr>
          <a:xfrm>
            <a:off x="1714480" y="6012825"/>
            <a:ext cx="854116" cy="773761"/>
          </a:xfrm>
          <a:prstGeom prst="rect">
            <a:avLst/>
          </a:prstGeom>
        </p:spPr>
      </p:pic>
      <p:pic>
        <p:nvPicPr>
          <p:cNvPr id="46" name="Picture 45" descr="ECILogo2019.jpg"/>
          <p:cNvPicPr>
            <a:picLocks noChangeAspect="1"/>
          </p:cNvPicPr>
          <p:nvPr/>
        </p:nvPicPr>
        <p:blipFill>
          <a:blip r:embed="rId46" cstate="print"/>
          <a:stretch>
            <a:fillRect/>
          </a:stretch>
        </p:blipFill>
        <p:spPr>
          <a:xfrm>
            <a:off x="2846695" y="1806331"/>
            <a:ext cx="1143008" cy="857256"/>
          </a:xfrm>
          <a:prstGeom prst="rect">
            <a:avLst/>
          </a:prstGeom>
        </p:spPr>
      </p:pic>
      <p:pic>
        <p:nvPicPr>
          <p:cNvPr id="3" name="Picture 2" descr="Logo&#10;&#10;Description automatically generated">
            <a:extLst>
              <a:ext uri="{FF2B5EF4-FFF2-40B4-BE49-F238E27FC236}">
                <a16:creationId xmlns:a16="http://schemas.microsoft.com/office/drawing/2014/main" xmlns="" id="{F5904BFA-FB3B-4537-B475-6FC382515D45}"/>
              </a:ext>
            </a:extLst>
          </p:cNvPr>
          <p:cNvPicPr>
            <a:picLocks noChangeAspect="1"/>
          </p:cNvPicPr>
          <p:nvPr/>
        </p:nvPicPr>
        <p:blipFill>
          <a:blip r:embed="rId47" cstate="print">
            <a:extLst>
              <a:ext uri="{28A0092B-C50C-407E-A947-70E740481C1C}">
                <a14:useLocalDpi xmlns:a14="http://schemas.microsoft.com/office/drawing/2010/main" xmlns="" val="0"/>
              </a:ext>
            </a:extLst>
          </a:blip>
          <a:stretch>
            <a:fillRect/>
          </a:stretch>
        </p:blipFill>
        <p:spPr>
          <a:xfrm>
            <a:off x="1836154" y="2397792"/>
            <a:ext cx="759023" cy="487040"/>
          </a:xfrm>
          <a:prstGeom prst="rect">
            <a:avLst/>
          </a:prstGeom>
        </p:spPr>
      </p:pic>
      <p:pic>
        <p:nvPicPr>
          <p:cNvPr id="7" name="Picture 6" descr="A picture containing icon&#10;&#10;Description automatically generated">
            <a:extLst>
              <a:ext uri="{FF2B5EF4-FFF2-40B4-BE49-F238E27FC236}">
                <a16:creationId xmlns:a16="http://schemas.microsoft.com/office/drawing/2014/main" xmlns="" id="{EB9B975B-BB75-4B21-80AC-39F121F8045D}"/>
              </a:ext>
            </a:extLst>
          </p:cNvPr>
          <p:cNvPicPr>
            <a:picLocks noChangeAspect="1"/>
          </p:cNvPicPr>
          <p:nvPr/>
        </p:nvPicPr>
        <p:blipFill>
          <a:blip r:embed="rId48" cstate="print">
            <a:extLst>
              <a:ext uri="{28A0092B-C50C-407E-A947-70E740481C1C}">
                <a14:useLocalDpi xmlns:a14="http://schemas.microsoft.com/office/drawing/2010/main" xmlns="" val="0"/>
              </a:ext>
            </a:extLst>
          </a:blip>
          <a:stretch>
            <a:fillRect/>
          </a:stretch>
        </p:blipFill>
        <p:spPr>
          <a:xfrm>
            <a:off x="967081" y="1396735"/>
            <a:ext cx="765140" cy="491961"/>
          </a:xfrm>
          <a:prstGeom prst="rect">
            <a:avLst/>
          </a:prstGeom>
        </p:spPr>
      </p:pic>
      <p:sp>
        <p:nvSpPr>
          <p:cNvPr id="56" name="Rounded Rectangle 4">
            <a:extLst>
              <a:ext uri="{FF2B5EF4-FFF2-40B4-BE49-F238E27FC236}">
                <a16:creationId xmlns:a16="http://schemas.microsoft.com/office/drawing/2014/main" xmlns="" id="{EC6734FA-AABA-4B4A-8C31-43E340F4E966}"/>
              </a:ext>
            </a:extLst>
          </p:cNvPr>
          <p:cNvSpPr/>
          <p:nvPr/>
        </p:nvSpPr>
        <p:spPr>
          <a:xfrm>
            <a:off x="3577568" y="2627545"/>
            <a:ext cx="1714512" cy="1428760"/>
          </a:xfrm>
          <a:prstGeom prst="rect">
            <a:avLst/>
          </a:prstGeom>
          <a:solidFill>
            <a:srgbClr val="00B050"/>
          </a:solidFill>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2000" b="1" kern="1200" dirty="0">
                <a:solidFill>
                  <a:schemeClr val="bg1"/>
                </a:solidFill>
              </a:rPr>
              <a:t>THANK YOU</a:t>
            </a:r>
          </a:p>
          <a:p>
            <a:pPr lvl="0" algn="ctr" defTabSz="1600200" rtl="0">
              <a:lnSpc>
                <a:spcPct val="90000"/>
              </a:lnSpc>
              <a:spcBef>
                <a:spcPct val="0"/>
              </a:spcBef>
              <a:spcAft>
                <a:spcPct val="35000"/>
              </a:spcAft>
            </a:pPr>
            <a:r>
              <a:rPr lang="en-US" sz="2000" b="1" kern="1200" dirty="0">
                <a:solidFill>
                  <a:schemeClr val="bg1"/>
                </a:solidFill>
              </a:rPr>
              <a:t>FINAL Q&amp;A</a:t>
            </a:r>
            <a:endParaRPr lang="en-GB" sz="2000" kern="1200" dirty="0">
              <a:solidFill>
                <a:schemeClr val="bg1"/>
              </a:solidFill>
            </a:endParaRPr>
          </a:p>
        </p:txBody>
      </p:sp>
    </p:spTree>
    <p:extLst>
      <p:ext uri="{BB962C8B-B14F-4D97-AF65-F5344CB8AC3E}">
        <p14:creationId xmlns:p14="http://schemas.microsoft.com/office/powerpoint/2010/main" xmlns="" val="160271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positphotos_Green Covid19.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xmlns="" id="{76B01934-D12B-4830-B790-BCE13BB9BCC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80015" y="0"/>
            <a:ext cx="3363985" cy="840996"/>
          </a:xfrm>
          <a:prstGeom prst="rect">
            <a:avLst/>
          </a:prstGeom>
        </p:spPr>
      </p:pic>
      <p:graphicFrame>
        <p:nvGraphicFramePr>
          <p:cNvPr id="7" name="Diagram 6"/>
          <p:cNvGraphicFramePr/>
          <p:nvPr/>
        </p:nvGraphicFramePr>
        <p:xfrm>
          <a:off x="3357554" y="500042"/>
          <a:ext cx="2071702" cy="857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D384C463-AD03-4915-B573-5B0192184B8E}"/>
                                            </p:graphicEl>
                                          </p:spTgt>
                                        </p:tgtEl>
                                        <p:attrNameLst>
                                          <p:attrName>style.visibility</p:attrName>
                                        </p:attrNameLst>
                                      </p:cBhvr>
                                      <p:to>
                                        <p:strVal val="visible"/>
                                      </p:to>
                                    </p:set>
                                    <p:animEffect transition="in" filter="fade">
                                      <p:cBhvr>
                                        <p:cTn id="7" dur="2000"/>
                                        <p:tgtEl>
                                          <p:spTgt spid="9">
                                            <p:graphicEl>
                                              <a:dgm id="{D384C463-AD03-4915-B573-5B0192184B8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0C86D9CC-DB46-406D-A017-67C0FB0499EF}"/>
                                            </p:graphicEl>
                                          </p:spTgt>
                                        </p:tgtEl>
                                        <p:attrNameLst>
                                          <p:attrName>style.visibility</p:attrName>
                                        </p:attrNameLst>
                                      </p:cBhvr>
                                      <p:to>
                                        <p:strVal val="visible"/>
                                      </p:to>
                                    </p:set>
                                    <p:animEffect transition="in" filter="fade">
                                      <p:cBhvr>
                                        <p:cTn id="12" dur="2000"/>
                                        <p:tgtEl>
                                          <p:spTgt spid="9">
                                            <p:graphicEl>
                                              <a:dgm id="{0C86D9CC-DB46-406D-A017-67C0FB0499E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C3564BDC-0B5B-4CB5-878B-71E2539D0280}"/>
                                            </p:graphicEl>
                                          </p:spTgt>
                                        </p:tgtEl>
                                        <p:attrNameLst>
                                          <p:attrName>style.visibility</p:attrName>
                                        </p:attrNameLst>
                                      </p:cBhvr>
                                      <p:to>
                                        <p:strVal val="visible"/>
                                      </p:to>
                                    </p:set>
                                    <p:animEffect transition="in" filter="fade">
                                      <p:cBhvr>
                                        <p:cTn id="17" dur="2000"/>
                                        <p:tgtEl>
                                          <p:spTgt spid="9">
                                            <p:graphicEl>
                                              <a:dgm id="{C3564BDC-0B5B-4CB5-878B-71E2539D028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graphicEl>
                                              <a:dgm id="{F6F4AD9F-CADB-46DB-828A-1C7CF5F916D8}"/>
                                            </p:graphicEl>
                                          </p:spTgt>
                                        </p:tgtEl>
                                        <p:attrNameLst>
                                          <p:attrName>style.visibility</p:attrName>
                                        </p:attrNameLst>
                                      </p:cBhvr>
                                      <p:to>
                                        <p:strVal val="visible"/>
                                      </p:to>
                                    </p:set>
                                    <p:animEffect transition="in" filter="fade">
                                      <p:cBhvr>
                                        <p:cTn id="22" dur="2000"/>
                                        <p:tgtEl>
                                          <p:spTgt spid="9">
                                            <p:graphicEl>
                                              <a:dgm id="{F6F4AD9F-CADB-46DB-828A-1C7CF5F916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28596" y="357166"/>
          <a:ext cx="2071702" cy="85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13430162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3">
            <a:extLst>
              <a:ext uri="{FF2B5EF4-FFF2-40B4-BE49-F238E27FC236}">
                <a16:creationId xmlns:a16="http://schemas.microsoft.com/office/drawing/2014/main" xmlns="" id="{76B01934-D12B-4830-B790-BCE13BB9BCC9}"/>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5780015" y="0"/>
            <a:ext cx="3363985" cy="8409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The Wheel Logo.png"/>
          <p:cNvPicPr>
            <a:picLocks noChangeAspect="1"/>
          </p:cNvPicPr>
          <p:nvPr/>
        </p:nvPicPr>
        <p:blipFill>
          <a:blip r:embed="rId3" cstate="print"/>
          <a:srcRect r="15007"/>
          <a:stretch>
            <a:fillRect/>
          </a:stretch>
        </p:blipFill>
        <p:spPr>
          <a:xfrm>
            <a:off x="2865469" y="710161"/>
            <a:ext cx="1500198" cy="1310484"/>
          </a:xfrm>
          <a:prstGeom prst="rect">
            <a:avLst/>
          </a:prstGeom>
        </p:spPr>
      </p:pic>
      <p:pic>
        <p:nvPicPr>
          <p:cNvPr id="48" name="Picture 47" descr="CRNI New Logo.jpg"/>
          <p:cNvPicPr>
            <a:picLocks noChangeAspect="1"/>
          </p:cNvPicPr>
          <p:nvPr/>
        </p:nvPicPr>
        <p:blipFill>
          <a:blip r:embed="rId4" cstate="print"/>
          <a:stretch>
            <a:fillRect/>
          </a:stretch>
        </p:blipFill>
        <p:spPr>
          <a:xfrm>
            <a:off x="2446601" y="4143380"/>
            <a:ext cx="1071546" cy="1071546"/>
          </a:xfrm>
          <a:prstGeom prst="rect">
            <a:avLst/>
          </a:prstGeom>
        </p:spPr>
      </p:pic>
      <p:pic>
        <p:nvPicPr>
          <p:cNvPr id="37" name="Picture 36" descr="Childminding Ireland.jpg"/>
          <p:cNvPicPr>
            <a:picLocks noChangeAspect="1"/>
          </p:cNvPicPr>
          <p:nvPr/>
        </p:nvPicPr>
        <p:blipFill>
          <a:blip r:embed="rId5" cstate="print"/>
          <a:stretch>
            <a:fillRect/>
          </a:stretch>
        </p:blipFill>
        <p:spPr>
          <a:xfrm>
            <a:off x="1303593" y="714356"/>
            <a:ext cx="1643042" cy="608477"/>
          </a:xfrm>
          <a:prstGeom prst="rect">
            <a:avLst/>
          </a:prstGeom>
        </p:spPr>
      </p:pic>
      <p:pic>
        <p:nvPicPr>
          <p:cNvPr id="26" name="Picture 25" descr="Motorsport Ireland logo.JPG"/>
          <p:cNvPicPr>
            <a:picLocks noChangeAspect="1"/>
          </p:cNvPicPr>
          <p:nvPr/>
        </p:nvPicPr>
        <p:blipFill>
          <a:blip r:embed="rId6" cstate="print"/>
          <a:stretch>
            <a:fillRect/>
          </a:stretch>
        </p:blipFill>
        <p:spPr>
          <a:xfrm>
            <a:off x="6304253" y="0"/>
            <a:ext cx="1285180" cy="857293"/>
          </a:xfrm>
          <a:prstGeom prst="rect">
            <a:avLst/>
          </a:prstGeom>
        </p:spPr>
      </p:pic>
      <p:pic>
        <p:nvPicPr>
          <p:cNvPr id="9" name="Picture 8" descr="ITAA-Logo-blue.jpg"/>
          <p:cNvPicPr>
            <a:picLocks noChangeAspect="1"/>
          </p:cNvPicPr>
          <p:nvPr/>
        </p:nvPicPr>
        <p:blipFill>
          <a:blip r:embed="rId7" cstate="print"/>
          <a:stretch>
            <a:fillRect/>
          </a:stretch>
        </p:blipFill>
        <p:spPr>
          <a:xfrm>
            <a:off x="246342" y="230619"/>
            <a:ext cx="1200127" cy="883419"/>
          </a:xfrm>
          <a:prstGeom prst="rect">
            <a:avLst/>
          </a:prstGeom>
        </p:spPr>
      </p:pic>
      <p:pic>
        <p:nvPicPr>
          <p:cNvPr id="10" name="Picture 9" descr="Retail Excellence.png"/>
          <p:cNvPicPr>
            <a:picLocks noChangeAspect="1"/>
          </p:cNvPicPr>
          <p:nvPr/>
        </p:nvPicPr>
        <p:blipFill>
          <a:blip r:embed="rId8" cstate="print"/>
          <a:srcRect l="10107" t="15140" r="9036" b="12139"/>
          <a:stretch>
            <a:fillRect/>
          </a:stretch>
        </p:blipFill>
        <p:spPr>
          <a:xfrm>
            <a:off x="142844" y="5803059"/>
            <a:ext cx="1071538" cy="1054941"/>
          </a:xfrm>
          <a:prstGeom prst="rect">
            <a:avLst/>
          </a:prstGeom>
        </p:spPr>
      </p:pic>
      <p:pic>
        <p:nvPicPr>
          <p:cNvPr id="1026" name="Picture 2"/>
          <p:cNvPicPr>
            <a:picLocks noChangeAspect="1" noChangeArrowheads="1"/>
          </p:cNvPicPr>
          <p:nvPr/>
        </p:nvPicPr>
        <p:blipFill>
          <a:blip r:embed="rId9" cstate="print"/>
          <a:srcRect/>
          <a:stretch>
            <a:fillRect/>
          </a:stretch>
        </p:blipFill>
        <p:spPr bwMode="auto">
          <a:xfrm>
            <a:off x="7988099" y="214290"/>
            <a:ext cx="745046" cy="786269"/>
          </a:xfrm>
          <a:prstGeom prst="rect">
            <a:avLst/>
          </a:prstGeom>
          <a:noFill/>
          <a:ln w="9525">
            <a:noFill/>
            <a:miter lim="800000"/>
            <a:headEnd/>
            <a:tailEnd/>
          </a:ln>
          <a:effectLst/>
        </p:spPr>
      </p:pic>
      <p:pic>
        <p:nvPicPr>
          <p:cNvPr id="1027" name="Picture 3"/>
          <p:cNvPicPr>
            <a:picLocks noChangeAspect="1" noChangeArrowheads="1"/>
          </p:cNvPicPr>
          <p:nvPr/>
        </p:nvPicPr>
        <p:blipFill>
          <a:blip r:embed="rId10" cstate="print"/>
          <a:srcRect/>
          <a:stretch>
            <a:fillRect/>
          </a:stretch>
        </p:blipFill>
        <p:spPr bwMode="auto">
          <a:xfrm>
            <a:off x="7661575" y="1857364"/>
            <a:ext cx="1357322" cy="752030"/>
          </a:xfrm>
          <a:prstGeom prst="rect">
            <a:avLst/>
          </a:prstGeom>
          <a:noFill/>
          <a:ln w="9525">
            <a:noFill/>
            <a:miter lim="800000"/>
            <a:headEnd/>
            <a:tailEnd/>
          </a:ln>
          <a:effectLst/>
        </p:spPr>
      </p:pic>
      <p:pic>
        <p:nvPicPr>
          <p:cNvPr id="1028" name="Picture 4"/>
          <p:cNvPicPr>
            <a:picLocks noChangeAspect="1" noChangeArrowheads="1"/>
          </p:cNvPicPr>
          <p:nvPr/>
        </p:nvPicPr>
        <p:blipFill>
          <a:blip r:embed="rId11" cstate="print"/>
          <a:srcRect/>
          <a:stretch>
            <a:fillRect/>
          </a:stretch>
        </p:blipFill>
        <p:spPr bwMode="auto">
          <a:xfrm>
            <a:off x="4617720" y="240947"/>
            <a:ext cx="1454478" cy="579346"/>
          </a:xfrm>
          <a:prstGeom prst="rect">
            <a:avLst/>
          </a:prstGeom>
          <a:noFill/>
          <a:ln w="9525">
            <a:noFill/>
            <a:miter lim="800000"/>
            <a:headEnd/>
            <a:tailEnd/>
          </a:ln>
          <a:effectLst/>
        </p:spPr>
      </p:pic>
      <p:pic>
        <p:nvPicPr>
          <p:cNvPr id="1029" name="Picture 5"/>
          <p:cNvPicPr>
            <a:picLocks noChangeAspect="1" noChangeArrowheads="1"/>
          </p:cNvPicPr>
          <p:nvPr/>
        </p:nvPicPr>
        <p:blipFill>
          <a:blip r:embed="rId12" cstate="print"/>
          <a:srcRect/>
          <a:stretch>
            <a:fillRect/>
          </a:stretch>
        </p:blipFill>
        <p:spPr bwMode="auto">
          <a:xfrm>
            <a:off x="7850688" y="4661328"/>
            <a:ext cx="1168209" cy="839374"/>
          </a:xfrm>
          <a:prstGeom prst="rect">
            <a:avLst/>
          </a:prstGeom>
          <a:noFill/>
          <a:ln w="9525">
            <a:noFill/>
            <a:miter lim="800000"/>
            <a:headEnd/>
            <a:tailEnd/>
          </a:ln>
          <a:effectLst/>
        </p:spPr>
      </p:pic>
      <p:pic>
        <p:nvPicPr>
          <p:cNvPr id="16" name="Picture 15" descr="Galway County PPN logo-1000px-white_bg.jpg"/>
          <p:cNvPicPr>
            <a:picLocks noChangeAspect="1"/>
          </p:cNvPicPr>
          <p:nvPr/>
        </p:nvPicPr>
        <p:blipFill>
          <a:blip r:embed="rId13" cstate="print"/>
          <a:stretch>
            <a:fillRect/>
          </a:stretch>
        </p:blipFill>
        <p:spPr>
          <a:xfrm>
            <a:off x="5740681" y="4929198"/>
            <a:ext cx="2046029" cy="892770"/>
          </a:xfrm>
          <a:prstGeom prst="rect">
            <a:avLst/>
          </a:prstGeom>
        </p:spPr>
      </p:pic>
      <p:pic>
        <p:nvPicPr>
          <p:cNvPr id="17" name="Picture 16" descr="Irish Showmans Guild logo.jpeg"/>
          <p:cNvPicPr>
            <a:picLocks noChangeAspect="1"/>
          </p:cNvPicPr>
          <p:nvPr/>
        </p:nvPicPr>
        <p:blipFill>
          <a:blip r:embed="rId14" cstate="print"/>
          <a:srcRect l="19048" r="19048"/>
          <a:stretch>
            <a:fillRect/>
          </a:stretch>
        </p:blipFill>
        <p:spPr>
          <a:xfrm>
            <a:off x="53237" y="1214422"/>
            <a:ext cx="928694" cy="928694"/>
          </a:xfrm>
          <a:prstGeom prst="rect">
            <a:avLst/>
          </a:prstGeom>
        </p:spPr>
      </p:pic>
      <p:pic>
        <p:nvPicPr>
          <p:cNvPr id="18" name="Picture 17" descr="CRCI logo.png"/>
          <p:cNvPicPr>
            <a:picLocks noChangeAspect="1"/>
          </p:cNvPicPr>
          <p:nvPr/>
        </p:nvPicPr>
        <p:blipFill>
          <a:blip r:embed="rId15" cstate="print"/>
          <a:stretch>
            <a:fillRect/>
          </a:stretch>
        </p:blipFill>
        <p:spPr>
          <a:xfrm>
            <a:off x="1660783" y="214290"/>
            <a:ext cx="2657313" cy="553316"/>
          </a:xfrm>
          <a:prstGeom prst="rect">
            <a:avLst/>
          </a:prstGeom>
        </p:spPr>
      </p:pic>
      <p:pic>
        <p:nvPicPr>
          <p:cNvPr id="19" name="Picture 18" descr="IAAT Logo version 1.png"/>
          <p:cNvPicPr>
            <a:picLocks noChangeAspect="1"/>
          </p:cNvPicPr>
          <p:nvPr/>
        </p:nvPicPr>
        <p:blipFill>
          <a:blip r:embed="rId16" cstate="print"/>
          <a:stretch>
            <a:fillRect/>
          </a:stretch>
        </p:blipFill>
        <p:spPr>
          <a:xfrm>
            <a:off x="4589741" y="1142984"/>
            <a:ext cx="1267518" cy="630560"/>
          </a:xfrm>
          <a:prstGeom prst="rect">
            <a:avLst/>
          </a:prstGeom>
        </p:spPr>
      </p:pic>
      <p:pic>
        <p:nvPicPr>
          <p:cNvPr id="20" name="Picture 19" descr="Ireland_Active_logo.png"/>
          <p:cNvPicPr>
            <a:picLocks noChangeAspect="1"/>
          </p:cNvPicPr>
          <p:nvPr/>
        </p:nvPicPr>
        <p:blipFill>
          <a:blip r:embed="rId17" cstate="print"/>
          <a:stretch>
            <a:fillRect/>
          </a:stretch>
        </p:blipFill>
        <p:spPr>
          <a:xfrm>
            <a:off x="17741" y="2436074"/>
            <a:ext cx="1285852" cy="677215"/>
          </a:xfrm>
          <a:prstGeom prst="rect">
            <a:avLst/>
          </a:prstGeom>
        </p:spPr>
      </p:pic>
      <p:pic>
        <p:nvPicPr>
          <p:cNvPr id="22" name="Picture 21" descr="Master LVA logo 2016 colour.png"/>
          <p:cNvPicPr>
            <a:picLocks noChangeAspect="1"/>
          </p:cNvPicPr>
          <p:nvPr/>
        </p:nvPicPr>
        <p:blipFill>
          <a:blip r:embed="rId18" cstate="print"/>
          <a:stretch>
            <a:fillRect/>
          </a:stretch>
        </p:blipFill>
        <p:spPr>
          <a:xfrm>
            <a:off x="7843709" y="1214422"/>
            <a:ext cx="1103750" cy="534109"/>
          </a:xfrm>
          <a:prstGeom prst="rect">
            <a:avLst/>
          </a:prstGeom>
        </p:spPr>
      </p:pic>
      <p:pic>
        <p:nvPicPr>
          <p:cNvPr id="23" name="Picture 22" descr="CTTC jpeg (copy).JPG"/>
          <p:cNvPicPr>
            <a:picLocks noChangeAspect="1"/>
          </p:cNvPicPr>
          <p:nvPr/>
        </p:nvPicPr>
        <p:blipFill>
          <a:blip r:embed="rId19" cstate="print"/>
          <a:stretch>
            <a:fillRect/>
          </a:stretch>
        </p:blipFill>
        <p:spPr>
          <a:xfrm>
            <a:off x="262590" y="5226121"/>
            <a:ext cx="1333311" cy="591416"/>
          </a:xfrm>
          <a:prstGeom prst="rect">
            <a:avLst/>
          </a:prstGeom>
        </p:spPr>
      </p:pic>
      <p:pic>
        <p:nvPicPr>
          <p:cNvPr id="24" name="Picture 23" descr="CSNA_color_vv.jpg"/>
          <p:cNvPicPr>
            <a:picLocks noChangeAspect="1"/>
          </p:cNvPicPr>
          <p:nvPr/>
        </p:nvPicPr>
        <p:blipFill>
          <a:blip r:embed="rId20" cstate="print"/>
          <a:srcRect t="16735" b="5204"/>
          <a:stretch>
            <a:fillRect/>
          </a:stretch>
        </p:blipFill>
        <p:spPr>
          <a:xfrm>
            <a:off x="1571604" y="5072074"/>
            <a:ext cx="1372740" cy="1071570"/>
          </a:xfrm>
          <a:prstGeom prst="rect">
            <a:avLst/>
          </a:prstGeom>
        </p:spPr>
      </p:pic>
      <p:pic>
        <p:nvPicPr>
          <p:cNvPr id="28" name="Picture 27" descr="RGDATA.jpg"/>
          <p:cNvPicPr>
            <a:picLocks noChangeAspect="1"/>
          </p:cNvPicPr>
          <p:nvPr/>
        </p:nvPicPr>
        <p:blipFill>
          <a:blip r:embed="rId21" cstate="print"/>
          <a:stretch>
            <a:fillRect/>
          </a:stretch>
        </p:blipFill>
        <p:spPr>
          <a:xfrm>
            <a:off x="4286248" y="6072206"/>
            <a:ext cx="1892300" cy="609600"/>
          </a:xfrm>
          <a:prstGeom prst="rect">
            <a:avLst/>
          </a:prstGeom>
        </p:spPr>
      </p:pic>
      <p:pic>
        <p:nvPicPr>
          <p:cNvPr id="29" name="Picture 28" descr="Sligo PPN logo.jpg"/>
          <p:cNvPicPr>
            <a:picLocks noChangeAspect="1"/>
          </p:cNvPicPr>
          <p:nvPr/>
        </p:nvPicPr>
        <p:blipFill>
          <a:blip r:embed="rId22" cstate="print"/>
          <a:stretch>
            <a:fillRect/>
          </a:stretch>
        </p:blipFill>
        <p:spPr>
          <a:xfrm>
            <a:off x="7715272" y="5570280"/>
            <a:ext cx="1288839" cy="1287720"/>
          </a:xfrm>
          <a:prstGeom prst="rect">
            <a:avLst/>
          </a:prstGeom>
        </p:spPr>
      </p:pic>
      <p:pic>
        <p:nvPicPr>
          <p:cNvPr id="31" name="Picture 30" descr="RAI off website.jpg"/>
          <p:cNvPicPr>
            <a:picLocks noChangeAspect="1"/>
          </p:cNvPicPr>
          <p:nvPr/>
        </p:nvPicPr>
        <p:blipFill>
          <a:blip r:embed="rId23" cstate="print"/>
          <a:stretch>
            <a:fillRect/>
          </a:stretch>
        </p:blipFill>
        <p:spPr>
          <a:xfrm>
            <a:off x="111934" y="4208044"/>
            <a:ext cx="959470" cy="983456"/>
          </a:xfrm>
          <a:prstGeom prst="rect">
            <a:avLst/>
          </a:prstGeom>
        </p:spPr>
      </p:pic>
      <p:pic>
        <p:nvPicPr>
          <p:cNvPr id="32" name="Picture 31" descr="AIR-logo-portrait.jpg"/>
          <p:cNvPicPr>
            <a:picLocks noChangeAspect="1"/>
          </p:cNvPicPr>
          <p:nvPr/>
        </p:nvPicPr>
        <p:blipFill>
          <a:blip r:embed="rId24" cstate="print"/>
          <a:stretch>
            <a:fillRect/>
          </a:stretch>
        </p:blipFill>
        <p:spPr>
          <a:xfrm>
            <a:off x="3214678" y="2442471"/>
            <a:ext cx="2500330" cy="1789811"/>
          </a:xfrm>
          <a:prstGeom prst="rect">
            <a:avLst/>
          </a:prstGeom>
        </p:spPr>
      </p:pic>
      <p:pic>
        <p:nvPicPr>
          <p:cNvPr id="27" name="Picture 26" descr="IHF logo.jpg"/>
          <p:cNvPicPr>
            <a:picLocks noChangeAspect="1"/>
          </p:cNvPicPr>
          <p:nvPr/>
        </p:nvPicPr>
        <p:blipFill>
          <a:blip r:embed="rId25" cstate="print"/>
          <a:stretch>
            <a:fillRect/>
          </a:stretch>
        </p:blipFill>
        <p:spPr>
          <a:xfrm>
            <a:off x="6304253" y="1857364"/>
            <a:ext cx="1218265" cy="580965"/>
          </a:xfrm>
          <a:prstGeom prst="rect">
            <a:avLst/>
          </a:prstGeom>
        </p:spPr>
      </p:pic>
      <p:pic>
        <p:nvPicPr>
          <p:cNvPr id="34" name="Picture 33" descr="FIS LOGO.png"/>
          <p:cNvPicPr>
            <a:picLocks noChangeAspect="1"/>
          </p:cNvPicPr>
          <p:nvPr/>
        </p:nvPicPr>
        <p:blipFill>
          <a:blip r:embed="rId26" cstate="print"/>
          <a:srcRect l="11855" r="11085" b="18858"/>
          <a:stretch>
            <a:fillRect/>
          </a:stretch>
        </p:blipFill>
        <p:spPr>
          <a:xfrm>
            <a:off x="1142976" y="4256033"/>
            <a:ext cx="1214446" cy="887479"/>
          </a:xfrm>
          <a:prstGeom prst="rect">
            <a:avLst/>
          </a:prstGeom>
        </p:spPr>
      </p:pic>
      <p:pic>
        <p:nvPicPr>
          <p:cNvPr id="5" name="Picture 4" descr="ISACS logo.jpg"/>
          <p:cNvPicPr>
            <a:picLocks noChangeAspect="1"/>
          </p:cNvPicPr>
          <p:nvPr/>
        </p:nvPicPr>
        <p:blipFill>
          <a:blip r:embed="rId27" cstate="print"/>
          <a:stretch>
            <a:fillRect/>
          </a:stretch>
        </p:blipFill>
        <p:spPr>
          <a:xfrm>
            <a:off x="6643702" y="5929330"/>
            <a:ext cx="755124" cy="857256"/>
          </a:xfrm>
          <a:prstGeom prst="rect">
            <a:avLst/>
          </a:prstGeom>
        </p:spPr>
      </p:pic>
      <p:pic>
        <p:nvPicPr>
          <p:cNvPr id="35" name="Picture 34" descr="Sports Ireland_Logo_Dual_Colour.jpg"/>
          <p:cNvPicPr>
            <a:picLocks noChangeAspect="1"/>
          </p:cNvPicPr>
          <p:nvPr/>
        </p:nvPicPr>
        <p:blipFill>
          <a:blip r:embed="rId28" cstate="print"/>
          <a:stretch>
            <a:fillRect/>
          </a:stretch>
        </p:blipFill>
        <p:spPr>
          <a:xfrm>
            <a:off x="5589873" y="2643182"/>
            <a:ext cx="1571636" cy="470107"/>
          </a:xfrm>
          <a:prstGeom prst="rect">
            <a:avLst/>
          </a:prstGeom>
        </p:spPr>
      </p:pic>
      <p:pic>
        <p:nvPicPr>
          <p:cNvPr id="36" name="Picture 35" descr="Galway Chamber logo.jpg"/>
          <p:cNvPicPr>
            <a:picLocks noChangeAspect="1"/>
          </p:cNvPicPr>
          <p:nvPr/>
        </p:nvPicPr>
        <p:blipFill>
          <a:blip r:embed="rId29" cstate="print"/>
          <a:stretch>
            <a:fillRect/>
          </a:stretch>
        </p:blipFill>
        <p:spPr>
          <a:xfrm>
            <a:off x="5161245" y="4292903"/>
            <a:ext cx="1509710" cy="564857"/>
          </a:xfrm>
          <a:prstGeom prst="rect">
            <a:avLst/>
          </a:prstGeom>
        </p:spPr>
      </p:pic>
      <p:pic>
        <p:nvPicPr>
          <p:cNvPr id="38" name="Picture 37" descr="USI Logo.png"/>
          <p:cNvPicPr>
            <a:picLocks noChangeAspect="1"/>
          </p:cNvPicPr>
          <p:nvPr/>
        </p:nvPicPr>
        <p:blipFill>
          <a:blip r:embed="rId30" cstate="print"/>
          <a:stretch>
            <a:fillRect/>
          </a:stretch>
        </p:blipFill>
        <p:spPr>
          <a:xfrm>
            <a:off x="2928926" y="5286388"/>
            <a:ext cx="1038493" cy="547163"/>
          </a:xfrm>
          <a:prstGeom prst="rect">
            <a:avLst/>
          </a:prstGeom>
        </p:spPr>
      </p:pic>
      <p:pic>
        <p:nvPicPr>
          <p:cNvPr id="39" name="Picture 38" descr="Irish Concrete Federation logo.jpg"/>
          <p:cNvPicPr>
            <a:picLocks noChangeAspect="1"/>
          </p:cNvPicPr>
          <p:nvPr/>
        </p:nvPicPr>
        <p:blipFill>
          <a:blip r:embed="rId31" cstate="print"/>
          <a:stretch>
            <a:fillRect/>
          </a:stretch>
        </p:blipFill>
        <p:spPr>
          <a:xfrm>
            <a:off x="7944157" y="3571876"/>
            <a:ext cx="1003302" cy="989984"/>
          </a:xfrm>
          <a:prstGeom prst="rect">
            <a:avLst/>
          </a:prstGeom>
        </p:spPr>
      </p:pic>
      <p:pic>
        <p:nvPicPr>
          <p:cNvPr id="40" name="Picture 39" descr="Caravan and camping logo.jpg"/>
          <p:cNvPicPr>
            <a:picLocks noChangeAspect="1"/>
          </p:cNvPicPr>
          <p:nvPr/>
        </p:nvPicPr>
        <p:blipFill>
          <a:blip r:embed="rId32" cstate="print"/>
          <a:stretch>
            <a:fillRect/>
          </a:stretch>
        </p:blipFill>
        <p:spPr>
          <a:xfrm>
            <a:off x="179625" y="3345845"/>
            <a:ext cx="1052498" cy="714380"/>
          </a:xfrm>
          <a:prstGeom prst="rect">
            <a:avLst/>
          </a:prstGeom>
        </p:spPr>
      </p:pic>
      <p:pic>
        <p:nvPicPr>
          <p:cNvPr id="41" name="Picture 40" descr="NHI Logo Purple on White.jpg"/>
          <p:cNvPicPr>
            <a:picLocks noChangeAspect="1"/>
          </p:cNvPicPr>
          <p:nvPr/>
        </p:nvPicPr>
        <p:blipFill>
          <a:blip r:embed="rId33" cstate="print"/>
          <a:stretch>
            <a:fillRect/>
          </a:stretch>
        </p:blipFill>
        <p:spPr>
          <a:xfrm>
            <a:off x="2928926" y="6000768"/>
            <a:ext cx="1082982" cy="766952"/>
          </a:xfrm>
          <a:prstGeom prst="rect">
            <a:avLst/>
          </a:prstGeom>
        </p:spPr>
      </p:pic>
      <p:pic>
        <p:nvPicPr>
          <p:cNvPr id="42" name="Picture 41" descr="South Dublin PPN_Logo_Reg.jpg"/>
          <p:cNvPicPr>
            <a:picLocks noChangeAspect="1"/>
          </p:cNvPicPr>
          <p:nvPr/>
        </p:nvPicPr>
        <p:blipFill>
          <a:blip r:embed="rId34" cstate="print"/>
          <a:srcRect t="12185" b="12185"/>
          <a:stretch>
            <a:fillRect/>
          </a:stretch>
        </p:blipFill>
        <p:spPr>
          <a:xfrm>
            <a:off x="3619464" y="4071942"/>
            <a:ext cx="1470343" cy="785818"/>
          </a:xfrm>
          <a:prstGeom prst="rect">
            <a:avLst/>
          </a:prstGeom>
        </p:spPr>
      </p:pic>
      <p:pic>
        <p:nvPicPr>
          <p:cNvPr id="44" name="Picture 4"/>
          <p:cNvPicPr>
            <a:picLocks noChangeAspect="1" noChangeArrowheads="1"/>
          </p:cNvPicPr>
          <p:nvPr/>
        </p:nvPicPr>
        <p:blipFill>
          <a:blip r:embed="rId11" cstate="print"/>
          <a:srcRect/>
          <a:stretch>
            <a:fillRect/>
          </a:stretch>
        </p:blipFill>
        <p:spPr bwMode="auto">
          <a:xfrm>
            <a:off x="4661179" y="285728"/>
            <a:ext cx="1454478" cy="579346"/>
          </a:xfrm>
          <a:prstGeom prst="rect">
            <a:avLst/>
          </a:prstGeom>
          <a:noFill/>
          <a:ln w="9525">
            <a:noFill/>
            <a:miter lim="800000"/>
            <a:headEnd/>
            <a:tailEnd/>
          </a:ln>
          <a:effectLst/>
        </p:spPr>
      </p:pic>
      <p:pic>
        <p:nvPicPr>
          <p:cNvPr id="45" name="Picture 44" descr="Cork Business Association logo.png"/>
          <p:cNvPicPr>
            <a:picLocks noChangeAspect="1"/>
          </p:cNvPicPr>
          <p:nvPr/>
        </p:nvPicPr>
        <p:blipFill>
          <a:blip r:embed="rId35" cstate="print"/>
          <a:stretch>
            <a:fillRect/>
          </a:stretch>
        </p:blipFill>
        <p:spPr>
          <a:xfrm>
            <a:off x="5113944" y="1909458"/>
            <a:ext cx="1003698" cy="642938"/>
          </a:xfrm>
          <a:prstGeom prst="rect">
            <a:avLst/>
          </a:prstGeom>
        </p:spPr>
      </p:pic>
      <p:pic>
        <p:nvPicPr>
          <p:cNvPr id="47" name="Picture 46" descr="Family Business Network FBN.png"/>
          <p:cNvPicPr>
            <a:picLocks noChangeAspect="1"/>
          </p:cNvPicPr>
          <p:nvPr/>
        </p:nvPicPr>
        <p:blipFill>
          <a:blip r:embed="rId36" cstate="print"/>
          <a:stretch>
            <a:fillRect/>
          </a:stretch>
        </p:blipFill>
        <p:spPr>
          <a:xfrm>
            <a:off x="6089939" y="1071546"/>
            <a:ext cx="1595685" cy="571504"/>
          </a:xfrm>
          <a:prstGeom prst="rect">
            <a:avLst/>
          </a:prstGeom>
        </p:spPr>
      </p:pic>
      <p:pic>
        <p:nvPicPr>
          <p:cNvPr id="33" name="Picture 32" descr="PALI logo.png"/>
          <p:cNvPicPr>
            <a:picLocks noChangeAspect="1"/>
          </p:cNvPicPr>
          <p:nvPr/>
        </p:nvPicPr>
        <p:blipFill>
          <a:blip r:embed="rId37" cstate="print"/>
          <a:stretch>
            <a:fillRect/>
          </a:stretch>
        </p:blipFill>
        <p:spPr>
          <a:xfrm>
            <a:off x="4215055" y="4929198"/>
            <a:ext cx="1285639" cy="1012029"/>
          </a:xfrm>
          <a:prstGeom prst="rect">
            <a:avLst/>
          </a:prstGeom>
        </p:spPr>
      </p:pic>
      <p:pic>
        <p:nvPicPr>
          <p:cNvPr id="49" name="Picture 48" descr="VILogo_For_Print_Colour_with_Clear_Background__A6_With_Margin.png"/>
          <p:cNvPicPr>
            <a:picLocks noChangeAspect="1"/>
          </p:cNvPicPr>
          <p:nvPr/>
        </p:nvPicPr>
        <p:blipFill>
          <a:blip r:embed="rId38" cstate="print"/>
          <a:stretch>
            <a:fillRect/>
          </a:stretch>
        </p:blipFill>
        <p:spPr>
          <a:xfrm>
            <a:off x="1446469" y="3357562"/>
            <a:ext cx="1214446" cy="861708"/>
          </a:xfrm>
          <a:prstGeom prst="rect">
            <a:avLst/>
          </a:prstGeom>
        </p:spPr>
      </p:pic>
      <p:pic>
        <p:nvPicPr>
          <p:cNvPr id="50" name="Picture 49" descr="HCCI_Logo_Master-01.jpg"/>
          <p:cNvPicPr>
            <a:picLocks noChangeAspect="1"/>
          </p:cNvPicPr>
          <p:nvPr/>
        </p:nvPicPr>
        <p:blipFill>
          <a:blip r:embed="rId39" cstate="print"/>
          <a:srcRect t="25718" b="34548"/>
          <a:stretch>
            <a:fillRect/>
          </a:stretch>
        </p:blipFill>
        <p:spPr>
          <a:xfrm>
            <a:off x="1227565" y="2996952"/>
            <a:ext cx="1778000" cy="500066"/>
          </a:xfrm>
          <a:prstGeom prst="rect">
            <a:avLst/>
          </a:prstGeom>
        </p:spPr>
      </p:pic>
      <p:pic>
        <p:nvPicPr>
          <p:cNvPr id="6" name="Picture 5" descr="AOIFE logo.png"/>
          <p:cNvPicPr>
            <a:picLocks noChangeAspect="1"/>
          </p:cNvPicPr>
          <p:nvPr/>
        </p:nvPicPr>
        <p:blipFill>
          <a:blip r:embed="rId40" cstate="print"/>
          <a:stretch>
            <a:fillRect/>
          </a:stretch>
        </p:blipFill>
        <p:spPr>
          <a:xfrm>
            <a:off x="1565405" y="1278601"/>
            <a:ext cx="1522099" cy="1071570"/>
          </a:xfrm>
          <a:prstGeom prst="rect">
            <a:avLst/>
          </a:prstGeom>
        </p:spPr>
      </p:pic>
      <p:pic>
        <p:nvPicPr>
          <p:cNvPr id="51" name="Picture 50" descr="National Campaign for the Arts.jpg"/>
          <p:cNvPicPr>
            <a:picLocks noChangeAspect="1"/>
          </p:cNvPicPr>
          <p:nvPr/>
        </p:nvPicPr>
        <p:blipFill>
          <a:blip r:embed="rId41" cstate="print"/>
          <a:stretch>
            <a:fillRect/>
          </a:stretch>
        </p:blipFill>
        <p:spPr>
          <a:xfrm>
            <a:off x="2589477" y="3286124"/>
            <a:ext cx="966781" cy="937632"/>
          </a:xfrm>
          <a:prstGeom prst="rect">
            <a:avLst/>
          </a:prstGeom>
        </p:spPr>
      </p:pic>
      <p:pic>
        <p:nvPicPr>
          <p:cNvPr id="52" name="Picture 51" descr="Historic-Houses-of-Ireland-2019-logo-black.png"/>
          <p:cNvPicPr>
            <a:picLocks noChangeAspect="1"/>
          </p:cNvPicPr>
          <p:nvPr/>
        </p:nvPicPr>
        <p:blipFill>
          <a:blip r:embed="rId42" cstate="print"/>
          <a:stretch>
            <a:fillRect/>
          </a:stretch>
        </p:blipFill>
        <p:spPr>
          <a:xfrm>
            <a:off x="5232683" y="3143248"/>
            <a:ext cx="1849307" cy="571504"/>
          </a:xfrm>
          <a:prstGeom prst="rect">
            <a:avLst/>
          </a:prstGeom>
        </p:spPr>
      </p:pic>
      <p:pic>
        <p:nvPicPr>
          <p:cNvPr id="53" name="Picture 52" descr="Theatre Forum.png"/>
          <p:cNvPicPr>
            <a:picLocks noChangeAspect="1"/>
          </p:cNvPicPr>
          <p:nvPr/>
        </p:nvPicPr>
        <p:blipFill>
          <a:blip r:embed="rId43" cstate="print"/>
          <a:stretch>
            <a:fillRect/>
          </a:stretch>
        </p:blipFill>
        <p:spPr>
          <a:xfrm>
            <a:off x="7733013" y="2714620"/>
            <a:ext cx="1295402" cy="647701"/>
          </a:xfrm>
          <a:prstGeom prst="rect">
            <a:avLst/>
          </a:prstGeom>
        </p:spPr>
      </p:pic>
      <p:pic>
        <p:nvPicPr>
          <p:cNvPr id="54" name="Picture 53" descr="ITOA High Res Jpeg.jpg"/>
          <p:cNvPicPr>
            <a:picLocks noChangeAspect="1"/>
          </p:cNvPicPr>
          <p:nvPr/>
        </p:nvPicPr>
        <p:blipFill>
          <a:blip r:embed="rId44" cstate="print"/>
          <a:stretch>
            <a:fillRect/>
          </a:stretch>
        </p:blipFill>
        <p:spPr>
          <a:xfrm>
            <a:off x="6178343" y="3714752"/>
            <a:ext cx="1626108" cy="600456"/>
          </a:xfrm>
          <a:prstGeom prst="rect">
            <a:avLst/>
          </a:prstGeom>
        </p:spPr>
      </p:pic>
      <p:pic>
        <p:nvPicPr>
          <p:cNvPr id="55" name="Picture 54" descr="ICSA logo.png"/>
          <p:cNvPicPr>
            <a:picLocks noChangeAspect="1"/>
          </p:cNvPicPr>
          <p:nvPr/>
        </p:nvPicPr>
        <p:blipFill>
          <a:blip r:embed="rId45" cstate="print"/>
          <a:stretch>
            <a:fillRect/>
          </a:stretch>
        </p:blipFill>
        <p:spPr>
          <a:xfrm>
            <a:off x="1714480" y="6012825"/>
            <a:ext cx="854116" cy="773761"/>
          </a:xfrm>
          <a:prstGeom prst="rect">
            <a:avLst/>
          </a:prstGeom>
        </p:spPr>
      </p:pic>
      <p:pic>
        <p:nvPicPr>
          <p:cNvPr id="46" name="Picture 45" descr="ECILogo2019.jpg"/>
          <p:cNvPicPr>
            <a:picLocks noChangeAspect="1"/>
          </p:cNvPicPr>
          <p:nvPr/>
        </p:nvPicPr>
        <p:blipFill>
          <a:blip r:embed="rId46" cstate="print"/>
          <a:stretch>
            <a:fillRect/>
          </a:stretch>
        </p:blipFill>
        <p:spPr>
          <a:xfrm>
            <a:off x="2846695" y="1806331"/>
            <a:ext cx="1143008" cy="857256"/>
          </a:xfrm>
          <a:prstGeom prst="rect">
            <a:avLst/>
          </a:prstGeom>
        </p:spPr>
      </p:pic>
      <p:pic>
        <p:nvPicPr>
          <p:cNvPr id="3" name="Picture 2" descr="Logo&#10;&#10;Description automatically generated">
            <a:extLst>
              <a:ext uri="{FF2B5EF4-FFF2-40B4-BE49-F238E27FC236}">
                <a16:creationId xmlns:a16="http://schemas.microsoft.com/office/drawing/2014/main" xmlns="" id="{F5904BFA-FB3B-4537-B475-6FC382515D45}"/>
              </a:ext>
            </a:extLst>
          </p:cNvPr>
          <p:cNvPicPr>
            <a:picLocks noChangeAspect="1"/>
          </p:cNvPicPr>
          <p:nvPr/>
        </p:nvPicPr>
        <p:blipFill>
          <a:blip r:embed="rId47" cstate="print">
            <a:extLst>
              <a:ext uri="{28A0092B-C50C-407E-A947-70E740481C1C}">
                <a14:useLocalDpi xmlns:a14="http://schemas.microsoft.com/office/drawing/2010/main" xmlns="" val="0"/>
              </a:ext>
            </a:extLst>
          </a:blip>
          <a:stretch>
            <a:fillRect/>
          </a:stretch>
        </p:blipFill>
        <p:spPr>
          <a:xfrm>
            <a:off x="1836154" y="2397792"/>
            <a:ext cx="759023" cy="487040"/>
          </a:xfrm>
          <a:prstGeom prst="rect">
            <a:avLst/>
          </a:prstGeom>
        </p:spPr>
      </p:pic>
      <p:pic>
        <p:nvPicPr>
          <p:cNvPr id="7" name="Picture 6" descr="A picture containing icon&#10;&#10;Description automatically generated">
            <a:extLst>
              <a:ext uri="{FF2B5EF4-FFF2-40B4-BE49-F238E27FC236}">
                <a16:creationId xmlns:a16="http://schemas.microsoft.com/office/drawing/2014/main" xmlns="" id="{EB9B975B-BB75-4B21-80AC-39F121F8045D}"/>
              </a:ext>
            </a:extLst>
          </p:cNvPr>
          <p:cNvPicPr>
            <a:picLocks noChangeAspect="1"/>
          </p:cNvPicPr>
          <p:nvPr/>
        </p:nvPicPr>
        <p:blipFill>
          <a:blip r:embed="rId48" cstate="print">
            <a:extLst>
              <a:ext uri="{28A0092B-C50C-407E-A947-70E740481C1C}">
                <a14:useLocalDpi xmlns:a14="http://schemas.microsoft.com/office/drawing/2010/main" xmlns="" val="0"/>
              </a:ext>
            </a:extLst>
          </a:blip>
          <a:stretch>
            <a:fillRect/>
          </a:stretch>
        </p:blipFill>
        <p:spPr>
          <a:xfrm>
            <a:off x="967081" y="1396735"/>
            <a:ext cx="765140" cy="491961"/>
          </a:xfrm>
          <a:prstGeom prst="rect">
            <a:avLst/>
          </a:prstGeom>
        </p:spPr>
      </p:pic>
    </p:spTree>
    <p:extLst>
      <p:ext uri="{BB962C8B-B14F-4D97-AF65-F5344CB8AC3E}">
        <p14:creationId xmlns:p14="http://schemas.microsoft.com/office/powerpoint/2010/main" xmlns="" val="45151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6B01934-D12B-4830-B790-BCE13BB9BCC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80015" y="0"/>
            <a:ext cx="3363985" cy="840996"/>
          </a:xfrm>
          <a:prstGeom prst="rect">
            <a:avLst/>
          </a:prstGeom>
        </p:spPr>
      </p:pic>
      <p:grpSp>
        <p:nvGrpSpPr>
          <p:cNvPr id="2" name="Group 5"/>
          <p:cNvGrpSpPr/>
          <p:nvPr/>
        </p:nvGrpSpPr>
        <p:grpSpPr>
          <a:xfrm>
            <a:off x="214282" y="683591"/>
            <a:ext cx="8143932" cy="863950"/>
            <a:chOff x="0" y="51755"/>
            <a:chExt cx="4714907" cy="863950"/>
          </a:xfrm>
        </p:grpSpPr>
        <p:sp>
          <p:nvSpPr>
            <p:cNvPr id="7" name="Rounded Rectangle 6"/>
            <p:cNvSpPr/>
            <p:nvPr/>
          </p:nvSpPr>
          <p:spPr>
            <a:xfrm>
              <a:off x="0" y="82520"/>
              <a:ext cx="4714907" cy="833185"/>
            </a:xfrm>
            <a:prstGeom prst="roundRect">
              <a:avLst/>
            </a:prstGeom>
            <a:solidFill>
              <a:srgbClr val="00B050"/>
            </a:solidFill>
            <a:scene3d>
              <a:camera prst="orthographicFront"/>
              <a:lightRig rig="threePt" dir="t"/>
            </a:scene3d>
            <a:sp3d>
              <a:bevelT w="165100" prst="coolSlant"/>
            </a:sp3d>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40673" y="51755"/>
              <a:ext cx="4633561" cy="751839"/>
            </a:xfrm>
            <a:prstGeom prst="rect">
              <a:avLst/>
            </a:prstGeom>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dirty="0">
                  <a:solidFill>
                    <a:schemeClr val="bg1"/>
                  </a:solidFill>
                </a:rPr>
                <a:t>PROGRESS UPDATE</a:t>
              </a:r>
              <a:endParaRPr lang="en-GB" sz="3600" kern="1200" dirty="0">
                <a:solidFill>
                  <a:schemeClr val="bg1"/>
                </a:solidFill>
              </a:endParaRPr>
            </a:p>
          </p:txBody>
        </p:sp>
      </p:grpSp>
      <p:graphicFrame>
        <p:nvGraphicFramePr>
          <p:cNvPr id="12" name="Content Placeholder 8"/>
          <p:cNvGraphicFramePr>
            <a:graphicFrameLocks noGrp="1"/>
          </p:cNvGraphicFramePr>
          <p:nvPr>
            <p:ph idx="1"/>
            <p:extLst>
              <p:ext uri="{D42A27DB-BD31-4B8C-83A1-F6EECF244321}">
                <p14:modId xmlns:p14="http://schemas.microsoft.com/office/powerpoint/2010/main" xmlns="" val="2171610698"/>
              </p:ext>
            </p:extLst>
          </p:nvPr>
        </p:nvGraphicFramePr>
        <p:xfrm>
          <a:off x="514336" y="1808414"/>
          <a:ext cx="2543164"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Picture 18" descr="Cover - Action Plan for Insurance Reform.jpg"/>
          <p:cNvPicPr>
            <a:picLocks noChangeAspect="1"/>
          </p:cNvPicPr>
          <p:nvPr/>
        </p:nvPicPr>
        <p:blipFill>
          <a:blip r:embed="rId9" cstate="print"/>
          <a:stretch>
            <a:fillRect/>
          </a:stretch>
        </p:blipFill>
        <p:spPr>
          <a:xfrm>
            <a:off x="4071934" y="1713397"/>
            <a:ext cx="3286148" cy="47159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6B01934-D12B-4830-B790-BCE13BB9BCC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80015" y="0"/>
            <a:ext cx="3363985" cy="840996"/>
          </a:xfrm>
          <a:prstGeom prst="rect">
            <a:avLst/>
          </a:prstGeom>
        </p:spPr>
      </p:pic>
      <p:grpSp>
        <p:nvGrpSpPr>
          <p:cNvPr id="2" name="Group 5"/>
          <p:cNvGrpSpPr/>
          <p:nvPr/>
        </p:nvGrpSpPr>
        <p:grpSpPr>
          <a:xfrm>
            <a:off x="214282" y="683591"/>
            <a:ext cx="8143932" cy="863950"/>
            <a:chOff x="0" y="51755"/>
            <a:chExt cx="4714907" cy="863950"/>
          </a:xfrm>
        </p:grpSpPr>
        <p:sp>
          <p:nvSpPr>
            <p:cNvPr id="7" name="Rounded Rectangle 6"/>
            <p:cNvSpPr/>
            <p:nvPr/>
          </p:nvSpPr>
          <p:spPr>
            <a:xfrm>
              <a:off x="0" y="82520"/>
              <a:ext cx="4714907" cy="833185"/>
            </a:xfrm>
            <a:prstGeom prst="roundRect">
              <a:avLst/>
            </a:prstGeom>
            <a:solidFill>
              <a:srgbClr val="00B050"/>
            </a:solidFill>
            <a:scene3d>
              <a:camera prst="orthographicFront"/>
              <a:lightRig rig="threePt" dir="t"/>
            </a:scene3d>
            <a:sp3d>
              <a:bevelT w="165100" prst="coolSlant"/>
            </a:sp3d>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40673" y="51755"/>
              <a:ext cx="4633561" cy="751839"/>
            </a:xfrm>
            <a:prstGeom prst="rect">
              <a:avLst/>
            </a:prstGeom>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PROGRESS UPDATE</a:t>
              </a:r>
              <a:endParaRPr kumimoji="0" lang="en-GB" sz="3600" b="0" i="0" u="none" strike="noStrike" kern="1200" cap="none" spc="0" normalizeH="0" baseline="0" noProof="0" dirty="0">
                <a:ln>
                  <a:noFill/>
                </a:ln>
                <a:solidFill>
                  <a:prstClr val="white"/>
                </a:solidFill>
                <a:effectLst/>
                <a:uLnTx/>
                <a:uFillTx/>
                <a:latin typeface="Calibri"/>
                <a:ea typeface="+mn-ea"/>
                <a:cs typeface="+mn-cs"/>
              </a:endParaRPr>
            </a:p>
          </p:txBody>
        </p:sp>
      </p:grpSp>
      <p:graphicFrame>
        <p:nvGraphicFramePr>
          <p:cNvPr id="12" name="Content Placeholder 8"/>
          <p:cNvGraphicFramePr>
            <a:graphicFrameLocks noGrp="1"/>
          </p:cNvGraphicFramePr>
          <p:nvPr>
            <p:ph idx="1"/>
            <p:extLst>
              <p:ext uri="{D42A27DB-BD31-4B8C-83A1-F6EECF244321}">
                <p14:modId xmlns:p14="http://schemas.microsoft.com/office/powerpoint/2010/main" xmlns="" val="3975126011"/>
              </p:ext>
            </p:extLst>
          </p:nvPr>
        </p:nvGraphicFramePr>
        <p:xfrm>
          <a:off x="514336" y="1808414"/>
          <a:ext cx="2543164"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Graphical user interface, text, application&#10;&#10;Description automatically generated">
            <a:extLst>
              <a:ext uri="{FF2B5EF4-FFF2-40B4-BE49-F238E27FC236}">
                <a16:creationId xmlns:a16="http://schemas.microsoft.com/office/drawing/2014/main" xmlns="" id="{43B521CE-1DA2-47D1-99AB-B82DD19C42A8}"/>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281976" y="1654698"/>
            <a:ext cx="5900277" cy="5014661"/>
          </a:xfrm>
          <a:prstGeom prst="rect">
            <a:avLst/>
          </a:prstGeom>
        </p:spPr>
      </p:pic>
    </p:spTree>
    <p:extLst>
      <p:ext uri="{BB962C8B-B14F-4D97-AF65-F5344CB8AC3E}">
        <p14:creationId xmlns:p14="http://schemas.microsoft.com/office/powerpoint/2010/main" xmlns="" val="381655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6B01934-D12B-4830-B790-BCE13BB9BCC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80015" y="0"/>
            <a:ext cx="3363985" cy="840996"/>
          </a:xfrm>
          <a:prstGeom prst="rect">
            <a:avLst/>
          </a:prstGeom>
        </p:spPr>
      </p:pic>
      <p:grpSp>
        <p:nvGrpSpPr>
          <p:cNvPr id="2" name="Group 5"/>
          <p:cNvGrpSpPr/>
          <p:nvPr/>
        </p:nvGrpSpPr>
        <p:grpSpPr>
          <a:xfrm>
            <a:off x="214282" y="683591"/>
            <a:ext cx="8143932" cy="863950"/>
            <a:chOff x="0" y="51755"/>
            <a:chExt cx="4714907" cy="863950"/>
          </a:xfrm>
        </p:grpSpPr>
        <p:sp>
          <p:nvSpPr>
            <p:cNvPr id="7" name="Rounded Rectangle 6"/>
            <p:cNvSpPr/>
            <p:nvPr/>
          </p:nvSpPr>
          <p:spPr>
            <a:xfrm>
              <a:off x="0" y="82520"/>
              <a:ext cx="4714907" cy="833185"/>
            </a:xfrm>
            <a:prstGeom prst="roundRect">
              <a:avLst/>
            </a:prstGeom>
            <a:solidFill>
              <a:srgbClr val="00B050"/>
            </a:solidFill>
            <a:scene3d>
              <a:camera prst="orthographicFront"/>
              <a:lightRig rig="threePt" dir="t"/>
            </a:scene3d>
            <a:sp3d>
              <a:bevelT w="165100" prst="coolSlant"/>
            </a:sp3d>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40673" y="51755"/>
              <a:ext cx="4633561" cy="751839"/>
            </a:xfrm>
            <a:prstGeom prst="rect">
              <a:avLst/>
            </a:prstGeom>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PROGRESS UPDATE</a:t>
              </a:r>
              <a:endParaRPr kumimoji="0" lang="en-GB" sz="3600" b="0" i="0" u="none" strike="noStrike" kern="1200" cap="none" spc="0" normalizeH="0" baseline="0" noProof="0" dirty="0">
                <a:ln>
                  <a:noFill/>
                </a:ln>
                <a:solidFill>
                  <a:prstClr val="white"/>
                </a:solidFill>
                <a:effectLst/>
                <a:uLnTx/>
                <a:uFillTx/>
                <a:latin typeface="Calibri"/>
                <a:ea typeface="+mn-ea"/>
                <a:cs typeface="+mn-cs"/>
              </a:endParaRPr>
            </a:p>
          </p:txBody>
        </p:sp>
      </p:grpSp>
      <p:graphicFrame>
        <p:nvGraphicFramePr>
          <p:cNvPr id="12" name="Content Placeholder 8"/>
          <p:cNvGraphicFramePr>
            <a:graphicFrameLocks noGrp="1"/>
          </p:cNvGraphicFramePr>
          <p:nvPr>
            <p:ph idx="1"/>
            <p:extLst>
              <p:ext uri="{D42A27DB-BD31-4B8C-83A1-F6EECF244321}">
                <p14:modId xmlns:p14="http://schemas.microsoft.com/office/powerpoint/2010/main" xmlns="" val="2911307108"/>
              </p:ext>
            </p:extLst>
          </p:nvPr>
        </p:nvGraphicFramePr>
        <p:xfrm>
          <a:off x="514336" y="1808414"/>
          <a:ext cx="2543164"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Graphical user interface, text&#10;&#10;Description automatically generated">
            <a:extLst>
              <a:ext uri="{FF2B5EF4-FFF2-40B4-BE49-F238E27FC236}">
                <a16:creationId xmlns:a16="http://schemas.microsoft.com/office/drawing/2014/main" xmlns="" id="{1AAAAE51-56E8-4A69-B4B7-BA08B613CD75}"/>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455957" y="1916832"/>
            <a:ext cx="2665975" cy="3717032"/>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xmlns="" id="{D657C834-8639-4C39-8D81-F795B07990F9}"/>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081702" y="2924944"/>
            <a:ext cx="2862115" cy="3717032"/>
          </a:xfrm>
          <a:prstGeom prst="rect">
            <a:avLst/>
          </a:prstGeom>
        </p:spPr>
      </p:pic>
    </p:spTree>
    <p:extLst>
      <p:ext uri="{BB962C8B-B14F-4D97-AF65-F5344CB8AC3E}">
        <p14:creationId xmlns:p14="http://schemas.microsoft.com/office/powerpoint/2010/main" xmlns="" val="247752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6B01934-D12B-4830-B790-BCE13BB9BCC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80015" y="0"/>
            <a:ext cx="3363985" cy="840996"/>
          </a:xfrm>
          <a:prstGeom prst="rect">
            <a:avLst/>
          </a:prstGeom>
        </p:spPr>
      </p:pic>
      <p:grpSp>
        <p:nvGrpSpPr>
          <p:cNvPr id="2" name="Group 5"/>
          <p:cNvGrpSpPr/>
          <p:nvPr/>
        </p:nvGrpSpPr>
        <p:grpSpPr>
          <a:xfrm>
            <a:off x="214282" y="683591"/>
            <a:ext cx="8143932" cy="863950"/>
            <a:chOff x="0" y="51755"/>
            <a:chExt cx="4714907" cy="863950"/>
          </a:xfrm>
        </p:grpSpPr>
        <p:sp>
          <p:nvSpPr>
            <p:cNvPr id="7" name="Rounded Rectangle 6"/>
            <p:cNvSpPr/>
            <p:nvPr/>
          </p:nvSpPr>
          <p:spPr>
            <a:xfrm>
              <a:off x="0" y="82520"/>
              <a:ext cx="4714907" cy="833185"/>
            </a:xfrm>
            <a:prstGeom prst="roundRect">
              <a:avLst/>
            </a:prstGeom>
            <a:solidFill>
              <a:srgbClr val="00B050"/>
            </a:solidFill>
            <a:scene3d>
              <a:camera prst="orthographicFront"/>
              <a:lightRig rig="threePt" dir="t"/>
            </a:scene3d>
            <a:sp3d>
              <a:bevelT w="165100" prst="coolSlant"/>
            </a:sp3d>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40673" y="51755"/>
              <a:ext cx="4633561" cy="751839"/>
            </a:xfrm>
            <a:prstGeom prst="rect">
              <a:avLst/>
            </a:prstGeom>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PROGRESS UPDATE</a:t>
              </a:r>
              <a:endParaRPr kumimoji="0" lang="en-GB" sz="3600" b="0" i="0" u="none" strike="noStrike" kern="1200" cap="none" spc="0" normalizeH="0" baseline="0" noProof="0" dirty="0">
                <a:ln>
                  <a:noFill/>
                </a:ln>
                <a:solidFill>
                  <a:prstClr val="white"/>
                </a:solidFill>
                <a:effectLst/>
                <a:uLnTx/>
                <a:uFillTx/>
                <a:latin typeface="Calibri"/>
                <a:ea typeface="+mn-ea"/>
                <a:cs typeface="+mn-cs"/>
              </a:endParaRPr>
            </a:p>
          </p:txBody>
        </p:sp>
      </p:grpSp>
      <p:graphicFrame>
        <p:nvGraphicFramePr>
          <p:cNvPr id="12" name="Content Placeholder 8"/>
          <p:cNvGraphicFramePr>
            <a:graphicFrameLocks noGrp="1"/>
          </p:cNvGraphicFramePr>
          <p:nvPr>
            <p:ph idx="1"/>
            <p:extLst>
              <p:ext uri="{D42A27DB-BD31-4B8C-83A1-F6EECF244321}">
                <p14:modId xmlns:p14="http://schemas.microsoft.com/office/powerpoint/2010/main" xmlns="" val="2125769951"/>
              </p:ext>
            </p:extLst>
          </p:nvPr>
        </p:nvGraphicFramePr>
        <p:xfrm>
          <a:off x="514336" y="1808414"/>
          <a:ext cx="2543164"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Graphical user interface, text, application&#10;&#10;Description automatically generated">
            <a:extLst>
              <a:ext uri="{FF2B5EF4-FFF2-40B4-BE49-F238E27FC236}">
                <a16:creationId xmlns:a16="http://schemas.microsoft.com/office/drawing/2014/main" xmlns="" id="{67D40B3E-41D3-4BCA-8389-3502E7472C67}"/>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433104" y="1808414"/>
            <a:ext cx="2693822" cy="4941168"/>
          </a:xfrm>
          <a:prstGeom prst="rect">
            <a:avLst/>
          </a:prstGeom>
        </p:spPr>
      </p:pic>
    </p:spTree>
    <p:extLst>
      <p:ext uri="{BB962C8B-B14F-4D97-AF65-F5344CB8AC3E}">
        <p14:creationId xmlns:p14="http://schemas.microsoft.com/office/powerpoint/2010/main" xmlns="" val="393809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6B01934-D12B-4830-B790-BCE13BB9BCC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80015" y="0"/>
            <a:ext cx="3363985" cy="840996"/>
          </a:xfrm>
          <a:prstGeom prst="rect">
            <a:avLst/>
          </a:prstGeom>
        </p:spPr>
      </p:pic>
      <p:grpSp>
        <p:nvGrpSpPr>
          <p:cNvPr id="2" name="Group 5"/>
          <p:cNvGrpSpPr/>
          <p:nvPr/>
        </p:nvGrpSpPr>
        <p:grpSpPr>
          <a:xfrm>
            <a:off x="214282" y="683591"/>
            <a:ext cx="8143932" cy="863950"/>
            <a:chOff x="0" y="51755"/>
            <a:chExt cx="4714907" cy="863950"/>
          </a:xfrm>
        </p:grpSpPr>
        <p:sp>
          <p:nvSpPr>
            <p:cNvPr id="7" name="Rounded Rectangle 6"/>
            <p:cNvSpPr/>
            <p:nvPr/>
          </p:nvSpPr>
          <p:spPr>
            <a:xfrm>
              <a:off x="0" y="82520"/>
              <a:ext cx="4714907" cy="833185"/>
            </a:xfrm>
            <a:prstGeom prst="roundRect">
              <a:avLst/>
            </a:prstGeom>
            <a:solidFill>
              <a:srgbClr val="00B050"/>
            </a:solidFill>
            <a:scene3d>
              <a:camera prst="orthographicFront"/>
              <a:lightRig rig="threePt" dir="t"/>
            </a:scene3d>
            <a:sp3d>
              <a:bevelT w="165100" prst="coolSlant"/>
            </a:sp3d>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40673" y="51755"/>
              <a:ext cx="4633561" cy="751839"/>
            </a:xfrm>
            <a:prstGeom prst="rect">
              <a:avLst/>
            </a:prstGeom>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PROGRESS UPDATE</a:t>
              </a:r>
              <a:endParaRPr kumimoji="0" lang="en-GB" sz="3600" b="0" i="0" u="none" strike="noStrike" kern="1200" cap="none" spc="0" normalizeH="0" baseline="0" noProof="0" dirty="0">
                <a:ln>
                  <a:noFill/>
                </a:ln>
                <a:solidFill>
                  <a:prstClr val="white"/>
                </a:solidFill>
                <a:effectLst/>
                <a:uLnTx/>
                <a:uFillTx/>
                <a:latin typeface="Calibri"/>
                <a:ea typeface="+mn-ea"/>
                <a:cs typeface="+mn-cs"/>
              </a:endParaRPr>
            </a:p>
          </p:txBody>
        </p:sp>
      </p:grpSp>
      <p:graphicFrame>
        <p:nvGraphicFramePr>
          <p:cNvPr id="12" name="Content Placeholder 8"/>
          <p:cNvGraphicFramePr>
            <a:graphicFrameLocks noGrp="1"/>
          </p:cNvGraphicFramePr>
          <p:nvPr>
            <p:ph idx="1"/>
            <p:extLst>
              <p:ext uri="{D42A27DB-BD31-4B8C-83A1-F6EECF244321}">
                <p14:modId xmlns:p14="http://schemas.microsoft.com/office/powerpoint/2010/main" xmlns="" val="1595296889"/>
              </p:ext>
            </p:extLst>
          </p:nvPr>
        </p:nvGraphicFramePr>
        <p:xfrm>
          <a:off x="514336" y="1808414"/>
          <a:ext cx="2543164"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xmlns="" id="{E11B478B-E709-4A54-A292-8E5666E063D5}"/>
              </a:ext>
            </a:extLst>
          </p:cNvPr>
          <p:cNvPicPr>
            <a:picLocks noChangeAspect="1"/>
          </p:cNvPicPr>
          <p:nvPr/>
        </p:nvPicPr>
        <p:blipFill>
          <a:blip r:embed="rId9" cstate="print"/>
          <a:stretch>
            <a:fillRect/>
          </a:stretch>
        </p:blipFill>
        <p:spPr>
          <a:xfrm>
            <a:off x="3502484" y="3115623"/>
            <a:ext cx="5127180" cy="3249450"/>
          </a:xfrm>
          <a:prstGeom prst="rect">
            <a:avLst/>
          </a:prstGeom>
        </p:spPr>
      </p:pic>
      <p:pic>
        <p:nvPicPr>
          <p:cNvPr id="5" name="Picture 4">
            <a:extLst>
              <a:ext uri="{FF2B5EF4-FFF2-40B4-BE49-F238E27FC236}">
                <a16:creationId xmlns:a16="http://schemas.microsoft.com/office/drawing/2014/main" xmlns="" id="{B85BDFE8-FFF1-4677-96C3-E2F3BF4CCA84}"/>
              </a:ext>
            </a:extLst>
          </p:cNvPr>
          <p:cNvPicPr>
            <a:picLocks noChangeAspect="1"/>
          </p:cNvPicPr>
          <p:nvPr/>
        </p:nvPicPr>
        <p:blipFill>
          <a:blip r:embed="rId10" cstate="print"/>
          <a:stretch>
            <a:fillRect/>
          </a:stretch>
        </p:blipFill>
        <p:spPr>
          <a:xfrm>
            <a:off x="3676594" y="1724977"/>
            <a:ext cx="1219306" cy="1213209"/>
          </a:xfrm>
          <a:prstGeom prst="rect">
            <a:avLst/>
          </a:prstGeom>
        </p:spPr>
      </p:pic>
      <p:pic>
        <p:nvPicPr>
          <p:cNvPr id="6" name="Picture 5">
            <a:extLst>
              <a:ext uri="{FF2B5EF4-FFF2-40B4-BE49-F238E27FC236}">
                <a16:creationId xmlns:a16="http://schemas.microsoft.com/office/drawing/2014/main" xmlns="" id="{25F5AE65-4272-4F60-A4BB-E2E9204837FA}"/>
              </a:ext>
            </a:extLst>
          </p:cNvPr>
          <p:cNvPicPr>
            <a:picLocks noChangeAspect="1"/>
          </p:cNvPicPr>
          <p:nvPr/>
        </p:nvPicPr>
        <p:blipFill>
          <a:blip r:embed="rId11" cstate="print"/>
          <a:stretch>
            <a:fillRect/>
          </a:stretch>
        </p:blipFill>
        <p:spPr>
          <a:xfrm>
            <a:off x="6876256" y="1844824"/>
            <a:ext cx="1377815" cy="987638"/>
          </a:xfrm>
          <a:prstGeom prst="rect">
            <a:avLst/>
          </a:prstGeom>
        </p:spPr>
      </p:pic>
    </p:spTree>
    <p:extLst>
      <p:ext uri="{BB962C8B-B14F-4D97-AF65-F5344CB8AC3E}">
        <p14:creationId xmlns:p14="http://schemas.microsoft.com/office/powerpoint/2010/main" xmlns="" val="382505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6B01934-D12B-4830-B790-BCE13BB9BCC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80015" y="0"/>
            <a:ext cx="3363985" cy="840996"/>
          </a:xfrm>
          <a:prstGeom prst="rect">
            <a:avLst/>
          </a:prstGeom>
        </p:spPr>
      </p:pic>
      <p:grpSp>
        <p:nvGrpSpPr>
          <p:cNvPr id="2" name="Group 5"/>
          <p:cNvGrpSpPr/>
          <p:nvPr/>
        </p:nvGrpSpPr>
        <p:grpSpPr>
          <a:xfrm>
            <a:off x="214282" y="683591"/>
            <a:ext cx="8143932" cy="863950"/>
            <a:chOff x="0" y="51755"/>
            <a:chExt cx="4714907" cy="863950"/>
          </a:xfrm>
        </p:grpSpPr>
        <p:sp>
          <p:nvSpPr>
            <p:cNvPr id="7" name="Rounded Rectangle 6"/>
            <p:cNvSpPr/>
            <p:nvPr/>
          </p:nvSpPr>
          <p:spPr>
            <a:xfrm>
              <a:off x="0" y="82520"/>
              <a:ext cx="4714907" cy="833185"/>
            </a:xfrm>
            <a:prstGeom prst="roundRect">
              <a:avLst/>
            </a:prstGeom>
            <a:solidFill>
              <a:srgbClr val="00B050"/>
            </a:solidFill>
            <a:scene3d>
              <a:camera prst="orthographicFront"/>
              <a:lightRig rig="threePt" dir="t"/>
            </a:scene3d>
            <a:sp3d>
              <a:bevelT w="165100" prst="coolSlant"/>
            </a:sp3d>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40673" y="51755"/>
              <a:ext cx="4633561" cy="751839"/>
            </a:xfrm>
            <a:prstGeom prst="rect">
              <a:avLst/>
            </a:prstGeom>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PROGRESS UPDATE</a:t>
              </a:r>
              <a:endParaRPr kumimoji="0" lang="en-GB" sz="3600" b="0" i="0" u="none" strike="noStrike" kern="1200" cap="none" spc="0" normalizeH="0" baseline="0" noProof="0" dirty="0">
                <a:ln>
                  <a:noFill/>
                </a:ln>
                <a:solidFill>
                  <a:prstClr val="white"/>
                </a:solidFill>
                <a:effectLst/>
                <a:uLnTx/>
                <a:uFillTx/>
                <a:latin typeface="Calibri"/>
                <a:ea typeface="+mn-ea"/>
                <a:cs typeface="+mn-cs"/>
              </a:endParaRPr>
            </a:p>
          </p:txBody>
        </p:sp>
      </p:grpSp>
      <p:graphicFrame>
        <p:nvGraphicFramePr>
          <p:cNvPr id="12" name="Content Placeholder 8"/>
          <p:cNvGraphicFramePr>
            <a:graphicFrameLocks noGrp="1"/>
          </p:cNvGraphicFramePr>
          <p:nvPr>
            <p:ph idx="1"/>
            <p:extLst>
              <p:ext uri="{D42A27DB-BD31-4B8C-83A1-F6EECF244321}">
                <p14:modId xmlns:p14="http://schemas.microsoft.com/office/powerpoint/2010/main" xmlns="" val="1212680694"/>
              </p:ext>
            </p:extLst>
          </p:nvPr>
        </p:nvGraphicFramePr>
        <p:xfrm>
          <a:off x="514336" y="1808414"/>
          <a:ext cx="2543164"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xmlns="" id="{D4DA1E2A-C469-48BD-AECC-DB16D1CF3557}"/>
              </a:ext>
            </a:extLst>
          </p:cNvPr>
          <p:cNvPicPr>
            <a:picLocks noChangeAspect="1"/>
          </p:cNvPicPr>
          <p:nvPr/>
        </p:nvPicPr>
        <p:blipFill>
          <a:blip r:embed="rId9" cstate="print"/>
          <a:stretch>
            <a:fillRect/>
          </a:stretch>
        </p:blipFill>
        <p:spPr>
          <a:xfrm>
            <a:off x="3829487" y="1808414"/>
            <a:ext cx="3334801" cy="4712616"/>
          </a:xfrm>
          <a:prstGeom prst="rect">
            <a:avLst/>
          </a:prstGeom>
        </p:spPr>
      </p:pic>
    </p:spTree>
    <p:extLst>
      <p:ext uri="{BB962C8B-B14F-4D97-AF65-F5344CB8AC3E}">
        <p14:creationId xmlns:p14="http://schemas.microsoft.com/office/powerpoint/2010/main" xmlns="" val="300904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28107</TotalTime>
  <Words>284</Words>
  <Application>Microsoft Office PowerPoint</Application>
  <PresentationFormat>On-screen Show (4:3)</PresentationFormat>
  <Paragraphs>102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ppn</cp:lastModifiedBy>
  <cp:revision>189</cp:revision>
  <cp:lastPrinted>2022-04-28T16:11:15Z</cp:lastPrinted>
  <dcterms:created xsi:type="dcterms:W3CDTF">2020-06-20T06:35:29Z</dcterms:created>
  <dcterms:modified xsi:type="dcterms:W3CDTF">2022-05-23T14:31:20Z</dcterms:modified>
</cp:coreProperties>
</file>