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747" r:id="rId1"/>
  </p:sldMasterIdLst>
  <p:notesMasterIdLst>
    <p:notesMasterId r:id="rId41"/>
  </p:notesMasterIdLst>
  <p:handoutMasterIdLst>
    <p:handoutMasterId r:id="rId42"/>
  </p:handoutMasterIdLst>
  <p:sldIdLst>
    <p:sldId id="326" r:id="rId2"/>
    <p:sldId id="521" r:id="rId3"/>
    <p:sldId id="479" r:id="rId4"/>
    <p:sldId id="452" r:id="rId5"/>
    <p:sldId id="453" r:id="rId6"/>
    <p:sldId id="455" r:id="rId7"/>
    <p:sldId id="456" r:id="rId8"/>
    <p:sldId id="457" r:id="rId9"/>
    <p:sldId id="458" r:id="rId10"/>
    <p:sldId id="460" r:id="rId11"/>
    <p:sldId id="481" r:id="rId12"/>
    <p:sldId id="482" r:id="rId13"/>
    <p:sldId id="477" r:id="rId14"/>
    <p:sldId id="478" r:id="rId15"/>
    <p:sldId id="484" r:id="rId16"/>
    <p:sldId id="485" r:id="rId17"/>
    <p:sldId id="519" r:id="rId18"/>
    <p:sldId id="486" r:id="rId19"/>
    <p:sldId id="511" r:id="rId20"/>
    <p:sldId id="514" r:id="rId21"/>
    <p:sldId id="512" r:id="rId22"/>
    <p:sldId id="513" r:id="rId23"/>
    <p:sldId id="504" r:id="rId24"/>
    <p:sldId id="522" r:id="rId25"/>
    <p:sldId id="505" r:id="rId26"/>
    <p:sldId id="465" r:id="rId27"/>
    <p:sldId id="469" r:id="rId28"/>
    <p:sldId id="470" r:id="rId29"/>
    <p:sldId id="473" r:id="rId30"/>
    <p:sldId id="474" r:id="rId31"/>
    <p:sldId id="506" r:id="rId32"/>
    <p:sldId id="497" r:id="rId33"/>
    <p:sldId id="498" r:id="rId34"/>
    <p:sldId id="499" r:id="rId35"/>
    <p:sldId id="500" r:id="rId36"/>
    <p:sldId id="502" r:id="rId37"/>
    <p:sldId id="503" r:id="rId38"/>
    <p:sldId id="520" r:id="rId39"/>
    <p:sldId id="448" r:id="rId40"/>
  </p:sldIdLst>
  <p:sldSz cx="9144000" cy="6858000" type="screen4x3"/>
  <p:notesSz cx="6864350" cy="9996488"/>
  <p:custDataLst>
    <p:tags r:id="rId43"/>
  </p:custDataLst>
  <p:defaultTextStyle>
    <a:defPPr>
      <a:defRPr lang="en-M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49" userDrawn="1">
          <p15:clr>
            <a:srgbClr val="A4A3A4"/>
          </p15:clr>
        </p15:guide>
        <p15:guide id="2" pos="216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8A8"/>
    <a:srgbClr val="ABC0E4"/>
    <a:srgbClr val="97D5D4"/>
    <a:srgbClr val="006600"/>
    <a:srgbClr val="CC33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0909" autoAdjust="0"/>
  </p:normalViewPr>
  <p:slideViewPr>
    <p:cSldViewPr>
      <p:cViewPr varScale="1">
        <p:scale>
          <a:sx n="111" d="100"/>
          <a:sy n="111" d="100"/>
        </p:scale>
        <p:origin x="51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9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78"/>
    </p:cViewPr>
  </p:sorterViewPr>
  <p:notesViewPr>
    <p:cSldViewPr>
      <p:cViewPr varScale="1">
        <p:scale>
          <a:sx n="52" d="100"/>
          <a:sy n="52" d="100"/>
        </p:scale>
        <p:origin x="2976" y="96"/>
      </p:cViewPr>
      <p:guideLst>
        <p:guide orient="horz" pos="3149"/>
        <p:guide pos="216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gs" Target="tags/tag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7998AC-03AB-4564-91CD-DBE90BF89091}" type="doc">
      <dgm:prSet loTypeId="urn:microsoft.com/office/officeart/2011/layout/InterconnectedBlock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71F88C94-69D0-4F25-81B4-2AEEF212517F}">
      <dgm:prSet phldrT="[Text]"/>
      <dgm:spPr/>
      <dgm:t>
        <a:bodyPr/>
        <a:lstStyle/>
        <a:p>
          <a:r>
            <a:rPr lang="en-IE" dirty="0"/>
            <a:t>Needs</a:t>
          </a:r>
        </a:p>
      </dgm:t>
    </dgm:pt>
    <dgm:pt modelId="{5845FBFB-F280-4471-8323-6D160B4E453E}" type="parTrans" cxnId="{DD060E99-F976-40D6-8D05-A4FE34E50D0B}">
      <dgm:prSet/>
      <dgm:spPr/>
      <dgm:t>
        <a:bodyPr/>
        <a:lstStyle/>
        <a:p>
          <a:endParaRPr lang="en-IE"/>
        </a:p>
      </dgm:t>
    </dgm:pt>
    <dgm:pt modelId="{DAA2C0C6-E784-4D93-9B30-55E911C197EA}" type="sibTrans" cxnId="{DD060E99-F976-40D6-8D05-A4FE34E50D0B}">
      <dgm:prSet/>
      <dgm:spPr/>
      <dgm:t>
        <a:bodyPr/>
        <a:lstStyle/>
        <a:p>
          <a:endParaRPr lang="en-IE"/>
        </a:p>
      </dgm:t>
    </dgm:pt>
    <dgm:pt modelId="{2FC21DEA-BB27-4D20-B46F-E01371944E8C}">
      <dgm:prSet phldrT="[Text]"/>
      <dgm:spPr/>
      <dgm:t>
        <a:bodyPr/>
        <a:lstStyle/>
        <a:p>
          <a:pPr algn="l"/>
          <a:r>
            <a:rPr lang="en-IE" dirty="0"/>
            <a:t> </a:t>
          </a:r>
        </a:p>
      </dgm:t>
    </dgm:pt>
    <dgm:pt modelId="{CAAFEB5D-0175-480C-8647-1F4F0A8E23D5}" type="parTrans" cxnId="{F9E238A9-57CD-4569-8DD8-7F82E12A781C}">
      <dgm:prSet/>
      <dgm:spPr/>
      <dgm:t>
        <a:bodyPr/>
        <a:lstStyle/>
        <a:p>
          <a:endParaRPr lang="en-IE"/>
        </a:p>
      </dgm:t>
    </dgm:pt>
    <dgm:pt modelId="{03225E5C-C48B-4DC5-B744-D57EDFFED81A}" type="sibTrans" cxnId="{F9E238A9-57CD-4569-8DD8-7F82E12A781C}">
      <dgm:prSet/>
      <dgm:spPr/>
      <dgm:t>
        <a:bodyPr/>
        <a:lstStyle/>
        <a:p>
          <a:endParaRPr lang="en-IE"/>
        </a:p>
      </dgm:t>
    </dgm:pt>
    <dgm:pt modelId="{7E1CA434-12A6-4D57-8729-C5FA48A4C93A}">
      <dgm:prSet phldrT="[Text]"/>
      <dgm:spPr/>
      <dgm:t>
        <a:bodyPr/>
        <a:lstStyle/>
        <a:p>
          <a:pPr algn="l"/>
          <a:r>
            <a:rPr lang="en-IE" dirty="0"/>
            <a:t> </a:t>
          </a:r>
        </a:p>
      </dgm:t>
    </dgm:pt>
    <dgm:pt modelId="{6DB4A410-52A9-43BD-9F29-3FCFBF42B27D}" type="parTrans" cxnId="{DDC4D5FA-AF13-4A06-A925-8B9BCC88E7E3}">
      <dgm:prSet/>
      <dgm:spPr/>
      <dgm:t>
        <a:bodyPr/>
        <a:lstStyle/>
        <a:p>
          <a:endParaRPr lang="en-IE"/>
        </a:p>
      </dgm:t>
    </dgm:pt>
    <dgm:pt modelId="{1C159552-5DE0-444C-B927-56E26D03C488}" type="sibTrans" cxnId="{DDC4D5FA-AF13-4A06-A925-8B9BCC88E7E3}">
      <dgm:prSet/>
      <dgm:spPr/>
      <dgm:t>
        <a:bodyPr/>
        <a:lstStyle/>
        <a:p>
          <a:endParaRPr lang="en-IE"/>
        </a:p>
      </dgm:t>
    </dgm:pt>
    <dgm:pt modelId="{24C68C0C-1CA2-4B41-ABFD-5841A7226DAE}">
      <dgm:prSet phldrT="[Text]"/>
      <dgm:spPr/>
      <dgm:t>
        <a:bodyPr/>
        <a:lstStyle/>
        <a:p>
          <a:r>
            <a:rPr lang="en-IE" dirty="0"/>
            <a:t> Outputs</a:t>
          </a:r>
        </a:p>
      </dgm:t>
    </dgm:pt>
    <dgm:pt modelId="{706780A3-A0E9-4334-8543-724308ABD01C}" type="parTrans" cxnId="{398BD211-969D-4217-8FC3-58EE532A5BE3}">
      <dgm:prSet/>
      <dgm:spPr/>
      <dgm:t>
        <a:bodyPr/>
        <a:lstStyle/>
        <a:p>
          <a:endParaRPr lang="en-IE"/>
        </a:p>
      </dgm:t>
    </dgm:pt>
    <dgm:pt modelId="{19F825CB-7162-4333-A613-71250652A885}" type="sibTrans" cxnId="{398BD211-969D-4217-8FC3-58EE532A5BE3}">
      <dgm:prSet/>
      <dgm:spPr/>
      <dgm:t>
        <a:bodyPr/>
        <a:lstStyle/>
        <a:p>
          <a:endParaRPr lang="en-IE"/>
        </a:p>
      </dgm:t>
    </dgm:pt>
    <dgm:pt modelId="{CDB704C5-1E3A-4647-ABBC-F4F1E31F71FF}">
      <dgm:prSet/>
      <dgm:spPr>
        <a:solidFill>
          <a:srgbClr val="197134"/>
        </a:solidFill>
      </dgm:spPr>
      <dgm:t>
        <a:bodyPr/>
        <a:lstStyle/>
        <a:p>
          <a:r>
            <a:rPr lang="en-IE" dirty="0"/>
            <a:t>Outcomes</a:t>
          </a:r>
        </a:p>
        <a:p>
          <a:r>
            <a:rPr lang="en-IE" dirty="0"/>
            <a:t>Changes</a:t>
          </a:r>
        </a:p>
      </dgm:t>
    </dgm:pt>
    <dgm:pt modelId="{34C38195-008C-4735-88E6-5FFFC200418E}" type="parTrans" cxnId="{ECC5DD5F-F2E3-48EE-A084-44033FBE35DA}">
      <dgm:prSet/>
      <dgm:spPr/>
      <dgm:t>
        <a:bodyPr/>
        <a:lstStyle/>
        <a:p>
          <a:endParaRPr lang="en-IE"/>
        </a:p>
      </dgm:t>
    </dgm:pt>
    <dgm:pt modelId="{E1E58CA7-89C5-4C91-BBDA-5D47DFD919B1}" type="sibTrans" cxnId="{ECC5DD5F-F2E3-48EE-A084-44033FBE35DA}">
      <dgm:prSet/>
      <dgm:spPr/>
      <dgm:t>
        <a:bodyPr/>
        <a:lstStyle/>
        <a:p>
          <a:endParaRPr lang="en-IE"/>
        </a:p>
      </dgm:t>
    </dgm:pt>
    <dgm:pt modelId="{48362278-B1AF-4BED-B935-C8F33B32AC34}">
      <dgm:prSet/>
      <dgm:spPr/>
      <dgm:t>
        <a:bodyPr/>
        <a:lstStyle/>
        <a:p>
          <a:endParaRPr lang="en-IE" dirty="0"/>
        </a:p>
      </dgm:t>
    </dgm:pt>
    <dgm:pt modelId="{20C0C9F6-643F-410F-9E04-F93AC135467E}" type="parTrans" cxnId="{6B4A14F2-A7CD-4A23-BC8C-A2224012B365}">
      <dgm:prSet/>
      <dgm:spPr/>
      <dgm:t>
        <a:bodyPr/>
        <a:lstStyle/>
        <a:p>
          <a:endParaRPr lang="en-IE"/>
        </a:p>
      </dgm:t>
    </dgm:pt>
    <dgm:pt modelId="{8E4E5C88-95DA-45A1-B84A-4DC8C5D5090D}" type="sibTrans" cxnId="{6B4A14F2-A7CD-4A23-BC8C-A2224012B365}">
      <dgm:prSet/>
      <dgm:spPr/>
      <dgm:t>
        <a:bodyPr/>
        <a:lstStyle/>
        <a:p>
          <a:endParaRPr lang="en-IE"/>
        </a:p>
      </dgm:t>
    </dgm:pt>
    <dgm:pt modelId="{E38A4787-A6A7-4672-9CD2-A5DF8D7A71FA}">
      <dgm:prSet phldrT="[Text]"/>
      <dgm:spPr/>
      <dgm:t>
        <a:bodyPr/>
        <a:lstStyle/>
        <a:p>
          <a:r>
            <a:rPr lang="en-IE" dirty="0"/>
            <a:t>Vision and objectives</a:t>
          </a:r>
        </a:p>
      </dgm:t>
    </dgm:pt>
    <dgm:pt modelId="{F802080B-78DD-4BCF-A94F-93E81E17BCB7}" type="sibTrans" cxnId="{E7E4DE97-7144-445D-936C-8E4E811B5CB6}">
      <dgm:prSet/>
      <dgm:spPr/>
      <dgm:t>
        <a:bodyPr/>
        <a:lstStyle/>
        <a:p>
          <a:endParaRPr lang="en-IE"/>
        </a:p>
      </dgm:t>
    </dgm:pt>
    <dgm:pt modelId="{9A4741EC-8D5F-4063-AEF0-1E49678C62BF}" type="parTrans" cxnId="{E7E4DE97-7144-445D-936C-8E4E811B5CB6}">
      <dgm:prSet/>
      <dgm:spPr/>
      <dgm:t>
        <a:bodyPr/>
        <a:lstStyle/>
        <a:p>
          <a:endParaRPr lang="en-IE"/>
        </a:p>
      </dgm:t>
    </dgm:pt>
    <dgm:pt modelId="{34132F66-67C3-4AEB-96B7-1848D206F034}" type="pres">
      <dgm:prSet presAssocID="{8A7998AC-03AB-4564-91CD-DBE90BF89091}" presName="Name0" presStyleCnt="0">
        <dgm:presLayoutVars>
          <dgm:chMax val="7"/>
          <dgm:chPref val="5"/>
          <dgm:dir/>
          <dgm:animOne val="branch"/>
          <dgm:animLvl val="lvl"/>
        </dgm:presLayoutVars>
      </dgm:prSet>
      <dgm:spPr/>
    </dgm:pt>
    <dgm:pt modelId="{9FD4541D-675A-4BFB-BC23-C32887F46FD7}" type="pres">
      <dgm:prSet presAssocID="{CDB704C5-1E3A-4647-ABBC-F4F1E31F71FF}" presName="ChildAccent4" presStyleCnt="0"/>
      <dgm:spPr/>
    </dgm:pt>
    <dgm:pt modelId="{110FD19B-5078-493A-AD2F-E159A55E5A4E}" type="pres">
      <dgm:prSet presAssocID="{CDB704C5-1E3A-4647-ABBC-F4F1E31F71FF}" presName="ChildAccent" presStyleLbl="alignImgPlace1" presStyleIdx="0" presStyleCnt="4"/>
      <dgm:spPr/>
    </dgm:pt>
    <dgm:pt modelId="{5D008759-00E8-4163-B702-6237B37E5C0E}" type="pres">
      <dgm:prSet presAssocID="{CDB704C5-1E3A-4647-ABBC-F4F1E31F71FF}" presName="Child4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F855148F-CD4B-4659-BF36-B5705DEB61F6}" type="pres">
      <dgm:prSet presAssocID="{CDB704C5-1E3A-4647-ABBC-F4F1E31F71FF}" presName="Parent4" presStyleLbl="node1" presStyleIdx="0" presStyleCnt="4">
        <dgm:presLayoutVars>
          <dgm:chMax val="2"/>
          <dgm:chPref val="1"/>
          <dgm:bulletEnabled val="1"/>
        </dgm:presLayoutVars>
      </dgm:prSet>
      <dgm:spPr/>
    </dgm:pt>
    <dgm:pt modelId="{1772C64B-3A65-4858-B496-DC6A3E35C59D}" type="pres">
      <dgm:prSet presAssocID="{24C68C0C-1CA2-4B41-ABFD-5841A7226DAE}" presName="ChildAccent3" presStyleCnt="0"/>
      <dgm:spPr/>
    </dgm:pt>
    <dgm:pt modelId="{4E3CFD49-1303-4005-A299-AA521FD31857}" type="pres">
      <dgm:prSet presAssocID="{24C68C0C-1CA2-4B41-ABFD-5841A7226DAE}" presName="ChildAccent" presStyleLbl="alignImgPlace1" presStyleIdx="1" presStyleCnt="4"/>
      <dgm:spPr/>
    </dgm:pt>
    <dgm:pt modelId="{D6DF9761-E5ED-4A3E-A218-B08559B0D6D2}" type="pres">
      <dgm:prSet presAssocID="{24C68C0C-1CA2-4B41-ABFD-5841A7226DAE}" presName="Child3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10653A0C-BCFD-4D77-83B5-43260BF66894}" type="pres">
      <dgm:prSet presAssocID="{24C68C0C-1CA2-4B41-ABFD-5841A7226DAE}" presName="Parent3" presStyleLbl="node1" presStyleIdx="1" presStyleCnt="4">
        <dgm:presLayoutVars>
          <dgm:chMax val="2"/>
          <dgm:chPref val="1"/>
          <dgm:bulletEnabled val="1"/>
        </dgm:presLayoutVars>
      </dgm:prSet>
      <dgm:spPr/>
    </dgm:pt>
    <dgm:pt modelId="{D9B6FE07-DFE0-477C-AB0C-04E25EC8FE94}" type="pres">
      <dgm:prSet presAssocID="{E38A4787-A6A7-4672-9CD2-A5DF8D7A71FA}" presName="ChildAccent2" presStyleCnt="0"/>
      <dgm:spPr/>
    </dgm:pt>
    <dgm:pt modelId="{1FB77F78-6C4A-408D-8048-FD53ED1B47B4}" type="pres">
      <dgm:prSet presAssocID="{E38A4787-A6A7-4672-9CD2-A5DF8D7A71FA}" presName="ChildAccent" presStyleLbl="alignImgPlace1" presStyleIdx="2" presStyleCnt="4"/>
      <dgm:spPr/>
    </dgm:pt>
    <dgm:pt modelId="{24E3C5F1-9340-4496-B513-51EE026B109E}" type="pres">
      <dgm:prSet presAssocID="{E38A4787-A6A7-4672-9CD2-A5DF8D7A71FA}" presName="Child2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B38390F-F3FB-4EBE-84CF-8DDF4049D5A0}" type="pres">
      <dgm:prSet presAssocID="{E38A4787-A6A7-4672-9CD2-A5DF8D7A71FA}" presName="Parent2" presStyleLbl="node1" presStyleIdx="2" presStyleCnt="4">
        <dgm:presLayoutVars>
          <dgm:chMax val="2"/>
          <dgm:chPref val="1"/>
          <dgm:bulletEnabled val="1"/>
        </dgm:presLayoutVars>
      </dgm:prSet>
      <dgm:spPr/>
    </dgm:pt>
    <dgm:pt modelId="{E8168A7C-6A7B-458E-BDB3-A5D6E9D3BDD9}" type="pres">
      <dgm:prSet presAssocID="{71F88C94-69D0-4F25-81B4-2AEEF212517F}" presName="ChildAccent1" presStyleCnt="0"/>
      <dgm:spPr/>
    </dgm:pt>
    <dgm:pt modelId="{FCA201F5-79E4-453A-9BB9-E958DA0836D0}" type="pres">
      <dgm:prSet presAssocID="{71F88C94-69D0-4F25-81B4-2AEEF212517F}" presName="ChildAccent" presStyleLbl="alignImgPlace1" presStyleIdx="3" presStyleCnt="4"/>
      <dgm:spPr/>
    </dgm:pt>
    <dgm:pt modelId="{9567AC75-C8EE-4D89-A986-FFB553D383D2}" type="pres">
      <dgm:prSet presAssocID="{71F88C94-69D0-4F25-81B4-2AEEF212517F}" presName="Child1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2B92A89E-A1AA-411B-95DD-67480B4E5EB7}" type="pres">
      <dgm:prSet presAssocID="{71F88C94-69D0-4F25-81B4-2AEEF212517F}" presName="Parent1" presStyleLbl="node1" presStyleIdx="3" presStyleCnt="4">
        <dgm:presLayoutVars>
          <dgm:chMax val="2"/>
          <dgm:chPref val="1"/>
          <dgm:bulletEnabled val="1"/>
        </dgm:presLayoutVars>
      </dgm:prSet>
      <dgm:spPr/>
    </dgm:pt>
  </dgm:ptLst>
  <dgm:cxnLst>
    <dgm:cxn modelId="{CB1F3908-B667-469C-8FFD-416D98E29BC0}" type="presOf" srcId="{2FC21DEA-BB27-4D20-B46F-E01371944E8C}" destId="{9567AC75-C8EE-4D89-A986-FFB553D383D2}" srcOrd="1" destOrd="0" presId="urn:microsoft.com/office/officeart/2011/layout/InterconnectedBlockProcess"/>
    <dgm:cxn modelId="{398BD211-969D-4217-8FC3-58EE532A5BE3}" srcId="{8A7998AC-03AB-4564-91CD-DBE90BF89091}" destId="{24C68C0C-1CA2-4B41-ABFD-5841A7226DAE}" srcOrd="2" destOrd="0" parTransId="{706780A3-A0E9-4334-8543-724308ABD01C}" sibTransId="{19F825CB-7162-4333-A613-71250652A885}"/>
    <dgm:cxn modelId="{A6D4E31A-8D5E-4A56-86D4-6D72A0953330}" type="presOf" srcId="{8A7998AC-03AB-4564-91CD-DBE90BF89091}" destId="{34132F66-67C3-4AEB-96B7-1848D206F034}" srcOrd="0" destOrd="0" presId="urn:microsoft.com/office/officeart/2011/layout/InterconnectedBlockProcess"/>
    <dgm:cxn modelId="{AAAD9C3C-CD79-4001-86A8-AE88CF0A8147}" type="presOf" srcId="{48362278-B1AF-4BED-B935-C8F33B32AC34}" destId="{4E3CFD49-1303-4005-A299-AA521FD31857}" srcOrd="0" destOrd="0" presId="urn:microsoft.com/office/officeart/2011/layout/InterconnectedBlockProcess"/>
    <dgm:cxn modelId="{8C17474C-154E-48DC-80AF-227072B4F853}" type="presOf" srcId="{24C68C0C-1CA2-4B41-ABFD-5841A7226DAE}" destId="{10653A0C-BCFD-4D77-83B5-43260BF66894}" srcOrd="0" destOrd="0" presId="urn:microsoft.com/office/officeart/2011/layout/InterconnectedBlockProcess"/>
    <dgm:cxn modelId="{74CB5751-6AF0-4122-9E0C-62E4771F185B}" type="presOf" srcId="{7E1CA434-12A6-4D57-8729-C5FA48A4C93A}" destId="{24E3C5F1-9340-4496-B513-51EE026B109E}" srcOrd="1" destOrd="0" presId="urn:microsoft.com/office/officeart/2011/layout/InterconnectedBlockProcess"/>
    <dgm:cxn modelId="{4FF09D5E-44C4-475B-9164-83B5AE89B73B}" type="presOf" srcId="{E38A4787-A6A7-4672-9CD2-A5DF8D7A71FA}" destId="{AB38390F-F3FB-4EBE-84CF-8DDF4049D5A0}" srcOrd="0" destOrd="0" presId="urn:microsoft.com/office/officeart/2011/layout/InterconnectedBlockProcess"/>
    <dgm:cxn modelId="{ECC5DD5F-F2E3-48EE-A084-44033FBE35DA}" srcId="{8A7998AC-03AB-4564-91CD-DBE90BF89091}" destId="{CDB704C5-1E3A-4647-ABBC-F4F1E31F71FF}" srcOrd="3" destOrd="0" parTransId="{34C38195-008C-4735-88E6-5FFFC200418E}" sibTransId="{E1E58CA7-89C5-4C91-BBDA-5D47DFD919B1}"/>
    <dgm:cxn modelId="{70019276-7E06-4C2E-A259-D929BD2974D3}" type="presOf" srcId="{2FC21DEA-BB27-4D20-B46F-E01371944E8C}" destId="{FCA201F5-79E4-453A-9BB9-E958DA0836D0}" srcOrd="0" destOrd="0" presId="urn:microsoft.com/office/officeart/2011/layout/InterconnectedBlockProcess"/>
    <dgm:cxn modelId="{BC25CA7C-4B04-438B-AB33-1CA78FEE63BA}" type="presOf" srcId="{CDB704C5-1E3A-4647-ABBC-F4F1E31F71FF}" destId="{F855148F-CD4B-4659-BF36-B5705DEB61F6}" srcOrd="0" destOrd="0" presId="urn:microsoft.com/office/officeart/2011/layout/InterconnectedBlockProcess"/>
    <dgm:cxn modelId="{CB1A408F-354C-4956-8B35-486CE2258497}" type="presOf" srcId="{48362278-B1AF-4BED-B935-C8F33B32AC34}" destId="{D6DF9761-E5ED-4A3E-A218-B08559B0D6D2}" srcOrd="1" destOrd="0" presId="urn:microsoft.com/office/officeart/2011/layout/InterconnectedBlockProcess"/>
    <dgm:cxn modelId="{E7E4DE97-7144-445D-936C-8E4E811B5CB6}" srcId="{8A7998AC-03AB-4564-91CD-DBE90BF89091}" destId="{E38A4787-A6A7-4672-9CD2-A5DF8D7A71FA}" srcOrd="1" destOrd="0" parTransId="{9A4741EC-8D5F-4063-AEF0-1E49678C62BF}" sibTransId="{F802080B-78DD-4BCF-A94F-93E81E17BCB7}"/>
    <dgm:cxn modelId="{DD060E99-F976-40D6-8D05-A4FE34E50D0B}" srcId="{8A7998AC-03AB-4564-91CD-DBE90BF89091}" destId="{71F88C94-69D0-4F25-81B4-2AEEF212517F}" srcOrd="0" destOrd="0" parTransId="{5845FBFB-F280-4471-8323-6D160B4E453E}" sibTransId="{DAA2C0C6-E784-4D93-9B30-55E911C197EA}"/>
    <dgm:cxn modelId="{5913079E-9734-4848-A6DF-3A336794BE04}" type="presOf" srcId="{7E1CA434-12A6-4D57-8729-C5FA48A4C93A}" destId="{1FB77F78-6C4A-408D-8048-FD53ED1B47B4}" srcOrd="0" destOrd="0" presId="urn:microsoft.com/office/officeart/2011/layout/InterconnectedBlockProcess"/>
    <dgm:cxn modelId="{F9E238A9-57CD-4569-8DD8-7F82E12A781C}" srcId="{71F88C94-69D0-4F25-81B4-2AEEF212517F}" destId="{2FC21DEA-BB27-4D20-B46F-E01371944E8C}" srcOrd="0" destOrd="0" parTransId="{CAAFEB5D-0175-480C-8647-1F4F0A8E23D5}" sibTransId="{03225E5C-C48B-4DC5-B744-D57EDFFED81A}"/>
    <dgm:cxn modelId="{AA0CEFD0-CAA7-4D6D-9711-2DAC0F2F341A}" type="presOf" srcId="{71F88C94-69D0-4F25-81B4-2AEEF212517F}" destId="{2B92A89E-A1AA-411B-95DD-67480B4E5EB7}" srcOrd="0" destOrd="0" presId="urn:microsoft.com/office/officeart/2011/layout/InterconnectedBlockProcess"/>
    <dgm:cxn modelId="{6B4A14F2-A7CD-4A23-BC8C-A2224012B365}" srcId="{24C68C0C-1CA2-4B41-ABFD-5841A7226DAE}" destId="{48362278-B1AF-4BED-B935-C8F33B32AC34}" srcOrd="0" destOrd="0" parTransId="{20C0C9F6-643F-410F-9E04-F93AC135467E}" sibTransId="{8E4E5C88-95DA-45A1-B84A-4DC8C5D5090D}"/>
    <dgm:cxn modelId="{DDC4D5FA-AF13-4A06-A925-8B9BCC88E7E3}" srcId="{E38A4787-A6A7-4672-9CD2-A5DF8D7A71FA}" destId="{7E1CA434-12A6-4D57-8729-C5FA48A4C93A}" srcOrd="0" destOrd="0" parTransId="{6DB4A410-52A9-43BD-9F29-3FCFBF42B27D}" sibTransId="{1C159552-5DE0-444C-B927-56E26D03C488}"/>
    <dgm:cxn modelId="{CCA415E3-A1BA-40E1-875E-2A4EE82A7630}" type="presParOf" srcId="{34132F66-67C3-4AEB-96B7-1848D206F034}" destId="{9FD4541D-675A-4BFB-BC23-C32887F46FD7}" srcOrd="0" destOrd="0" presId="urn:microsoft.com/office/officeart/2011/layout/InterconnectedBlockProcess"/>
    <dgm:cxn modelId="{7397FEAB-6683-4276-8755-87570C2BFF62}" type="presParOf" srcId="{9FD4541D-675A-4BFB-BC23-C32887F46FD7}" destId="{110FD19B-5078-493A-AD2F-E159A55E5A4E}" srcOrd="0" destOrd="0" presId="urn:microsoft.com/office/officeart/2011/layout/InterconnectedBlockProcess"/>
    <dgm:cxn modelId="{513A14EF-D284-4CA8-83AB-C8FE4D725AE6}" type="presParOf" srcId="{34132F66-67C3-4AEB-96B7-1848D206F034}" destId="{5D008759-00E8-4163-B702-6237B37E5C0E}" srcOrd="1" destOrd="0" presId="urn:microsoft.com/office/officeart/2011/layout/InterconnectedBlockProcess"/>
    <dgm:cxn modelId="{8E2B9B93-8336-4DFB-A4EA-FBBF5F862ADC}" type="presParOf" srcId="{34132F66-67C3-4AEB-96B7-1848D206F034}" destId="{F855148F-CD4B-4659-BF36-B5705DEB61F6}" srcOrd="2" destOrd="0" presId="urn:microsoft.com/office/officeart/2011/layout/InterconnectedBlockProcess"/>
    <dgm:cxn modelId="{90DC16A6-1A4A-4500-B695-35A0D5C60CF8}" type="presParOf" srcId="{34132F66-67C3-4AEB-96B7-1848D206F034}" destId="{1772C64B-3A65-4858-B496-DC6A3E35C59D}" srcOrd="3" destOrd="0" presId="urn:microsoft.com/office/officeart/2011/layout/InterconnectedBlockProcess"/>
    <dgm:cxn modelId="{9113F7F3-1621-40D3-A1AE-C8A1F87E1364}" type="presParOf" srcId="{1772C64B-3A65-4858-B496-DC6A3E35C59D}" destId="{4E3CFD49-1303-4005-A299-AA521FD31857}" srcOrd="0" destOrd="0" presId="urn:microsoft.com/office/officeart/2011/layout/InterconnectedBlockProcess"/>
    <dgm:cxn modelId="{9E3E5619-98A1-45D6-B7D8-C4FEFE99AF74}" type="presParOf" srcId="{34132F66-67C3-4AEB-96B7-1848D206F034}" destId="{D6DF9761-E5ED-4A3E-A218-B08559B0D6D2}" srcOrd="4" destOrd="0" presId="urn:microsoft.com/office/officeart/2011/layout/InterconnectedBlockProcess"/>
    <dgm:cxn modelId="{5A1DFB61-FBD0-4CE9-8ECF-5E444732C8B1}" type="presParOf" srcId="{34132F66-67C3-4AEB-96B7-1848D206F034}" destId="{10653A0C-BCFD-4D77-83B5-43260BF66894}" srcOrd="5" destOrd="0" presId="urn:microsoft.com/office/officeart/2011/layout/InterconnectedBlockProcess"/>
    <dgm:cxn modelId="{D37589E6-ABA8-4355-9680-16E71CBCDF86}" type="presParOf" srcId="{34132F66-67C3-4AEB-96B7-1848D206F034}" destId="{D9B6FE07-DFE0-477C-AB0C-04E25EC8FE94}" srcOrd="6" destOrd="0" presId="urn:microsoft.com/office/officeart/2011/layout/InterconnectedBlockProcess"/>
    <dgm:cxn modelId="{0B07E3B8-DA21-4893-9AB0-56BCAD0FD4D4}" type="presParOf" srcId="{D9B6FE07-DFE0-477C-AB0C-04E25EC8FE94}" destId="{1FB77F78-6C4A-408D-8048-FD53ED1B47B4}" srcOrd="0" destOrd="0" presId="urn:microsoft.com/office/officeart/2011/layout/InterconnectedBlockProcess"/>
    <dgm:cxn modelId="{9E7D9633-3031-49AA-98F9-32A793E2393E}" type="presParOf" srcId="{34132F66-67C3-4AEB-96B7-1848D206F034}" destId="{24E3C5F1-9340-4496-B513-51EE026B109E}" srcOrd="7" destOrd="0" presId="urn:microsoft.com/office/officeart/2011/layout/InterconnectedBlockProcess"/>
    <dgm:cxn modelId="{1BD77FEF-F8DE-4B1E-8F8D-265DA72F65C6}" type="presParOf" srcId="{34132F66-67C3-4AEB-96B7-1848D206F034}" destId="{AB38390F-F3FB-4EBE-84CF-8DDF4049D5A0}" srcOrd="8" destOrd="0" presId="urn:microsoft.com/office/officeart/2011/layout/InterconnectedBlockProcess"/>
    <dgm:cxn modelId="{629A79A6-347E-4F8A-8053-6998C17F6B10}" type="presParOf" srcId="{34132F66-67C3-4AEB-96B7-1848D206F034}" destId="{E8168A7C-6A7B-458E-BDB3-A5D6E9D3BDD9}" srcOrd="9" destOrd="0" presId="urn:microsoft.com/office/officeart/2011/layout/InterconnectedBlockProcess"/>
    <dgm:cxn modelId="{469EE45F-06A2-4EE7-B6D9-43A9763BFE7F}" type="presParOf" srcId="{E8168A7C-6A7B-458E-BDB3-A5D6E9D3BDD9}" destId="{FCA201F5-79E4-453A-9BB9-E958DA0836D0}" srcOrd="0" destOrd="0" presId="urn:microsoft.com/office/officeart/2011/layout/InterconnectedBlockProcess"/>
    <dgm:cxn modelId="{E5681C0C-99CB-40F5-9A1A-2A48AFE40B0D}" type="presParOf" srcId="{34132F66-67C3-4AEB-96B7-1848D206F034}" destId="{9567AC75-C8EE-4D89-A986-FFB553D383D2}" srcOrd="10" destOrd="0" presId="urn:microsoft.com/office/officeart/2011/layout/InterconnectedBlockProcess"/>
    <dgm:cxn modelId="{5AD7B9E2-05F4-4766-8196-8268BDF32A7A}" type="presParOf" srcId="{34132F66-67C3-4AEB-96B7-1848D206F034}" destId="{2B92A89E-A1AA-411B-95DD-67480B4E5EB7}" srcOrd="11" destOrd="0" presId="urn:microsoft.com/office/officeart/2011/layout/InterconnectedBlock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60D5B25-9DA1-4E34-B00C-1C4A7D83056E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F9F5D6EE-8D05-4CC4-95A7-5F13E765F54B}" type="pres">
      <dgm:prSet presAssocID="{560D5B25-9DA1-4E34-B00C-1C4A7D83056E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C30AB32C-6720-467A-93AF-AFF86018EDE7}" type="presOf" srcId="{560D5B25-9DA1-4E34-B00C-1C4A7D83056E}" destId="{F9F5D6EE-8D05-4CC4-95A7-5F13E765F54B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4D3535-F298-4B92-80C5-3B7F2068501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C86CDB74-599B-44C4-89BC-76EEDB967B23}">
      <dgm:prSet phldrT="[Text]"/>
      <dgm:spPr>
        <a:solidFill>
          <a:schemeClr val="accent1"/>
        </a:solidFill>
        <a:ln>
          <a:solidFill>
            <a:schemeClr val="accent1"/>
          </a:solidFill>
        </a:ln>
      </dgm:spPr>
      <dgm:t>
        <a:bodyPr/>
        <a:lstStyle/>
        <a:p>
          <a:r>
            <a:rPr lang="en-IE" dirty="0"/>
            <a:t>Outputs</a:t>
          </a:r>
        </a:p>
      </dgm:t>
    </dgm:pt>
    <dgm:pt modelId="{5A181DFF-FF66-47E7-A39A-B4DE3EBC833A}" type="parTrans" cxnId="{8E5F34C4-1A4F-4E55-83A2-01C2AD393B10}">
      <dgm:prSet/>
      <dgm:spPr/>
      <dgm:t>
        <a:bodyPr/>
        <a:lstStyle/>
        <a:p>
          <a:endParaRPr lang="en-IE"/>
        </a:p>
      </dgm:t>
    </dgm:pt>
    <dgm:pt modelId="{36FF3AB6-AFDE-4454-985E-0F052ACE79A9}" type="sibTrans" cxnId="{8E5F34C4-1A4F-4E55-83A2-01C2AD393B10}">
      <dgm:prSet/>
      <dgm:spPr/>
      <dgm:t>
        <a:bodyPr/>
        <a:lstStyle/>
        <a:p>
          <a:endParaRPr lang="en-IE"/>
        </a:p>
      </dgm:t>
    </dgm:pt>
    <dgm:pt modelId="{FD3DE06F-3078-4B47-AB6E-4CDF517411C8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A79F054B-DCA9-4553-BB57-081E2F41B410}" type="parTrans" cxnId="{D48A9E60-38E6-4B65-BFC0-C30CDE653E16}">
      <dgm:prSet/>
      <dgm:spPr/>
      <dgm:t>
        <a:bodyPr/>
        <a:lstStyle/>
        <a:p>
          <a:endParaRPr lang="en-IE"/>
        </a:p>
      </dgm:t>
    </dgm:pt>
    <dgm:pt modelId="{CE9D0CC2-DA86-4315-8A28-A4018D4BDDFC}" type="sibTrans" cxnId="{D48A9E60-38E6-4B65-BFC0-C30CDE653E16}">
      <dgm:prSet/>
      <dgm:spPr/>
      <dgm:t>
        <a:bodyPr/>
        <a:lstStyle/>
        <a:p>
          <a:endParaRPr lang="en-IE"/>
        </a:p>
      </dgm:t>
    </dgm:pt>
    <dgm:pt modelId="{0D403EF3-2491-4054-8464-0DA4AD5F4722}">
      <dgm:prSet phldrT="[Text]"/>
      <dgm:spPr>
        <a:solidFill>
          <a:srgbClr val="006600"/>
        </a:solidFill>
        <a:ln>
          <a:solidFill>
            <a:srgbClr val="006600"/>
          </a:solidFill>
        </a:ln>
      </dgm:spPr>
      <dgm:t>
        <a:bodyPr/>
        <a:lstStyle/>
        <a:p>
          <a:r>
            <a:rPr lang="en-IE" dirty="0"/>
            <a:t>Outcomes</a:t>
          </a:r>
        </a:p>
      </dgm:t>
    </dgm:pt>
    <dgm:pt modelId="{2C14A4FE-EFF3-4E37-A1FF-87121D3954B3}" type="parTrans" cxnId="{EDF441F6-8DAE-410A-A88C-25F129D56E92}">
      <dgm:prSet/>
      <dgm:spPr/>
      <dgm:t>
        <a:bodyPr/>
        <a:lstStyle/>
        <a:p>
          <a:endParaRPr lang="en-IE"/>
        </a:p>
      </dgm:t>
    </dgm:pt>
    <dgm:pt modelId="{3ACAF561-1E5C-4BE9-940F-735A0AA6D735}" type="sibTrans" cxnId="{EDF441F6-8DAE-410A-A88C-25F129D56E92}">
      <dgm:prSet/>
      <dgm:spPr/>
      <dgm:t>
        <a:bodyPr/>
        <a:lstStyle/>
        <a:p>
          <a:endParaRPr lang="en-IE"/>
        </a:p>
      </dgm:t>
    </dgm:pt>
    <dgm:pt modelId="{8294914B-95D0-4157-8A21-6020AD85F0A3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3F0A0C8D-C5AB-4460-9E96-3DB910515D75}" type="parTrans" cxnId="{8F3D59FD-280B-4FF7-8BCC-78F6FFA2ECAA}">
      <dgm:prSet/>
      <dgm:spPr/>
      <dgm:t>
        <a:bodyPr/>
        <a:lstStyle/>
        <a:p>
          <a:endParaRPr lang="en-IE"/>
        </a:p>
      </dgm:t>
    </dgm:pt>
    <dgm:pt modelId="{D4C8AAFB-D80B-43BB-8684-971CE7CA0D3D}" type="sibTrans" cxnId="{8F3D59FD-280B-4FF7-8BCC-78F6FFA2ECAA}">
      <dgm:prSet/>
      <dgm:spPr/>
      <dgm:t>
        <a:bodyPr/>
        <a:lstStyle/>
        <a:p>
          <a:endParaRPr lang="en-IE"/>
        </a:p>
      </dgm:t>
    </dgm:pt>
    <dgm:pt modelId="{2A27762C-4828-47F3-B760-5249307C7C3C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10830B9A-EF7B-447F-9B78-72C4ADA76CAB}" type="parTrans" cxnId="{D0A987FD-136E-4930-912C-90AE1F944DBE}">
      <dgm:prSet/>
      <dgm:spPr/>
      <dgm:t>
        <a:bodyPr/>
        <a:lstStyle/>
        <a:p>
          <a:endParaRPr lang="en-IE"/>
        </a:p>
      </dgm:t>
    </dgm:pt>
    <dgm:pt modelId="{C3F0358B-FF28-4A23-B98E-B34CC21EB2A4}" type="sibTrans" cxnId="{D0A987FD-136E-4930-912C-90AE1F944DBE}">
      <dgm:prSet/>
      <dgm:spPr/>
      <dgm:t>
        <a:bodyPr/>
        <a:lstStyle/>
        <a:p>
          <a:endParaRPr lang="en-IE"/>
        </a:p>
      </dgm:t>
    </dgm:pt>
    <dgm:pt modelId="{3C730EE5-7E7C-4B29-B9F5-2ED034545D3F}">
      <dgm:prSet phldrT="[Text]"/>
      <dgm:spPr/>
      <dgm:t>
        <a:bodyPr/>
        <a:lstStyle/>
        <a:p>
          <a:r>
            <a:rPr lang="en-IE" dirty="0"/>
            <a:t>Progress to date</a:t>
          </a:r>
        </a:p>
      </dgm:t>
    </dgm:pt>
    <dgm:pt modelId="{2AA2CF0C-3DF3-41E2-B56A-271F4A8D17E8}" type="parTrans" cxnId="{1FC429F8-AA66-4D52-8FCB-EF11D83A66B5}">
      <dgm:prSet/>
      <dgm:spPr/>
      <dgm:t>
        <a:bodyPr/>
        <a:lstStyle/>
        <a:p>
          <a:endParaRPr lang="en-IE"/>
        </a:p>
      </dgm:t>
    </dgm:pt>
    <dgm:pt modelId="{CB0471B8-ECD5-4EC5-9016-92E984408894}" type="sibTrans" cxnId="{1FC429F8-AA66-4D52-8FCB-EF11D83A66B5}">
      <dgm:prSet/>
      <dgm:spPr/>
      <dgm:t>
        <a:bodyPr/>
        <a:lstStyle/>
        <a:p>
          <a:endParaRPr lang="en-IE"/>
        </a:p>
      </dgm:t>
    </dgm:pt>
    <dgm:pt modelId="{6945E000-B018-4506-A485-469F7B8B6570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88FDF08F-B14B-4323-9597-A24C1926E230}" type="parTrans" cxnId="{112F62BF-C6C1-4316-A306-0965A917CF64}">
      <dgm:prSet/>
      <dgm:spPr/>
      <dgm:t>
        <a:bodyPr/>
        <a:lstStyle/>
        <a:p>
          <a:endParaRPr lang="en-IE"/>
        </a:p>
      </dgm:t>
    </dgm:pt>
    <dgm:pt modelId="{614521B4-8404-4019-A214-AB69C0E74FE2}" type="sibTrans" cxnId="{112F62BF-C6C1-4316-A306-0965A917CF64}">
      <dgm:prSet/>
      <dgm:spPr/>
      <dgm:t>
        <a:bodyPr/>
        <a:lstStyle/>
        <a:p>
          <a:endParaRPr lang="en-IE"/>
        </a:p>
      </dgm:t>
    </dgm:pt>
    <dgm:pt modelId="{6E64BF2B-5D9C-4C35-BD53-D6A3A1A8F7BA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A4440302-3CE7-4E56-9DA7-603759CFF0B1}" type="parTrans" cxnId="{EE1EAB12-83C8-46E3-B841-9DB6088EA8E9}">
      <dgm:prSet/>
      <dgm:spPr/>
      <dgm:t>
        <a:bodyPr/>
        <a:lstStyle/>
        <a:p>
          <a:endParaRPr lang="en-IE"/>
        </a:p>
      </dgm:t>
    </dgm:pt>
    <dgm:pt modelId="{7BE719DD-D684-4869-9421-ED313E2A797F}" type="sibTrans" cxnId="{EE1EAB12-83C8-46E3-B841-9DB6088EA8E9}">
      <dgm:prSet/>
      <dgm:spPr/>
      <dgm:t>
        <a:bodyPr/>
        <a:lstStyle/>
        <a:p>
          <a:endParaRPr lang="en-IE"/>
        </a:p>
      </dgm:t>
    </dgm:pt>
    <dgm:pt modelId="{5FD78C07-89F4-4144-9ACF-1603CFC71202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C1A7C793-53A8-4243-8FAF-AA9A723EDC91}" type="parTrans" cxnId="{1556C0F8-D075-436D-A6D9-8D489F5D27D0}">
      <dgm:prSet/>
      <dgm:spPr/>
      <dgm:t>
        <a:bodyPr/>
        <a:lstStyle/>
        <a:p>
          <a:endParaRPr lang="en-IE"/>
        </a:p>
      </dgm:t>
    </dgm:pt>
    <dgm:pt modelId="{0AC0171F-8BAE-4623-9474-508F203DF193}" type="sibTrans" cxnId="{1556C0F8-D075-436D-A6D9-8D489F5D27D0}">
      <dgm:prSet/>
      <dgm:spPr/>
      <dgm:t>
        <a:bodyPr/>
        <a:lstStyle/>
        <a:p>
          <a:endParaRPr lang="en-IE"/>
        </a:p>
      </dgm:t>
    </dgm:pt>
    <dgm:pt modelId="{7C66445B-CC7E-40C5-ADF2-2118ED46FF90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A1ECFADA-34FF-482D-B2AD-9D333A93E677}" type="parTrans" cxnId="{9A187AAB-3E06-469F-AD39-7095099FEBB3}">
      <dgm:prSet/>
      <dgm:spPr/>
      <dgm:t>
        <a:bodyPr/>
        <a:lstStyle/>
        <a:p>
          <a:endParaRPr lang="en-IE"/>
        </a:p>
      </dgm:t>
    </dgm:pt>
    <dgm:pt modelId="{338ECF1D-2816-4ACA-B9F6-91AA0BCE4812}" type="sibTrans" cxnId="{9A187AAB-3E06-469F-AD39-7095099FEBB3}">
      <dgm:prSet/>
      <dgm:spPr/>
      <dgm:t>
        <a:bodyPr/>
        <a:lstStyle/>
        <a:p>
          <a:endParaRPr lang="en-IE"/>
        </a:p>
      </dgm:t>
    </dgm:pt>
    <dgm:pt modelId="{2820799E-2733-4035-B5AD-636EBC9423FE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E7064AC8-29EE-4C3C-8FAD-7DE212D2EF44}" type="parTrans" cxnId="{7705831B-A09A-435C-BE8F-BCBE1D055B0B}">
      <dgm:prSet/>
      <dgm:spPr/>
      <dgm:t>
        <a:bodyPr/>
        <a:lstStyle/>
        <a:p>
          <a:endParaRPr lang="en-IE"/>
        </a:p>
      </dgm:t>
    </dgm:pt>
    <dgm:pt modelId="{D34A9055-602B-42C8-8653-02972F19B48C}" type="sibTrans" cxnId="{7705831B-A09A-435C-BE8F-BCBE1D055B0B}">
      <dgm:prSet/>
      <dgm:spPr/>
      <dgm:t>
        <a:bodyPr/>
        <a:lstStyle/>
        <a:p>
          <a:endParaRPr lang="en-IE"/>
        </a:p>
      </dgm:t>
    </dgm:pt>
    <dgm:pt modelId="{3AADDF83-66D8-4445-AD12-274D6594BD91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A0A33A59-E39F-42CB-B110-A3E7098361EC}" type="parTrans" cxnId="{6C846BA5-1E7B-453E-8235-A556C5E08A39}">
      <dgm:prSet/>
      <dgm:spPr/>
      <dgm:t>
        <a:bodyPr/>
        <a:lstStyle/>
        <a:p>
          <a:endParaRPr lang="en-IE"/>
        </a:p>
      </dgm:t>
    </dgm:pt>
    <dgm:pt modelId="{66421F0D-5869-4389-B596-33D5020A829C}" type="sibTrans" cxnId="{6C846BA5-1E7B-453E-8235-A556C5E08A39}">
      <dgm:prSet/>
      <dgm:spPr/>
      <dgm:t>
        <a:bodyPr/>
        <a:lstStyle/>
        <a:p>
          <a:endParaRPr lang="en-IE"/>
        </a:p>
      </dgm:t>
    </dgm:pt>
    <dgm:pt modelId="{8EA57AA8-029E-49B6-AA45-9004B6FFE212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A487090F-CC15-4009-8240-A7B3A58362D8}" type="parTrans" cxnId="{7F6C3589-2709-45C9-AB44-27DEBE19A562}">
      <dgm:prSet/>
      <dgm:spPr/>
      <dgm:t>
        <a:bodyPr/>
        <a:lstStyle/>
        <a:p>
          <a:endParaRPr lang="en-IE"/>
        </a:p>
      </dgm:t>
    </dgm:pt>
    <dgm:pt modelId="{B24D3F82-2811-4F5D-AC0C-1A596F8C2C09}" type="sibTrans" cxnId="{7F6C3589-2709-45C9-AB44-27DEBE19A562}">
      <dgm:prSet/>
      <dgm:spPr/>
      <dgm:t>
        <a:bodyPr/>
        <a:lstStyle/>
        <a:p>
          <a:endParaRPr lang="en-IE"/>
        </a:p>
      </dgm:t>
    </dgm:pt>
    <dgm:pt modelId="{95D3FE4F-9A1D-402B-B3B2-7BB72F7F04A0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23372C83-5E9D-4593-A893-7CF105CA14F4}" type="parTrans" cxnId="{E394123E-33AF-4541-8831-1672968DEA75}">
      <dgm:prSet/>
      <dgm:spPr/>
      <dgm:t>
        <a:bodyPr/>
        <a:lstStyle/>
        <a:p>
          <a:endParaRPr lang="en-IE"/>
        </a:p>
      </dgm:t>
    </dgm:pt>
    <dgm:pt modelId="{2E526FDC-02E1-46E7-8946-6EA8B9A19CDF}" type="sibTrans" cxnId="{E394123E-33AF-4541-8831-1672968DEA75}">
      <dgm:prSet/>
      <dgm:spPr/>
      <dgm:t>
        <a:bodyPr/>
        <a:lstStyle/>
        <a:p>
          <a:endParaRPr lang="en-IE"/>
        </a:p>
      </dgm:t>
    </dgm:pt>
    <dgm:pt modelId="{B392472D-E9DC-47DE-901F-522AE04D829B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58B83651-D2F4-4A8F-A3CC-F0C99B995E32}" type="parTrans" cxnId="{8F40FA00-6588-4440-A948-7E0473F53728}">
      <dgm:prSet/>
      <dgm:spPr/>
      <dgm:t>
        <a:bodyPr/>
        <a:lstStyle/>
        <a:p>
          <a:endParaRPr lang="en-IE"/>
        </a:p>
      </dgm:t>
    </dgm:pt>
    <dgm:pt modelId="{D751C732-9512-4009-8EC3-4C180E5F20A6}" type="sibTrans" cxnId="{8F40FA00-6588-4440-A948-7E0473F53728}">
      <dgm:prSet/>
      <dgm:spPr/>
      <dgm:t>
        <a:bodyPr/>
        <a:lstStyle/>
        <a:p>
          <a:endParaRPr lang="en-IE"/>
        </a:p>
      </dgm:t>
    </dgm:pt>
    <dgm:pt modelId="{12182BAE-335E-4FDB-8715-71F218B83498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5949AE13-D8D6-4FAD-9FE1-FE4E9CAECE75}" type="parTrans" cxnId="{CB22A0CB-8959-4029-AEF5-7FFD82D13B66}">
      <dgm:prSet/>
      <dgm:spPr/>
      <dgm:t>
        <a:bodyPr/>
        <a:lstStyle/>
        <a:p>
          <a:endParaRPr lang="en-IE"/>
        </a:p>
      </dgm:t>
    </dgm:pt>
    <dgm:pt modelId="{95A93763-9E60-4E99-B8BD-051A488A89F5}" type="sibTrans" cxnId="{CB22A0CB-8959-4029-AEF5-7FFD82D13B66}">
      <dgm:prSet/>
      <dgm:spPr/>
      <dgm:t>
        <a:bodyPr/>
        <a:lstStyle/>
        <a:p>
          <a:endParaRPr lang="en-IE"/>
        </a:p>
      </dgm:t>
    </dgm:pt>
    <dgm:pt modelId="{CF9D2972-FFC6-4D5D-A6EB-FD7FCEAFFB8C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094C4FBA-56A0-4CD8-A7B1-E7B011CE5899}" type="parTrans" cxnId="{72651F0F-7DD0-4562-AD98-C20CD82C491F}">
      <dgm:prSet/>
      <dgm:spPr/>
      <dgm:t>
        <a:bodyPr/>
        <a:lstStyle/>
        <a:p>
          <a:endParaRPr lang="en-IE"/>
        </a:p>
      </dgm:t>
    </dgm:pt>
    <dgm:pt modelId="{0D726C0E-1F91-469B-B02A-EA3FB18504B6}" type="sibTrans" cxnId="{72651F0F-7DD0-4562-AD98-C20CD82C491F}">
      <dgm:prSet/>
      <dgm:spPr/>
      <dgm:t>
        <a:bodyPr/>
        <a:lstStyle/>
        <a:p>
          <a:endParaRPr lang="en-IE"/>
        </a:p>
      </dgm:t>
    </dgm:pt>
    <dgm:pt modelId="{3E8A7517-DF61-4CF5-8F5D-66887729168F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A40F7644-F456-452C-9516-9A1D3E50213B}" type="parTrans" cxnId="{07EE9247-480F-4169-ACEE-7B1F50BC6D91}">
      <dgm:prSet/>
      <dgm:spPr/>
      <dgm:t>
        <a:bodyPr/>
        <a:lstStyle/>
        <a:p>
          <a:endParaRPr lang="en-IE"/>
        </a:p>
      </dgm:t>
    </dgm:pt>
    <dgm:pt modelId="{D3C66CA0-9103-434D-8BFA-1544AF98E3A6}" type="sibTrans" cxnId="{07EE9247-480F-4169-ACEE-7B1F50BC6D91}">
      <dgm:prSet/>
      <dgm:spPr/>
      <dgm:t>
        <a:bodyPr/>
        <a:lstStyle/>
        <a:p>
          <a:endParaRPr lang="en-IE"/>
        </a:p>
      </dgm:t>
    </dgm:pt>
    <dgm:pt modelId="{CA61E175-42D1-4A89-9668-46FE31349F1A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2B3C977A-B263-4A73-BC95-9A06592DCE74}" type="parTrans" cxnId="{4D1BEC5E-7B7F-4DDD-A619-673B4B7553CF}">
      <dgm:prSet/>
      <dgm:spPr/>
      <dgm:t>
        <a:bodyPr/>
        <a:lstStyle/>
        <a:p>
          <a:endParaRPr lang="en-IE"/>
        </a:p>
      </dgm:t>
    </dgm:pt>
    <dgm:pt modelId="{3F26FE8A-BAB7-4D69-A6C2-149585CEE2B7}" type="sibTrans" cxnId="{4D1BEC5E-7B7F-4DDD-A619-673B4B7553CF}">
      <dgm:prSet/>
      <dgm:spPr/>
      <dgm:t>
        <a:bodyPr/>
        <a:lstStyle/>
        <a:p>
          <a:endParaRPr lang="en-IE"/>
        </a:p>
      </dgm:t>
    </dgm:pt>
    <dgm:pt modelId="{5DD2FC5D-23D6-4FAA-B830-A1D8C5DA346F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5D3E7777-9BA6-4E21-96CC-38005DDC825E}" type="parTrans" cxnId="{B4B4D84B-8793-48F1-B3D8-0571C2FDCBF1}">
      <dgm:prSet/>
      <dgm:spPr/>
      <dgm:t>
        <a:bodyPr/>
        <a:lstStyle/>
        <a:p>
          <a:endParaRPr lang="en-IE"/>
        </a:p>
      </dgm:t>
    </dgm:pt>
    <dgm:pt modelId="{1729B5D3-2DE2-4A04-9E2B-121C191DE74E}" type="sibTrans" cxnId="{B4B4D84B-8793-48F1-B3D8-0571C2FDCBF1}">
      <dgm:prSet/>
      <dgm:spPr/>
      <dgm:t>
        <a:bodyPr/>
        <a:lstStyle/>
        <a:p>
          <a:endParaRPr lang="en-IE"/>
        </a:p>
      </dgm:t>
    </dgm:pt>
    <dgm:pt modelId="{7715B3A1-6CA3-4D50-827E-4F4BCE764BE3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B14F5516-14DA-431B-AA95-E1C6DCC1B8B8}" type="parTrans" cxnId="{DD6EAA3A-DCAD-4B14-8D50-FE803C2D3FAA}">
      <dgm:prSet/>
      <dgm:spPr/>
      <dgm:t>
        <a:bodyPr/>
        <a:lstStyle/>
        <a:p>
          <a:endParaRPr lang="en-IE"/>
        </a:p>
      </dgm:t>
    </dgm:pt>
    <dgm:pt modelId="{A7546811-E8F3-4A65-9287-0549C2D23111}" type="sibTrans" cxnId="{DD6EAA3A-DCAD-4B14-8D50-FE803C2D3FAA}">
      <dgm:prSet/>
      <dgm:spPr/>
      <dgm:t>
        <a:bodyPr/>
        <a:lstStyle/>
        <a:p>
          <a:endParaRPr lang="en-IE"/>
        </a:p>
      </dgm:t>
    </dgm:pt>
    <dgm:pt modelId="{CE7E475B-5DEC-4FF6-A136-F78E22F05B9F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5BE3B2E3-1577-4536-B050-452BFF53095E}" type="parTrans" cxnId="{621CDC54-CD80-4EA0-8113-67C17922D644}">
      <dgm:prSet/>
      <dgm:spPr/>
      <dgm:t>
        <a:bodyPr/>
        <a:lstStyle/>
        <a:p>
          <a:endParaRPr lang="en-IE"/>
        </a:p>
      </dgm:t>
    </dgm:pt>
    <dgm:pt modelId="{68174613-5846-4F46-89CF-EECC70AE3C95}" type="sibTrans" cxnId="{621CDC54-CD80-4EA0-8113-67C17922D644}">
      <dgm:prSet/>
      <dgm:spPr/>
      <dgm:t>
        <a:bodyPr/>
        <a:lstStyle/>
        <a:p>
          <a:endParaRPr lang="en-IE"/>
        </a:p>
      </dgm:t>
    </dgm:pt>
    <dgm:pt modelId="{42CFB4E5-3157-4839-B9B8-353DA6FA1178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30259267-04E1-48DA-A1C7-C36253A92AC8}" type="parTrans" cxnId="{92255BDD-5BD5-4AB5-95EC-72797F987697}">
      <dgm:prSet/>
      <dgm:spPr/>
      <dgm:t>
        <a:bodyPr/>
        <a:lstStyle/>
        <a:p>
          <a:endParaRPr lang="en-IE"/>
        </a:p>
      </dgm:t>
    </dgm:pt>
    <dgm:pt modelId="{B291965F-FBFD-40A0-AC04-2D2C915E1122}" type="sibTrans" cxnId="{92255BDD-5BD5-4AB5-95EC-72797F987697}">
      <dgm:prSet/>
      <dgm:spPr/>
      <dgm:t>
        <a:bodyPr/>
        <a:lstStyle/>
        <a:p>
          <a:endParaRPr lang="en-IE"/>
        </a:p>
      </dgm:t>
    </dgm:pt>
    <dgm:pt modelId="{AA1DB0F2-CD11-4C90-8E89-90CF40A5E187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0BEB0787-E616-41E5-B008-C2140B04D236}" type="parTrans" cxnId="{E69AA79E-AD37-4C95-A06D-E5636A4F9DC2}">
      <dgm:prSet/>
      <dgm:spPr/>
      <dgm:t>
        <a:bodyPr/>
        <a:lstStyle/>
        <a:p>
          <a:endParaRPr lang="en-IE"/>
        </a:p>
      </dgm:t>
    </dgm:pt>
    <dgm:pt modelId="{ABE80BE7-F53E-4D64-A5BA-5374E060DDB3}" type="sibTrans" cxnId="{E69AA79E-AD37-4C95-A06D-E5636A4F9DC2}">
      <dgm:prSet/>
      <dgm:spPr/>
      <dgm:t>
        <a:bodyPr/>
        <a:lstStyle/>
        <a:p>
          <a:endParaRPr lang="en-IE"/>
        </a:p>
      </dgm:t>
    </dgm:pt>
    <dgm:pt modelId="{1EFF9469-5237-4449-BB20-F42F649B8330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CC6188EA-6613-4BF3-99AA-FA3CF50BA947}" type="parTrans" cxnId="{9D7EAEBB-CF8C-4133-AF33-BD3D8265C0D1}">
      <dgm:prSet/>
      <dgm:spPr/>
      <dgm:t>
        <a:bodyPr/>
        <a:lstStyle/>
        <a:p>
          <a:endParaRPr lang="en-IE"/>
        </a:p>
      </dgm:t>
    </dgm:pt>
    <dgm:pt modelId="{D43217DD-A6CC-4077-AA7E-4B086AA727FD}" type="sibTrans" cxnId="{9D7EAEBB-CF8C-4133-AF33-BD3D8265C0D1}">
      <dgm:prSet/>
      <dgm:spPr/>
      <dgm:t>
        <a:bodyPr/>
        <a:lstStyle/>
        <a:p>
          <a:endParaRPr lang="en-IE"/>
        </a:p>
      </dgm:t>
    </dgm:pt>
    <dgm:pt modelId="{0A359040-6C8A-48D6-84E5-19E0595522F8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1D987D9A-F296-4375-994A-74AAAE4E55EF}" type="parTrans" cxnId="{4D705371-3381-4A52-8176-DBAA13644A4B}">
      <dgm:prSet/>
      <dgm:spPr/>
      <dgm:t>
        <a:bodyPr/>
        <a:lstStyle/>
        <a:p>
          <a:endParaRPr lang="en-IE"/>
        </a:p>
      </dgm:t>
    </dgm:pt>
    <dgm:pt modelId="{03D04C19-7DD5-4C52-8983-D0D4DABCC84F}" type="sibTrans" cxnId="{4D705371-3381-4A52-8176-DBAA13644A4B}">
      <dgm:prSet/>
      <dgm:spPr/>
      <dgm:t>
        <a:bodyPr/>
        <a:lstStyle/>
        <a:p>
          <a:endParaRPr lang="en-IE"/>
        </a:p>
      </dgm:t>
    </dgm:pt>
    <dgm:pt modelId="{41B30BF4-6254-4F04-9D47-B847632235CC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C1DB255B-1AFC-4A81-998B-166892BE29B0}" type="parTrans" cxnId="{2DF39536-8119-4DD3-9995-775547A4318E}">
      <dgm:prSet/>
      <dgm:spPr/>
      <dgm:t>
        <a:bodyPr/>
        <a:lstStyle/>
        <a:p>
          <a:endParaRPr lang="en-IE"/>
        </a:p>
      </dgm:t>
    </dgm:pt>
    <dgm:pt modelId="{10CFB5CB-3357-4CAF-980D-D80D1A356CB3}" type="sibTrans" cxnId="{2DF39536-8119-4DD3-9995-775547A4318E}">
      <dgm:prSet/>
      <dgm:spPr/>
      <dgm:t>
        <a:bodyPr/>
        <a:lstStyle/>
        <a:p>
          <a:endParaRPr lang="en-IE"/>
        </a:p>
      </dgm:t>
    </dgm:pt>
    <dgm:pt modelId="{78E68C7F-B386-449B-A09A-DD9D58366AF5}" type="pres">
      <dgm:prSet presAssocID="{A74D3535-F298-4B92-80C5-3B7F20685013}" presName="Name0" presStyleCnt="0">
        <dgm:presLayoutVars>
          <dgm:dir/>
          <dgm:animLvl val="lvl"/>
          <dgm:resizeHandles val="exact"/>
        </dgm:presLayoutVars>
      </dgm:prSet>
      <dgm:spPr/>
    </dgm:pt>
    <dgm:pt modelId="{4C92A951-62D5-4EDA-AF02-DB7CCC830D20}" type="pres">
      <dgm:prSet presAssocID="{C86CDB74-599B-44C4-89BC-76EEDB967B23}" presName="composite" presStyleCnt="0"/>
      <dgm:spPr/>
    </dgm:pt>
    <dgm:pt modelId="{BD216CE4-FFF9-4FC2-9A96-2EF808E1044C}" type="pres">
      <dgm:prSet presAssocID="{C86CDB74-599B-44C4-89BC-76EEDB967B23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914D9750-F21A-4319-B870-75DF3D9251CE}" type="pres">
      <dgm:prSet presAssocID="{C86CDB74-599B-44C4-89BC-76EEDB967B23}" presName="desTx" presStyleLbl="alignAccFollowNode1" presStyleIdx="0" presStyleCnt="3">
        <dgm:presLayoutVars>
          <dgm:bulletEnabled val="1"/>
        </dgm:presLayoutVars>
      </dgm:prSet>
      <dgm:spPr/>
    </dgm:pt>
    <dgm:pt modelId="{71700412-BD84-4FCB-87BD-C29811C8E5C2}" type="pres">
      <dgm:prSet presAssocID="{36FF3AB6-AFDE-4454-985E-0F052ACE79A9}" presName="space" presStyleCnt="0"/>
      <dgm:spPr/>
    </dgm:pt>
    <dgm:pt modelId="{BB21E598-B1FB-467A-A603-F03A0475AAF5}" type="pres">
      <dgm:prSet presAssocID="{0D403EF3-2491-4054-8464-0DA4AD5F4722}" presName="composite" presStyleCnt="0"/>
      <dgm:spPr/>
    </dgm:pt>
    <dgm:pt modelId="{0E5862BA-596A-4D0B-A524-F722F13F8D02}" type="pres">
      <dgm:prSet presAssocID="{0D403EF3-2491-4054-8464-0DA4AD5F472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9A561C07-BFB9-4E69-AA02-A5D923760005}" type="pres">
      <dgm:prSet presAssocID="{0D403EF3-2491-4054-8464-0DA4AD5F4722}" presName="desTx" presStyleLbl="alignAccFollowNode1" presStyleIdx="1" presStyleCnt="3">
        <dgm:presLayoutVars>
          <dgm:bulletEnabled val="1"/>
        </dgm:presLayoutVars>
      </dgm:prSet>
      <dgm:spPr/>
    </dgm:pt>
    <dgm:pt modelId="{A28B0F66-82F6-4FAF-B7E5-FF257A2E1106}" type="pres">
      <dgm:prSet presAssocID="{3ACAF561-1E5C-4BE9-940F-735A0AA6D735}" presName="space" presStyleCnt="0"/>
      <dgm:spPr/>
    </dgm:pt>
    <dgm:pt modelId="{3F855141-F3FF-43D6-91D9-CD0BAD99C64E}" type="pres">
      <dgm:prSet presAssocID="{3C730EE5-7E7C-4B29-B9F5-2ED034545D3F}" presName="composite" presStyleCnt="0"/>
      <dgm:spPr/>
    </dgm:pt>
    <dgm:pt modelId="{01AC8B12-B214-426E-B78E-DF88F05D5862}" type="pres">
      <dgm:prSet presAssocID="{3C730EE5-7E7C-4B29-B9F5-2ED034545D3F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C7FC190E-086D-42D6-9A9B-ED871E53090A}" type="pres">
      <dgm:prSet presAssocID="{3C730EE5-7E7C-4B29-B9F5-2ED034545D3F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F641B500-8CB8-4B30-A7B6-C1EDFB7A6CFF}" type="presOf" srcId="{A74D3535-F298-4B92-80C5-3B7F20685013}" destId="{78E68C7F-B386-449B-A09A-DD9D58366AF5}" srcOrd="0" destOrd="0" presId="urn:microsoft.com/office/officeart/2005/8/layout/hList1"/>
    <dgm:cxn modelId="{8F40FA00-6588-4440-A948-7E0473F53728}" srcId="{C86CDB74-599B-44C4-89BC-76EEDB967B23}" destId="{B392472D-E9DC-47DE-901F-522AE04D829B}" srcOrd="7" destOrd="0" parTransId="{58B83651-D2F4-4A8F-A3CC-F0C99B995E32}" sibTransId="{D751C732-9512-4009-8EC3-4C180E5F20A6}"/>
    <dgm:cxn modelId="{72651F0F-7DD0-4562-AD98-C20CD82C491F}" srcId="{0D403EF3-2491-4054-8464-0DA4AD5F4722}" destId="{CF9D2972-FFC6-4D5D-A6EB-FD7FCEAFFB8C}" srcOrd="3" destOrd="0" parTransId="{094C4FBA-56A0-4CD8-A7B1-E7B011CE5899}" sibTransId="{0D726C0E-1F91-469B-B02A-EA3FB18504B6}"/>
    <dgm:cxn modelId="{EE1EAB12-83C8-46E3-B841-9DB6088EA8E9}" srcId="{3C730EE5-7E7C-4B29-B9F5-2ED034545D3F}" destId="{6E64BF2B-5D9C-4C35-BD53-D6A3A1A8F7BA}" srcOrd="1" destOrd="0" parTransId="{A4440302-3CE7-4E56-9DA7-603759CFF0B1}" sibTransId="{7BE719DD-D684-4869-9421-ED313E2A797F}"/>
    <dgm:cxn modelId="{7705831B-A09A-435C-BE8F-BCBE1D055B0B}" srcId="{C86CDB74-599B-44C4-89BC-76EEDB967B23}" destId="{2820799E-2733-4035-B5AD-636EBC9423FE}" srcOrd="3" destOrd="0" parTransId="{E7064AC8-29EE-4C3C-8FAD-7DE212D2EF44}" sibTransId="{D34A9055-602B-42C8-8653-02972F19B48C}"/>
    <dgm:cxn modelId="{D8E83822-851C-4C05-96B1-73FE15F11A1B}" type="presOf" srcId="{8294914B-95D0-4157-8A21-6020AD85F0A3}" destId="{9A561C07-BFB9-4E69-AA02-A5D923760005}" srcOrd="0" destOrd="0" presId="urn:microsoft.com/office/officeart/2005/8/layout/hList1"/>
    <dgm:cxn modelId="{5058562B-A1E9-48A8-A452-5FB7EA0958D2}" type="presOf" srcId="{AA1DB0F2-CD11-4C90-8E89-90CF40A5E187}" destId="{C7FC190E-086D-42D6-9A9B-ED871E53090A}" srcOrd="0" destOrd="4" presId="urn:microsoft.com/office/officeart/2005/8/layout/hList1"/>
    <dgm:cxn modelId="{1E49C52C-1148-417C-9F68-3D85E6798AB0}" type="presOf" srcId="{41B30BF4-6254-4F04-9D47-B847632235CC}" destId="{C7FC190E-086D-42D6-9A9B-ED871E53090A}" srcOrd="0" destOrd="7" presId="urn:microsoft.com/office/officeart/2005/8/layout/hList1"/>
    <dgm:cxn modelId="{F56A1530-E5C1-491D-8C52-26465B4EE059}" type="presOf" srcId="{0D403EF3-2491-4054-8464-0DA4AD5F4722}" destId="{0E5862BA-596A-4D0B-A524-F722F13F8D02}" srcOrd="0" destOrd="0" presId="urn:microsoft.com/office/officeart/2005/8/layout/hList1"/>
    <dgm:cxn modelId="{6A0FB935-90B5-4579-AD7E-7DEF88688D12}" type="presOf" srcId="{CE7E475B-5DEC-4FF6-A136-F78E22F05B9F}" destId="{C7FC190E-086D-42D6-9A9B-ED871E53090A}" srcOrd="0" destOrd="2" presId="urn:microsoft.com/office/officeart/2005/8/layout/hList1"/>
    <dgm:cxn modelId="{2DF39536-8119-4DD3-9995-775547A4318E}" srcId="{3C730EE5-7E7C-4B29-B9F5-2ED034545D3F}" destId="{41B30BF4-6254-4F04-9D47-B847632235CC}" srcOrd="7" destOrd="0" parTransId="{C1DB255B-1AFC-4A81-998B-166892BE29B0}" sibTransId="{10CFB5CB-3357-4CAF-980D-D80D1A356CB3}"/>
    <dgm:cxn modelId="{9643B838-24EB-43EC-9A1B-35CD8BCD5933}" type="presOf" srcId="{1EFF9469-5237-4449-BB20-F42F649B8330}" destId="{C7FC190E-086D-42D6-9A9B-ED871E53090A}" srcOrd="0" destOrd="5" presId="urn:microsoft.com/office/officeart/2005/8/layout/hList1"/>
    <dgm:cxn modelId="{DD6EAA3A-DCAD-4B14-8D50-FE803C2D3FAA}" srcId="{0D403EF3-2491-4054-8464-0DA4AD5F4722}" destId="{7715B3A1-6CA3-4D50-827E-4F4BCE764BE3}" srcOrd="7" destOrd="0" parTransId="{B14F5516-14DA-431B-AA95-E1C6DCC1B8B8}" sibTransId="{A7546811-E8F3-4A65-9287-0549C2D23111}"/>
    <dgm:cxn modelId="{44F39E3B-FDDC-4E04-B147-A1E62B4A48E1}" type="presOf" srcId="{2820799E-2733-4035-B5AD-636EBC9423FE}" destId="{914D9750-F21A-4319-B870-75DF3D9251CE}" srcOrd="0" destOrd="3" presId="urn:microsoft.com/office/officeart/2005/8/layout/hList1"/>
    <dgm:cxn modelId="{E394123E-33AF-4541-8831-1672968DEA75}" srcId="{C86CDB74-599B-44C4-89BC-76EEDB967B23}" destId="{95D3FE4F-9A1D-402B-B3B2-7BB72F7F04A0}" srcOrd="6" destOrd="0" parTransId="{23372C83-5E9D-4593-A893-7CF105CA14F4}" sibTransId="{2E526FDC-02E1-46E7-8946-6EA8B9A19CDF}"/>
    <dgm:cxn modelId="{5AD33A44-58C4-4094-8CFF-8731C2F9B04E}" type="presOf" srcId="{2A27762C-4828-47F3-B760-5249307C7C3C}" destId="{9A561C07-BFB9-4E69-AA02-A5D923760005}" srcOrd="0" destOrd="1" presId="urn:microsoft.com/office/officeart/2005/8/layout/hList1"/>
    <dgm:cxn modelId="{07EE9247-480F-4169-ACEE-7B1F50BC6D91}" srcId="{0D403EF3-2491-4054-8464-0DA4AD5F4722}" destId="{3E8A7517-DF61-4CF5-8F5D-66887729168F}" srcOrd="4" destOrd="0" parTransId="{A40F7644-F456-452C-9516-9A1D3E50213B}" sibTransId="{D3C66CA0-9103-434D-8BFA-1544AF98E3A6}"/>
    <dgm:cxn modelId="{B4B4D84B-8793-48F1-B3D8-0571C2FDCBF1}" srcId="{0D403EF3-2491-4054-8464-0DA4AD5F4722}" destId="{5DD2FC5D-23D6-4FAA-B830-A1D8C5DA346F}" srcOrd="6" destOrd="0" parTransId="{5D3E7777-9BA6-4E21-96CC-38005DDC825E}" sibTransId="{1729B5D3-2DE2-4A04-9E2B-121C191DE74E}"/>
    <dgm:cxn modelId="{621CDC54-CD80-4EA0-8113-67C17922D644}" srcId="{3C730EE5-7E7C-4B29-B9F5-2ED034545D3F}" destId="{CE7E475B-5DEC-4FF6-A136-F78E22F05B9F}" srcOrd="2" destOrd="0" parTransId="{5BE3B2E3-1577-4536-B050-452BFF53095E}" sibTransId="{68174613-5846-4F46-89CF-EECC70AE3C95}"/>
    <dgm:cxn modelId="{4D1BEC5E-7B7F-4DDD-A619-673B4B7553CF}" srcId="{0D403EF3-2491-4054-8464-0DA4AD5F4722}" destId="{CA61E175-42D1-4A89-9668-46FE31349F1A}" srcOrd="5" destOrd="0" parTransId="{2B3C977A-B263-4A73-BC95-9A06592DCE74}" sibTransId="{3F26FE8A-BAB7-4D69-A6C2-149585CEE2B7}"/>
    <dgm:cxn modelId="{D48A9E60-38E6-4B65-BFC0-C30CDE653E16}" srcId="{C86CDB74-599B-44C4-89BC-76EEDB967B23}" destId="{FD3DE06F-3078-4B47-AB6E-4CDF517411C8}" srcOrd="1" destOrd="0" parTransId="{A79F054B-DCA9-4553-BB57-081E2F41B410}" sibTransId="{CE9D0CC2-DA86-4315-8A28-A4018D4BDDFC}"/>
    <dgm:cxn modelId="{6D0A0E63-606A-4BC8-8D7F-F994AAAA43B8}" type="presOf" srcId="{7C66445B-CC7E-40C5-ADF2-2118ED46FF90}" destId="{914D9750-F21A-4319-B870-75DF3D9251CE}" srcOrd="0" destOrd="2" presId="urn:microsoft.com/office/officeart/2005/8/layout/hList1"/>
    <dgm:cxn modelId="{0A509F66-00E0-4E5C-82B3-23B8E2ECDF0E}" type="presOf" srcId="{42CFB4E5-3157-4839-B9B8-353DA6FA1178}" destId="{C7FC190E-086D-42D6-9A9B-ED871E53090A}" srcOrd="0" destOrd="3" presId="urn:microsoft.com/office/officeart/2005/8/layout/hList1"/>
    <dgm:cxn modelId="{4D705371-3381-4A52-8176-DBAA13644A4B}" srcId="{3C730EE5-7E7C-4B29-B9F5-2ED034545D3F}" destId="{0A359040-6C8A-48D6-84E5-19E0595522F8}" srcOrd="6" destOrd="0" parTransId="{1D987D9A-F296-4375-994A-74AAAE4E55EF}" sibTransId="{03D04C19-7DD5-4C52-8983-D0D4DABCC84F}"/>
    <dgm:cxn modelId="{9E00F875-D7E7-47EE-96D2-D256F878F295}" type="presOf" srcId="{CF9D2972-FFC6-4D5D-A6EB-FD7FCEAFFB8C}" destId="{9A561C07-BFB9-4E69-AA02-A5D923760005}" srcOrd="0" destOrd="3" presId="urn:microsoft.com/office/officeart/2005/8/layout/hList1"/>
    <dgm:cxn modelId="{37E7917C-C8B0-4616-B138-19E78ACD338E}" type="presOf" srcId="{5FD78C07-89F4-4144-9ACF-1603CFC71202}" destId="{914D9750-F21A-4319-B870-75DF3D9251CE}" srcOrd="0" destOrd="0" presId="urn:microsoft.com/office/officeart/2005/8/layout/hList1"/>
    <dgm:cxn modelId="{7F6C3589-2709-45C9-AB44-27DEBE19A562}" srcId="{C86CDB74-599B-44C4-89BC-76EEDB967B23}" destId="{8EA57AA8-029E-49B6-AA45-9004B6FFE212}" srcOrd="5" destOrd="0" parTransId="{A487090F-CC15-4009-8240-A7B3A58362D8}" sibTransId="{B24D3F82-2811-4F5D-AC0C-1A596F8C2C09}"/>
    <dgm:cxn modelId="{D132228F-8143-44A5-8F38-01932480BE66}" type="presOf" srcId="{95D3FE4F-9A1D-402B-B3B2-7BB72F7F04A0}" destId="{914D9750-F21A-4319-B870-75DF3D9251CE}" srcOrd="0" destOrd="6" presId="urn:microsoft.com/office/officeart/2005/8/layout/hList1"/>
    <dgm:cxn modelId="{1CE07792-8FC0-445B-ACE4-43C1835CE8B7}" type="presOf" srcId="{5DD2FC5D-23D6-4FAA-B830-A1D8C5DA346F}" destId="{9A561C07-BFB9-4E69-AA02-A5D923760005}" srcOrd="0" destOrd="6" presId="urn:microsoft.com/office/officeart/2005/8/layout/hList1"/>
    <dgm:cxn modelId="{778CE694-E468-4DB3-9EC0-65BA0057568B}" type="presOf" srcId="{3C730EE5-7E7C-4B29-B9F5-2ED034545D3F}" destId="{01AC8B12-B214-426E-B78E-DF88F05D5862}" srcOrd="0" destOrd="0" presId="urn:microsoft.com/office/officeart/2005/8/layout/hList1"/>
    <dgm:cxn modelId="{5A90DE99-556D-41EE-9C21-CF12FC4D0461}" type="presOf" srcId="{6E64BF2B-5D9C-4C35-BD53-D6A3A1A8F7BA}" destId="{C7FC190E-086D-42D6-9A9B-ED871E53090A}" srcOrd="0" destOrd="1" presId="urn:microsoft.com/office/officeart/2005/8/layout/hList1"/>
    <dgm:cxn modelId="{3E53F39B-011A-439A-9896-82979ED1F6E7}" type="presOf" srcId="{3AADDF83-66D8-4445-AD12-274D6594BD91}" destId="{914D9750-F21A-4319-B870-75DF3D9251CE}" srcOrd="0" destOrd="4" presId="urn:microsoft.com/office/officeart/2005/8/layout/hList1"/>
    <dgm:cxn modelId="{E69AA79E-AD37-4C95-A06D-E5636A4F9DC2}" srcId="{3C730EE5-7E7C-4B29-B9F5-2ED034545D3F}" destId="{AA1DB0F2-CD11-4C90-8E89-90CF40A5E187}" srcOrd="4" destOrd="0" parTransId="{0BEB0787-E616-41E5-B008-C2140B04D236}" sibTransId="{ABE80BE7-F53E-4D64-A5BA-5374E060DDB3}"/>
    <dgm:cxn modelId="{1C4104A3-77F8-4D21-9F66-C1800951F6C8}" type="presOf" srcId="{7715B3A1-6CA3-4D50-827E-4F4BCE764BE3}" destId="{9A561C07-BFB9-4E69-AA02-A5D923760005}" srcOrd="0" destOrd="7" presId="urn:microsoft.com/office/officeart/2005/8/layout/hList1"/>
    <dgm:cxn modelId="{6C846BA5-1E7B-453E-8235-A556C5E08A39}" srcId="{C86CDB74-599B-44C4-89BC-76EEDB967B23}" destId="{3AADDF83-66D8-4445-AD12-274D6594BD91}" srcOrd="4" destOrd="0" parTransId="{A0A33A59-E39F-42CB-B110-A3E7098361EC}" sibTransId="{66421F0D-5869-4389-B596-33D5020A829C}"/>
    <dgm:cxn modelId="{8C076CA6-89B5-4205-B02B-0F8733CF973D}" type="presOf" srcId="{6945E000-B018-4506-A485-469F7B8B6570}" destId="{C7FC190E-086D-42D6-9A9B-ED871E53090A}" srcOrd="0" destOrd="0" presId="urn:microsoft.com/office/officeart/2005/8/layout/hList1"/>
    <dgm:cxn modelId="{9A187AAB-3E06-469F-AD39-7095099FEBB3}" srcId="{C86CDB74-599B-44C4-89BC-76EEDB967B23}" destId="{7C66445B-CC7E-40C5-ADF2-2118ED46FF90}" srcOrd="2" destOrd="0" parTransId="{A1ECFADA-34FF-482D-B2AD-9D333A93E677}" sibTransId="{338ECF1D-2816-4ACA-B9F6-91AA0BCE4812}"/>
    <dgm:cxn modelId="{83EE5EB0-049B-4291-879F-66AC03E15D9C}" type="presOf" srcId="{3E8A7517-DF61-4CF5-8F5D-66887729168F}" destId="{9A561C07-BFB9-4E69-AA02-A5D923760005}" srcOrd="0" destOrd="4" presId="urn:microsoft.com/office/officeart/2005/8/layout/hList1"/>
    <dgm:cxn modelId="{0456BCB2-F65B-48AC-AF1E-6198E721C33E}" type="presOf" srcId="{12182BAE-335E-4FDB-8715-71F218B83498}" destId="{9A561C07-BFB9-4E69-AA02-A5D923760005}" srcOrd="0" destOrd="2" presId="urn:microsoft.com/office/officeart/2005/8/layout/hList1"/>
    <dgm:cxn modelId="{9D7EAEBB-CF8C-4133-AF33-BD3D8265C0D1}" srcId="{3C730EE5-7E7C-4B29-B9F5-2ED034545D3F}" destId="{1EFF9469-5237-4449-BB20-F42F649B8330}" srcOrd="5" destOrd="0" parTransId="{CC6188EA-6613-4BF3-99AA-FA3CF50BA947}" sibTransId="{D43217DD-A6CC-4077-AA7E-4B086AA727FD}"/>
    <dgm:cxn modelId="{112F62BF-C6C1-4316-A306-0965A917CF64}" srcId="{3C730EE5-7E7C-4B29-B9F5-2ED034545D3F}" destId="{6945E000-B018-4506-A485-469F7B8B6570}" srcOrd="0" destOrd="0" parTransId="{88FDF08F-B14B-4323-9597-A24C1926E230}" sibTransId="{614521B4-8404-4019-A214-AB69C0E74FE2}"/>
    <dgm:cxn modelId="{8E5F34C4-1A4F-4E55-83A2-01C2AD393B10}" srcId="{A74D3535-F298-4B92-80C5-3B7F20685013}" destId="{C86CDB74-599B-44C4-89BC-76EEDB967B23}" srcOrd="0" destOrd="0" parTransId="{5A181DFF-FF66-47E7-A39A-B4DE3EBC833A}" sibTransId="{36FF3AB6-AFDE-4454-985E-0F052ACE79A9}"/>
    <dgm:cxn modelId="{12A65FC4-291D-49B8-8128-587CC7B38D9B}" type="presOf" srcId="{8EA57AA8-029E-49B6-AA45-9004B6FFE212}" destId="{914D9750-F21A-4319-B870-75DF3D9251CE}" srcOrd="0" destOrd="5" presId="urn:microsoft.com/office/officeart/2005/8/layout/hList1"/>
    <dgm:cxn modelId="{056C04CB-FE48-4D7E-9BAE-0E12C77DFBCA}" type="presOf" srcId="{0A359040-6C8A-48D6-84E5-19E0595522F8}" destId="{C7FC190E-086D-42D6-9A9B-ED871E53090A}" srcOrd="0" destOrd="6" presId="urn:microsoft.com/office/officeart/2005/8/layout/hList1"/>
    <dgm:cxn modelId="{CB22A0CB-8959-4029-AEF5-7FFD82D13B66}" srcId="{0D403EF3-2491-4054-8464-0DA4AD5F4722}" destId="{12182BAE-335E-4FDB-8715-71F218B83498}" srcOrd="2" destOrd="0" parTransId="{5949AE13-D8D6-4FAD-9FE1-FE4E9CAECE75}" sibTransId="{95A93763-9E60-4E99-B8BD-051A488A89F5}"/>
    <dgm:cxn modelId="{2AB0D2DC-2F3B-443C-804C-0343A576FC2D}" type="presOf" srcId="{CA61E175-42D1-4A89-9668-46FE31349F1A}" destId="{9A561C07-BFB9-4E69-AA02-A5D923760005}" srcOrd="0" destOrd="5" presId="urn:microsoft.com/office/officeart/2005/8/layout/hList1"/>
    <dgm:cxn modelId="{92255BDD-5BD5-4AB5-95EC-72797F987697}" srcId="{3C730EE5-7E7C-4B29-B9F5-2ED034545D3F}" destId="{42CFB4E5-3157-4839-B9B8-353DA6FA1178}" srcOrd="3" destOrd="0" parTransId="{30259267-04E1-48DA-A1C7-C36253A92AC8}" sibTransId="{B291965F-FBFD-40A0-AC04-2D2C915E1122}"/>
    <dgm:cxn modelId="{A06D85DE-172C-474B-9F36-6F5063D5E3AE}" type="presOf" srcId="{B392472D-E9DC-47DE-901F-522AE04D829B}" destId="{914D9750-F21A-4319-B870-75DF3D9251CE}" srcOrd="0" destOrd="7" presId="urn:microsoft.com/office/officeart/2005/8/layout/hList1"/>
    <dgm:cxn modelId="{4496E2DF-8A69-4CF7-AA00-AFD949E94895}" type="presOf" srcId="{FD3DE06F-3078-4B47-AB6E-4CDF517411C8}" destId="{914D9750-F21A-4319-B870-75DF3D9251CE}" srcOrd="0" destOrd="1" presId="urn:microsoft.com/office/officeart/2005/8/layout/hList1"/>
    <dgm:cxn modelId="{EDBCC2E1-72A1-414E-BFAE-2AC468960E28}" type="presOf" srcId="{C86CDB74-599B-44C4-89BC-76EEDB967B23}" destId="{BD216CE4-FFF9-4FC2-9A96-2EF808E1044C}" srcOrd="0" destOrd="0" presId="urn:microsoft.com/office/officeart/2005/8/layout/hList1"/>
    <dgm:cxn modelId="{EDF441F6-8DAE-410A-A88C-25F129D56E92}" srcId="{A74D3535-F298-4B92-80C5-3B7F20685013}" destId="{0D403EF3-2491-4054-8464-0DA4AD5F4722}" srcOrd="1" destOrd="0" parTransId="{2C14A4FE-EFF3-4E37-A1FF-87121D3954B3}" sibTransId="{3ACAF561-1E5C-4BE9-940F-735A0AA6D735}"/>
    <dgm:cxn modelId="{1FC429F8-AA66-4D52-8FCB-EF11D83A66B5}" srcId="{A74D3535-F298-4B92-80C5-3B7F20685013}" destId="{3C730EE5-7E7C-4B29-B9F5-2ED034545D3F}" srcOrd="2" destOrd="0" parTransId="{2AA2CF0C-3DF3-41E2-B56A-271F4A8D17E8}" sibTransId="{CB0471B8-ECD5-4EC5-9016-92E984408894}"/>
    <dgm:cxn modelId="{1556C0F8-D075-436D-A6D9-8D489F5D27D0}" srcId="{C86CDB74-599B-44C4-89BC-76EEDB967B23}" destId="{5FD78C07-89F4-4144-9ACF-1603CFC71202}" srcOrd="0" destOrd="0" parTransId="{C1A7C793-53A8-4243-8FAF-AA9A723EDC91}" sibTransId="{0AC0171F-8BAE-4623-9474-508F203DF193}"/>
    <dgm:cxn modelId="{8F3D59FD-280B-4FF7-8BCC-78F6FFA2ECAA}" srcId="{0D403EF3-2491-4054-8464-0DA4AD5F4722}" destId="{8294914B-95D0-4157-8A21-6020AD85F0A3}" srcOrd="0" destOrd="0" parTransId="{3F0A0C8D-C5AB-4460-9E96-3DB910515D75}" sibTransId="{D4C8AAFB-D80B-43BB-8684-971CE7CA0D3D}"/>
    <dgm:cxn modelId="{D0A987FD-136E-4930-912C-90AE1F944DBE}" srcId="{0D403EF3-2491-4054-8464-0DA4AD5F4722}" destId="{2A27762C-4828-47F3-B760-5249307C7C3C}" srcOrd="1" destOrd="0" parTransId="{10830B9A-EF7B-447F-9B78-72C4ADA76CAB}" sibTransId="{C3F0358B-FF28-4A23-B98E-B34CC21EB2A4}"/>
    <dgm:cxn modelId="{1A332613-401F-4C9B-A68E-C8022D0B4E17}" type="presParOf" srcId="{78E68C7F-B386-449B-A09A-DD9D58366AF5}" destId="{4C92A951-62D5-4EDA-AF02-DB7CCC830D20}" srcOrd="0" destOrd="0" presId="urn:microsoft.com/office/officeart/2005/8/layout/hList1"/>
    <dgm:cxn modelId="{EE2988F5-FEF8-4A42-AB93-BE480E8F3CA3}" type="presParOf" srcId="{4C92A951-62D5-4EDA-AF02-DB7CCC830D20}" destId="{BD216CE4-FFF9-4FC2-9A96-2EF808E1044C}" srcOrd="0" destOrd="0" presId="urn:microsoft.com/office/officeart/2005/8/layout/hList1"/>
    <dgm:cxn modelId="{CB4FE37E-F72C-473C-9B7F-DA92DA4299BB}" type="presParOf" srcId="{4C92A951-62D5-4EDA-AF02-DB7CCC830D20}" destId="{914D9750-F21A-4319-B870-75DF3D9251CE}" srcOrd="1" destOrd="0" presId="urn:microsoft.com/office/officeart/2005/8/layout/hList1"/>
    <dgm:cxn modelId="{AF384E38-F142-478E-9A57-C0AB30469C06}" type="presParOf" srcId="{78E68C7F-B386-449B-A09A-DD9D58366AF5}" destId="{71700412-BD84-4FCB-87BD-C29811C8E5C2}" srcOrd="1" destOrd="0" presId="urn:microsoft.com/office/officeart/2005/8/layout/hList1"/>
    <dgm:cxn modelId="{CE213589-7E5E-427E-8A06-FC64C15CB548}" type="presParOf" srcId="{78E68C7F-B386-449B-A09A-DD9D58366AF5}" destId="{BB21E598-B1FB-467A-A603-F03A0475AAF5}" srcOrd="2" destOrd="0" presId="urn:microsoft.com/office/officeart/2005/8/layout/hList1"/>
    <dgm:cxn modelId="{7D71F87C-658F-44FE-823F-38CCE76C0CDB}" type="presParOf" srcId="{BB21E598-B1FB-467A-A603-F03A0475AAF5}" destId="{0E5862BA-596A-4D0B-A524-F722F13F8D02}" srcOrd="0" destOrd="0" presId="urn:microsoft.com/office/officeart/2005/8/layout/hList1"/>
    <dgm:cxn modelId="{0BADD607-4B67-4EC5-8621-1D4E80C34172}" type="presParOf" srcId="{BB21E598-B1FB-467A-A603-F03A0475AAF5}" destId="{9A561C07-BFB9-4E69-AA02-A5D923760005}" srcOrd="1" destOrd="0" presId="urn:microsoft.com/office/officeart/2005/8/layout/hList1"/>
    <dgm:cxn modelId="{774B9F1D-DB7F-4D38-AA93-74ED3025248E}" type="presParOf" srcId="{78E68C7F-B386-449B-A09A-DD9D58366AF5}" destId="{A28B0F66-82F6-4FAF-B7E5-FF257A2E1106}" srcOrd="3" destOrd="0" presId="urn:microsoft.com/office/officeart/2005/8/layout/hList1"/>
    <dgm:cxn modelId="{FB5B008D-0907-4072-AF18-D2760AA194D2}" type="presParOf" srcId="{78E68C7F-B386-449B-A09A-DD9D58366AF5}" destId="{3F855141-F3FF-43D6-91D9-CD0BAD99C64E}" srcOrd="4" destOrd="0" presId="urn:microsoft.com/office/officeart/2005/8/layout/hList1"/>
    <dgm:cxn modelId="{D7C60F7E-81C6-43AB-AE2B-E1650BB19D4B}" type="presParOf" srcId="{3F855141-F3FF-43D6-91D9-CD0BAD99C64E}" destId="{01AC8B12-B214-426E-B78E-DF88F05D5862}" srcOrd="0" destOrd="0" presId="urn:microsoft.com/office/officeart/2005/8/layout/hList1"/>
    <dgm:cxn modelId="{C493DC9E-7000-4553-87C5-30A08AAE99F4}" type="presParOf" srcId="{3F855141-F3FF-43D6-91D9-CD0BAD99C64E}" destId="{C7FC190E-086D-42D6-9A9B-ED871E53090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74D3535-F298-4B92-80C5-3B7F2068501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C86CDB74-599B-44C4-89BC-76EEDB967B23}">
      <dgm:prSet phldrT="[Text]"/>
      <dgm:spPr>
        <a:solidFill>
          <a:schemeClr val="accent1"/>
        </a:solidFill>
        <a:ln>
          <a:solidFill>
            <a:schemeClr val="accent1"/>
          </a:solidFill>
        </a:ln>
      </dgm:spPr>
      <dgm:t>
        <a:bodyPr/>
        <a:lstStyle/>
        <a:p>
          <a:r>
            <a:rPr lang="en-IE" dirty="0"/>
            <a:t>Outputs</a:t>
          </a:r>
        </a:p>
      </dgm:t>
    </dgm:pt>
    <dgm:pt modelId="{5A181DFF-FF66-47E7-A39A-B4DE3EBC833A}" type="parTrans" cxnId="{8E5F34C4-1A4F-4E55-83A2-01C2AD393B10}">
      <dgm:prSet/>
      <dgm:spPr/>
      <dgm:t>
        <a:bodyPr/>
        <a:lstStyle/>
        <a:p>
          <a:endParaRPr lang="en-IE"/>
        </a:p>
      </dgm:t>
    </dgm:pt>
    <dgm:pt modelId="{36FF3AB6-AFDE-4454-985E-0F052ACE79A9}" type="sibTrans" cxnId="{8E5F34C4-1A4F-4E55-83A2-01C2AD393B10}">
      <dgm:prSet/>
      <dgm:spPr/>
      <dgm:t>
        <a:bodyPr/>
        <a:lstStyle/>
        <a:p>
          <a:endParaRPr lang="en-IE"/>
        </a:p>
      </dgm:t>
    </dgm:pt>
    <dgm:pt modelId="{FD3DE06F-3078-4B47-AB6E-4CDF517411C8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A79F054B-DCA9-4553-BB57-081E2F41B410}" type="parTrans" cxnId="{D48A9E60-38E6-4B65-BFC0-C30CDE653E16}">
      <dgm:prSet/>
      <dgm:spPr/>
      <dgm:t>
        <a:bodyPr/>
        <a:lstStyle/>
        <a:p>
          <a:endParaRPr lang="en-IE"/>
        </a:p>
      </dgm:t>
    </dgm:pt>
    <dgm:pt modelId="{CE9D0CC2-DA86-4315-8A28-A4018D4BDDFC}" type="sibTrans" cxnId="{D48A9E60-38E6-4B65-BFC0-C30CDE653E16}">
      <dgm:prSet/>
      <dgm:spPr/>
      <dgm:t>
        <a:bodyPr/>
        <a:lstStyle/>
        <a:p>
          <a:endParaRPr lang="en-IE"/>
        </a:p>
      </dgm:t>
    </dgm:pt>
    <dgm:pt modelId="{0D403EF3-2491-4054-8464-0DA4AD5F4722}">
      <dgm:prSet phldrT="[Text]"/>
      <dgm:spPr>
        <a:solidFill>
          <a:srgbClr val="006600"/>
        </a:solidFill>
        <a:ln>
          <a:solidFill>
            <a:srgbClr val="006600"/>
          </a:solidFill>
        </a:ln>
      </dgm:spPr>
      <dgm:t>
        <a:bodyPr/>
        <a:lstStyle/>
        <a:p>
          <a:r>
            <a:rPr lang="en-IE" dirty="0"/>
            <a:t>Outcomes</a:t>
          </a:r>
        </a:p>
      </dgm:t>
    </dgm:pt>
    <dgm:pt modelId="{2C14A4FE-EFF3-4E37-A1FF-87121D3954B3}" type="parTrans" cxnId="{EDF441F6-8DAE-410A-A88C-25F129D56E92}">
      <dgm:prSet/>
      <dgm:spPr/>
      <dgm:t>
        <a:bodyPr/>
        <a:lstStyle/>
        <a:p>
          <a:endParaRPr lang="en-IE"/>
        </a:p>
      </dgm:t>
    </dgm:pt>
    <dgm:pt modelId="{3ACAF561-1E5C-4BE9-940F-735A0AA6D735}" type="sibTrans" cxnId="{EDF441F6-8DAE-410A-A88C-25F129D56E92}">
      <dgm:prSet/>
      <dgm:spPr/>
      <dgm:t>
        <a:bodyPr/>
        <a:lstStyle/>
        <a:p>
          <a:endParaRPr lang="en-IE"/>
        </a:p>
      </dgm:t>
    </dgm:pt>
    <dgm:pt modelId="{8294914B-95D0-4157-8A21-6020AD85F0A3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3F0A0C8D-C5AB-4460-9E96-3DB910515D75}" type="parTrans" cxnId="{8F3D59FD-280B-4FF7-8BCC-78F6FFA2ECAA}">
      <dgm:prSet/>
      <dgm:spPr/>
      <dgm:t>
        <a:bodyPr/>
        <a:lstStyle/>
        <a:p>
          <a:endParaRPr lang="en-IE"/>
        </a:p>
      </dgm:t>
    </dgm:pt>
    <dgm:pt modelId="{D4C8AAFB-D80B-43BB-8684-971CE7CA0D3D}" type="sibTrans" cxnId="{8F3D59FD-280B-4FF7-8BCC-78F6FFA2ECAA}">
      <dgm:prSet/>
      <dgm:spPr/>
      <dgm:t>
        <a:bodyPr/>
        <a:lstStyle/>
        <a:p>
          <a:endParaRPr lang="en-IE"/>
        </a:p>
      </dgm:t>
    </dgm:pt>
    <dgm:pt modelId="{2A27762C-4828-47F3-B760-5249307C7C3C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10830B9A-EF7B-447F-9B78-72C4ADA76CAB}" type="parTrans" cxnId="{D0A987FD-136E-4930-912C-90AE1F944DBE}">
      <dgm:prSet/>
      <dgm:spPr/>
      <dgm:t>
        <a:bodyPr/>
        <a:lstStyle/>
        <a:p>
          <a:endParaRPr lang="en-IE"/>
        </a:p>
      </dgm:t>
    </dgm:pt>
    <dgm:pt modelId="{C3F0358B-FF28-4A23-B98E-B34CC21EB2A4}" type="sibTrans" cxnId="{D0A987FD-136E-4930-912C-90AE1F944DBE}">
      <dgm:prSet/>
      <dgm:spPr/>
      <dgm:t>
        <a:bodyPr/>
        <a:lstStyle/>
        <a:p>
          <a:endParaRPr lang="en-IE"/>
        </a:p>
      </dgm:t>
    </dgm:pt>
    <dgm:pt modelId="{3C730EE5-7E7C-4B29-B9F5-2ED034545D3F}">
      <dgm:prSet phldrT="[Text]"/>
      <dgm:spPr/>
      <dgm:t>
        <a:bodyPr/>
        <a:lstStyle/>
        <a:p>
          <a:r>
            <a:rPr lang="en-IE" dirty="0"/>
            <a:t>Progress to date</a:t>
          </a:r>
        </a:p>
      </dgm:t>
    </dgm:pt>
    <dgm:pt modelId="{2AA2CF0C-3DF3-41E2-B56A-271F4A8D17E8}" type="parTrans" cxnId="{1FC429F8-AA66-4D52-8FCB-EF11D83A66B5}">
      <dgm:prSet/>
      <dgm:spPr/>
      <dgm:t>
        <a:bodyPr/>
        <a:lstStyle/>
        <a:p>
          <a:endParaRPr lang="en-IE"/>
        </a:p>
      </dgm:t>
    </dgm:pt>
    <dgm:pt modelId="{CB0471B8-ECD5-4EC5-9016-92E984408894}" type="sibTrans" cxnId="{1FC429F8-AA66-4D52-8FCB-EF11D83A66B5}">
      <dgm:prSet/>
      <dgm:spPr/>
      <dgm:t>
        <a:bodyPr/>
        <a:lstStyle/>
        <a:p>
          <a:endParaRPr lang="en-IE"/>
        </a:p>
      </dgm:t>
    </dgm:pt>
    <dgm:pt modelId="{6945E000-B018-4506-A485-469F7B8B6570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88FDF08F-B14B-4323-9597-A24C1926E230}" type="parTrans" cxnId="{112F62BF-C6C1-4316-A306-0965A917CF64}">
      <dgm:prSet/>
      <dgm:spPr/>
      <dgm:t>
        <a:bodyPr/>
        <a:lstStyle/>
        <a:p>
          <a:endParaRPr lang="en-IE"/>
        </a:p>
      </dgm:t>
    </dgm:pt>
    <dgm:pt modelId="{614521B4-8404-4019-A214-AB69C0E74FE2}" type="sibTrans" cxnId="{112F62BF-C6C1-4316-A306-0965A917CF64}">
      <dgm:prSet/>
      <dgm:spPr/>
      <dgm:t>
        <a:bodyPr/>
        <a:lstStyle/>
        <a:p>
          <a:endParaRPr lang="en-IE"/>
        </a:p>
      </dgm:t>
    </dgm:pt>
    <dgm:pt modelId="{6E64BF2B-5D9C-4C35-BD53-D6A3A1A8F7BA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A4440302-3CE7-4E56-9DA7-603759CFF0B1}" type="parTrans" cxnId="{EE1EAB12-83C8-46E3-B841-9DB6088EA8E9}">
      <dgm:prSet/>
      <dgm:spPr/>
      <dgm:t>
        <a:bodyPr/>
        <a:lstStyle/>
        <a:p>
          <a:endParaRPr lang="en-IE"/>
        </a:p>
      </dgm:t>
    </dgm:pt>
    <dgm:pt modelId="{7BE719DD-D684-4869-9421-ED313E2A797F}" type="sibTrans" cxnId="{EE1EAB12-83C8-46E3-B841-9DB6088EA8E9}">
      <dgm:prSet/>
      <dgm:spPr/>
      <dgm:t>
        <a:bodyPr/>
        <a:lstStyle/>
        <a:p>
          <a:endParaRPr lang="en-IE"/>
        </a:p>
      </dgm:t>
    </dgm:pt>
    <dgm:pt modelId="{5FD78C07-89F4-4144-9ACF-1603CFC71202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C1A7C793-53A8-4243-8FAF-AA9A723EDC91}" type="parTrans" cxnId="{1556C0F8-D075-436D-A6D9-8D489F5D27D0}">
      <dgm:prSet/>
      <dgm:spPr/>
      <dgm:t>
        <a:bodyPr/>
        <a:lstStyle/>
        <a:p>
          <a:endParaRPr lang="en-IE"/>
        </a:p>
      </dgm:t>
    </dgm:pt>
    <dgm:pt modelId="{0AC0171F-8BAE-4623-9474-508F203DF193}" type="sibTrans" cxnId="{1556C0F8-D075-436D-A6D9-8D489F5D27D0}">
      <dgm:prSet/>
      <dgm:spPr/>
      <dgm:t>
        <a:bodyPr/>
        <a:lstStyle/>
        <a:p>
          <a:endParaRPr lang="en-IE"/>
        </a:p>
      </dgm:t>
    </dgm:pt>
    <dgm:pt modelId="{7C66445B-CC7E-40C5-ADF2-2118ED46FF90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A1ECFADA-34FF-482D-B2AD-9D333A93E677}" type="parTrans" cxnId="{9A187AAB-3E06-469F-AD39-7095099FEBB3}">
      <dgm:prSet/>
      <dgm:spPr/>
      <dgm:t>
        <a:bodyPr/>
        <a:lstStyle/>
        <a:p>
          <a:endParaRPr lang="en-IE"/>
        </a:p>
      </dgm:t>
    </dgm:pt>
    <dgm:pt modelId="{338ECF1D-2816-4ACA-B9F6-91AA0BCE4812}" type="sibTrans" cxnId="{9A187AAB-3E06-469F-AD39-7095099FEBB3}">
      <dgm:prSet/>
      <dgm:spPr/>
      <dgm:t>
        <a:bodyPr/>
        <a:lstStyle/>
        <a:p>
          <a:endParaRPr lang="en-IE"/>
        </a:p>
      </dgm:t>
    </dgm:pt>
    <dgm:pt modelId="{2820799E-2733-4035-B5AD-636EBC9423FE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E7064AC8-29EE-4C3C-8FAD-7DE212D2EF44}" type="parTrans" cxnId="{7705831B-A09A-435C-BE8F-BCBE1D055B0B}">
      <dgm:prSet/>
      <dgm:spPr/>
      <dgm:t>
        <a:bodyPr/>
        <a:lstStyle/>
        <a:p>
          <a:endParaRPr lang="en-IE"/>
        </a:p>
      </dgm:t>
    </dgm:pt>
    <dgm:pt modelId="{D34A9055-602B-42C8-8653-02972F19B48C}" type="sibTrans" cxnId="{7705831B-A09A-435C-BE8F-BCBE1D055B0B}">
      <dgm:prSet/>
      <dgm:spPr/>
      <dgm:t>
        <a:bodyPr/>
        <a:lstStyle/>
        <a:p>
          <a:endParaRPr lang="en-IE"/>
        </a:p>
      </dgm:t>
    </dgm:pt>
    <dgm:pt modelId="{3AADDF83-66D8-4445-AD12-274D6594BD91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A0A33A59-E39F-42CB-B110-A3E7098361EC}" type="parTrans" cxnId="{6C846BA5-1E7B-453E-8235-A556C5E08A39}">
      <dgm:prSet/>
      <dgm:spPr/>
      <dgm:t>
        <a:bodyPr/>
        <a:lstStyle/>
        <a:p>
          <a:endParaRPr lang="en-IE"/>
        </a:p>
      </dgm:t>
    </dgm:pt>
    <dgm:pt modelId="{66421F0D-5869-4389-B596-33D5020A829C}" type="sibTrans" cxnId="{6C846BA5-1E7B-453E-8235-A556C5E08A39}">
      <dgm:prSet/>
      <dgm:spPr/>
      <dgm:t>
        <a:bodyPr/>
        <a:lstStyle/>
        <a:p>
          <a:endParaRPr lang="en-IE"/>
        </a:p>
      </dgm:t>
    </dgm:pt>
    <dgm:pt modelId="{8EA57AA8-029E-49B6-AA45-9004B6FFE212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A487090F-CC15-4009-8240-A7B3A58362D8}" type="parTrans" cxnId="{7F6C3589-2709-45C9-AB44-27DEBE19A562}">
      <dgm:prSet/>
      <dgm:spPr/>
      <dgm:t>
        <a:bodyPr/>
        <a:lstStyle/>
        <a:p>
          <a:endParaRPr lang="en-IE"/>
        </a:p>
      </dgm:t>
    </dgm:pt>
    <dgm:pt modelId="{B24D3F82-2811-4F5D-AC0C-1A596F8C2C09}" type="sibTrans" cxnId="{7F6C3589-2709-45C9-AB44-27DEBE19A562}">
      <dgm:prSet/>
      <dgm:spPr/>
      <dgm:t>
        <a:bodyPr/>
        <a:lstStyle/>
        <a:p>
          <a:endParaRPr lang="en-IE"/>
        </a:p>
      </dgm:t>
    </dgm:pt>
    <dgm:pt modelId="{95D3FE4F-9A1D-402B-B3B2-7BB72F7F04A0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23372C83-5E9D-4593-A893-7CF105CA14F4}" type="parTrans" cxnId="{E394123E-33AF-4541-8831-1672968DEA75}">
      <dgm:prSet/>
      <dgm:spPr/>
      <dgm:t>
        <a:bodyPr/>
        <a:lstStyle/>
        <a:p>
          <a:endParaRPr lang="en-IE"/>
        </a:p>
      </dgm:t>
    </dgm:pt>
    <dgm:pt modelId="{2E526FDC-02E1-46E7-8946-6EA8B9A19CDF}" type="sibTrans" cxnId="{E394123E-33AF-4541-8831-1672968DEA75}">
      <dgm:prSet/>
      <dgm:spPr/>
      <dgm:t>
        <a:bodyPr/>
        <a:lstStyle/>
        <a:p>
          <a:endParaRPr lang="en-IE"/>
        </a:p>
      </dgm:t>
    </dgm:pt>
    <dgm:pt modelId="{B392472D-E9DC-47DE-901F-522AE04D829B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58B83651-D2F4-4A8F-A3CC-F0C99B995E32}" type="parTrans" cxnId="{8F40FA00-6588-4440-A948-7E0473F53728}">
      <dgm:prSet/>
      <dgm:spPr/>
      <dgm:t>
        <a:bodyPr/>
        <a:lstStyle/>
        <a:p>
          <a:endParaRPr lang="en-IE"/>
        </a:p>
      </dgm:t>
    </dgm:pt>
    <dgm:pt modelId="{D751C732-9512-4009-8EC3-4C180E5F20A6}" type="sibTrans" cxnId="{8F40FA00-6588-4440-A948-7E0473F53728}">
      <dgm:prSet/>
      <dgm:spPr/>
      <dgm:t>
        <a:bodyPr/>
        <a:lstStyle/>
        <a:p>
          <a:endParaRPr lang="en-IE"/>
        </a:p>
      </dgm:t>
    </dgm:pt>
    <dgm:pt modelId="{12182BAE-335E-4FDB-8715-71F218B83498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5949AE13-D8D6-4FAD-9FE1-FE4E9CAECE75}" type="parTrans" cxnId="{CB22A0CB-8959-4029-AEF5-7FFD82D13B66}">
      <dgm:prSet/>
      <dgm:spPr/>
      <dgm:t>
        <a:bodyPr/>
        <a:lstStyle/>
        <a:p>
          <a:endParaRPr lang="en-IE"/>
        </a:p>
      </dgm:t>
    </dgm:pt>
    <dgm:pt modelId="{95A93763-9E60-4E99-B8BD-051A488A89F5}" type="sibTrans" cxnId="{CB22A0CB-8959-4029-AEF5-7FFD82D13B66}">
      <dgm:prSet/>
      <dgm:spPr/>
      <dgm:t>
        <a:bodyPr/>
        <a:lstStyle/>
        <a:p>
          <a:endParaRPr lang="en-IE"/>
        </a:p>
      </dgm:t>
    </dgm:pt>
    <dgm:pt modelId="{CF9D2972-FFC6-4D5D-A6EB-FD7FCEAFFB8C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094C4FBA-56A0-4CD8-A7B1-E7B011CE5899}" type="parTrans" cxnId="{72651F0F-7DD0-4562-AD98-C20CD82C491F}">
      <dgm:prSet/>
      <dgm:spPr/>
      <dgm:t>
        <a:bodyPr/>
        <a:lstStyle/>
        <a:p>
          <a:endParaRPr lang="en-IE"/>
        </a:p>
      </dgm:t>
    </dgm:pt>
    <dgm:pt modelId="{0D726C0E-1F91-469B-B02A-EA3FB18504B6}" type="sibTrans" cxnId="{72651F0F-7DD0-4562-AD98-C20CD82C491F}">
      <dgm:prSet/>
      <dgm:spPr/>
      <dgm:t>
        <a:bodyPr/>
        <a:lstStyle/>
        <a:p>
          <a:endParaRPr lang="en-IE"/>
        </a:p>
      </dgm:t>
    </dgm:pt>
    <dgm:pt modelId="{3E8A7517-DF61-4CF5-8F5D-66887729168F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A40F7644-F456-452C-9516-9A1D3E50213B}" type="parTrans" cxnId="{07EE9247-480F-4169-ACEE-7B1F50BC6D91}">
      <dgm:prSet/>
      <dgm:spPr/>
      <dgm:t>
        <a:bodyPr/>
        <a:lstStyle/>
        <a:p>
          <a:endParaRPr lang="en-IE"/>
        </a:p>
      </dgm:t>
    </dgm:pt>
    <dgm:pt modelId="{D3C66CA0-9103-434D-8BFA-1544AF98E3A6}" type="sibTrans" cxnId="{07EE9247-480F-4169-ACEE-7B1F50BC6D91}">
      <dgm:prSet/>
      <dgm:spPr/>
      <dgm:t>
        <a:bodyPr/>
        <a:lstStyle/>
        <a:p>
          <a:endParaRPr lang="en-IE"/>
        </a:p>
      </dgm:t>
    </dgm:pt>
    <dgm:pt modelId="{CA61E175-42D1-4A89-9668-46FE31349F1A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2B3C977A-B263-4A73-BC95-9A06592DCE74}" type="parTrans" cxnId="{4D1BEC5E-7B7F-4DDD-A619-673B4B7553CF}">
      <dgm:prSet/>
      <dgm:spPr/>
      <dgm:t>
        <a:bodyPr/>
        <a:lstStyle/>
        <a:p>
          <a:endParaRPr lang="en-IE"/>
        </a:p>
      </dgm:t>
    </dgm:pt>
    <dgm:pt modelId="{3F26FE8A-BAB7-4D69-A6C2-149585CEE2B7}" type="sibTrans" cxnId="{4D1BEC5E-7B7F-4DDD-A619-673B4B7553CF}">
      <dgm:prSet/>
      <dgm:spPr/>
      <dgm:t>
        <a:bodyPr/>
        <a:lstStyle/>
        <a:p>
          <a:endParaRPr lang="en-IE"/>
        </a:p>
      </dgm:t>
    </dgm:pt>
    <dgm:pt modelId="{5DD2FC5D-23D6-4FAA-B830-A1D8C5DA346F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5D3E7777-9BA6-4E21-96CC-38005DDC825E}" type="parTrans" cxnId="{B4B4D84B-8793-48F1-B3D8-0571C2FDCBF1}">
      <dgm:prSet/>
      <dgm:spPr/>
      <dgm:t>
        <a:bodyPr/>
        <a:lstStyle/>
        <a:p>
          <a:endParaRPr lang="en-IE"/>
        </a:p>
      </dgm:t>
    </dgm:pt>
    <dgm:pt modelId="{1729B5D3-2DE2-4A04-9E2B-121C191DE74E}" type="sibTrans" cxnId="{B4B4D84B-8793-48F1-B3D8-0571C2FDCBF1}">
      <dgm:prSet/>
      <dgm:spPr/>
      <dgm:t>
        <a:bodyPr/>
        <a:lstStyle/>
        <a:p>
          <a:endParaRPr lang="en-IE"/>
        </a:p>
      </dgm:t>
    </dgm:pt>
    <dgm:pt modelId="{7715B3A1-6CA3-4D50-827E-4F4BCE764BE3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B14F5516-14DA-431B-AA95-E1C6DCC1B8B8}" type="parTrans" cxnId="{DD6EAA3A-DCAD-4B14-8D50-FE803C2D3FAA}">
      <dgm:prSet/>
      <dgm:spPr/>
      <dgm:t>
        <a:bodyPr/>
        <a:lstStyle/>
        <a:p>
          <a:endParaRPr lang="en-IE"/>
        </a:p>
      </dgm:t>
    </dgm:pt>
    <dgm:pt modelId="{A7546811-E8F3-4A65-9287-0549C2D23111}" type="sibTrans" cxnId="{DD6EAA3A-DCAD-4B14-8D50-FE803C2D3FAA}">
      <dgm:prSet/>
      <dgm:spPr/>
      <dgm:t>
        <a:bodyPr/>
        <a:lstStyle/>
        <a:p>
          <a:endParaRPr lang="en-IE"/>
        </a:p>
      </dgm:t>
    </dgm:pt>
    <dgm:pt modelId="{CE7E475B-5DEC-4FF6-A136-F78E22F05B9F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5BE3B2E3-1577-4536-B050-452BFF53095E}" type="parTrans" cxnId="{621CDC54-CD80-4EA0-8113-67C17922D644}">
      <dgm:prSet/>
      <dgm:spPr/>
      <dgm:t>
        <a:bodyPr/>
        <a:lstStyle/>
        <a:p>
          <a:endParaRPr lang="en-IE"/>
        </a:p>
      </dgm:t>
    </dgm:pt>
    <dgm:pt modelId="{68174613-5846-4F46-89CF-EECC70AE3C95}" type="sibTrans" cxnId="{621CDC54-CD80-4EA0-8113-67C17922D644}">
      <dgm:prSet/>
      <dgm:spPr/>
      <dgm:t>
        <a:bodyPr/>
        <a:lstStyle/>
        <a:p>
          <a:endParaRPr lang="en-IE"/>
        </a:p>
      </dgm:t>
    </dgm:pt>
    <dgm:pt modelId="{42CFB4E5-3157-4839-B9B8-353DA6FA1178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30259267-04E1-48DA-A1C7-C36253A92AC8}" type="parTrans" cxnId="{92255BDD-5BD5-4AB5-95EC-72797F987697}">
      <dgm:prSet/>
      <dgm:spPr/>
      <dgm:t>
        <a:bodyPr/>
        <a:lstStyle/>
        <a:p>
          <a:endParaRPr lang="en-IE"/>
        </a:p>
      </dgm:t>
    </dgm:pt>
    <dgm:pt modelId="{B291965F-FBFD-40A0-AC04-2D2C915E1122}" type="sibTrans" cxnId="{92255BDD-5BD5-4AB5-95EC-72797F987697}">
      <dgm:prSet/>
      <dgm:spPr/>
      <dgm:t>
        <a:bodyPr/>
        <a:lstStyle/>
        <a:p>
          <a:endParaRPr lang="en-IE"/>
        </a:p>
      </dgm:t>
    </dgm:pt>
    <dgm:pt modelId="{AA1DB0F2-CD11-4C90-8E89-90CF40A5E187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0BEB0787-E616-41E5-B008-C2140B04D236}" type="parTrans" cxnId="{E69AA79E-AD37-4C95-A06D-E5636A4F9DC2}">
      <dgm:prSet/>
      <dgm:spPr/>
      <dgm:t>
        <a:bodyPr/>
        <a:lstStyle/>
        <a:p>
          <a:endParaRPr lang="en-IE"/>
        </a:p>
      </dgm:t>
    </dgm:pt>
    <dgm:pt modelId="{ABE80BE7-F53E-4D64-A5BA-5374E060DDB3}" type="sibTrans" cxnId="{E69AA79E-AD37-4C95-A06D-E5636A4F9DC2}">
      <dgm:prSet/>
      <dgm:spPr/>
      <dgm:t>
        <a:bodyPr/>
        <a:lstStyle/>
        <a:p>
          <a:endParaRPr lang="en-IE"/>
        </a:p>
      </dgm:t>
    </dgm:pt>
    <dgm:pt modelId="{1EFF9469-5237-4449-BB20-F42F649B8330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CC6188EA-6613-4BF3-99AA-FA3CF50BA947}" type="parTrans" cxnId="{9D7EAEBB-CF8C-4133-AF33-BD3D8265C0D1}">
      <dgm:prSet/>
      <dgm:spPr/>
      <dgm:t>
        <a:bodyPr/>
        <a:lstStyle/>
        <a:p>
          <a:endParaRPr lang="en-IE"/>
        </a:p>
      </dgm:t>
    </dgm:pt>
    <dgm:pt modelId="{D43217DD-A6CC-4077-AA7E-4B086AA727FD}" type="sibTrans" cxnId="{9D7EAEBB-CF8C-4133-AF33-BD3D8265C0D1}">
      <dgm:prSet/>
      <dgm:spPr/>
      <dgm:t>
        <a:bodyPr/>
        <a:lstStyle/>
        <a:p>
          <a:endParaRPr lang="en-IE"/>
        </a:p>
      </dgm:t>
    </dgm:pt>
    <dgm:pt modelId="{0A359040-6C8A-48D6-84E5-19E0595522F8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1D987D9A-F296-4375-994A-74AAAE4E55EF}" type="parTrans" cxnId="{4D705371-3381-4A52-8176-DBAA13644A4B}">
      <dgm:prSet/>
      <dgm:spPr/>
      <dgm:t>
        <a:bodyPr/>
        <a:lstStyle/>
        <a:p>
          <a:endParaRPr lang="en-IE"/>
        </a:p>
      </dgm:t>
    </dgm:pt>
    <dgm:pt modelId="{03D04C19-7DD5-4C52-8983-D0D4DABCC84F}" type="sibTrans" cxnId="{4D705371-3381-4A52-8176-DBAA13644A4B}">
      <dgm:prSet/>
      <dgm:spPr/>
      <dgm:t>
        <a:bodyPr/>
        <a:lstStyle/>
        <a:p>
          <a:endParaRPr lang="en-IE"/>
        </a:p>
      </dgm:t>
    </dgm:pt>
    <dgm:pt modelId="{41B30BF4-6254-4F04-9D47-B847632235CC}">
      <dgm:prSet phldrT="[Text]"/>
      <dgm:spPr/>
      <dgm:t>
        <a:bodyPr/>
        <a:lstStyle/>
        <a:p>
          <a:r>
            <a:rPr lang="en-IE" dirty="0"/>
            <a:t> </a:t>
          </a:r>
        </a:p>
      </dgm:t>
    </dgm:pt>
    <dgm:pt modelId="{C1DB255B-1AFC-4A81-998B-166892BE29B0}" type="parTrans" cxnId="{2DF39536-8119-4DD3-9995-775547A4318E}">
      <dgm:prSet/>
      <dgm:spPr/>
      <dgm:t>
        <a:bodyPr/>
        <a:lstStyle/>
        <a:p>
          <a:endParaRPr lang="en-IE"/>
        </a:p>
      </dgm:t>
    </dgm:pt>
    <dgm:pt modelId="{10CFB5CB-3357-4CAF-980D-D80D1A356CB3}" type="sibTrans" cxnId="{2DF39536-8119-4DD3-9995-775547A4318E}">
      <dgm:prSet/>
      <dgm:spPr/>
      <dgm:t>
        <a:bodyPr/>
        <a:lstStyle/>
        <a:p>
          <a:endParaRPr lang="en-IE"/>
        </a:p>
      </dgm:t>
    </dgm:pt>
    <dgm:pt modelId="{78E68C7F-B386-449B-A09A-DD9D58366AF5}" type="pres">
      <dgm:prSet presAssocID="{A74D3535-F298-4B92-80C5-3B7F20685013}" presName="Name0" presStyleCnt="0">
        <dgm:presLayoutVars>
          <dgm:dir/>
          <dgm:animLvl val="lvl"/>
          <dgm:resizeHandles val="exact"/>
        </dgm:presLayoutVars>
      </dgm:prSet>
      <dgm:spPr/>
    </dgm:pt>
    <dgm:pt modelId="{4C92A951-62D5-4EDA-AF02-DB7CCC830D20}" type="pres">
      <dgm:prSet presAssocID="{C86CDB74-599B-44C4-89BC-76EEDB967B23}" presName="composite" presStyleCnt="0"/>
      <dgm:spPr/>
    </dgm:pt>
    <dgm:pt modelId="{BD216CE4-FFF9-4FC2-9A96-2EF808E1044C}" type="pres">
      <dgm:prSet presAssocID="{C86CDB74-599B-44C4-89BC-76EEDB967B23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914D9750-F21A-4319-B870-75DF3D9251CE}" type="pres">
      <dgm:prSet presAssocID="{C86CDB74-599B-44C4-89BC-76EEDB967B23}" presName="desTx" presStyleLbl="alignAccFollowNode1" presStyleIdx="0" presStyleCnt="3">
        <dgm:presLayoutVars>
          <dgm:bulletEnabled val="1"/>
        </dgm:presLayoutVars>
      </dgm:prSet>
      <dgm:spPr/>
    </dgm:pt>
    <dgm:pt modelId="{71700412-BD84-4FCB-87BD-C29811C8E5C2}" type="pres">
      <dgm:prSet presAssocID="{36FF3AB6-AFDE-4454-985E-0F052ACE79A9}" presName="space" presStyleCnt="0"/>
      <dgm:spPr/>
    </dgm:pt>
    <dgm:pt modelId="{BB21E598-B1FB-467A-A603-F03A0475AAF5}" type="pres">
      <dgm:prSet presAssocID="{0D403EF3-2491-4054-8464-0DA4AD5F4722}" presName="composite" presStyleCnt="0"/>
      <dgm:spPr/>
    </dgm:pt>
    <dgm:pt modelId="{0E5862BA-596A-4D0B-A524-F722F13F8D02}" type="pres">
      <dgm:prSet presAssocID="{0D403EF3-2491-4054-8464-0DA4AD5F472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9A561C07-BFB9-4E69-AA02-A5D923760005}" type="pres">
      <dgm:prSet presAssocID="{0D403EF3-2491-4054-8464-0DA4AD5F4722}" presName="desTx" presStyleLbl="alignAccFollowNode1" presStyleIdx="1" presStyleCnt="3">
        <dgm:presLayoutVars>
          <dgm:bulletEnabled val="1"/>
        </dgm:presLayoutVars>
      </dgm:prSet>
      <dgm:spPr/>
    </dgm:pt>
    <dgm:pt modelId="{A28B0F66-82F6-4FAF-B7E5-FF257A2E1106}" type="pres">
      <dgm:prSet presAssocID="{3ACAF561-1E5C-4BE9-940F-735A0AA6D735}" presName="space" presStyleCnt="0"/>
      <dgm:spPr/>
    </dgm:pt>
    <dgm:pt modelId="{3F855141-F3FF-43D6-91D9-CD0BAD99C64E}" type="pres">
      <dgm:prSet presAssocID="{3C730EE5-7E7C-4B29-B9F5-2ED034545D3F}" presName="composite" presStyleCnt="0"/>
      <dgm:spPr/>
    </dgm:pt>
    <dgm:pt modelId="{01AC8B12-B214-426E-B78E-DF88F05D5862}" type="pres">
      <dgm:prSet presAssocID="{3C730EE5-7E7C-4B29-B9F5-2ED034545D3F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C7FC190E-086D-42D6-9A9B-ED871E53090A}" type="pres">
      <dgm:prSet presAssocID="{3C730EE5-7E7C-4B29-B9F5-2ED034545D3F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F641B500-8CB8-4B30-A7B6-C1EDFB7A6CFF}" type="presOf" srcId="{A74D3535-F298-4B92-80C5-3B7F20685013}" destId="{78E68C7F-B386-449B-A09A-DD9D58366AF5}" srcOrd="0" destOrd="0" presId="urn:microsoft.com/office/officeart/2005/8/layout/hList1"/>
    <dgm:cxn modelId="{8F40FA00-6588-4440-A948-7E0473F53728}" srcId="{C86CDB74-599B-44C4-89BC-76EEDB967B23}" destId="{B392472D-E9DC-47DE-901F-522AE04D829B}" srcOrd="7" destOrd="0" parTransId="{58B83651-D2F4-4A8F-A3CC-F0C99B995E32}" sibTransId="{D751C732-9512-4009-8EC3-4C180E5F20A6}"/>
    <dgm:cxn modelId="{72651F0F-7DD0-4562-AD98-C20CD82C491F}" srcId="{0D403EF3-2491-4054-8464-0DA4AD5F4722}" destId="{CF9D2972-FFC6-4D5D-A6EB-FD7FCEAFFB8C}" srcOrd="3" destOrd="0" parTransId="{094C4FBA-56A0-4CD8-A7B1-E7B011CE5899}" sibTransId="{0D726C0E-1F91-469B-B02A-EA3FB18504B6}"/>
    <dgm:cxn modelId="{EE1EAB12-83C8-46E3-B841-9DB6088EA8E9}" srcId="{3C730EE5-7E7C-4B29-B9F5-2ED034545D3F}" destId="{6E64BF2B-5D9C-4C35-BD53-D6A3A1A8F7BA}" srcOrd="1" destOrd="0" parTransId="{A4440302-3CE7-4E56-9DA7-603759CFF0B1}" sibTransId="{7BE719DD-D684-4869-9421-ED313E2A797F}"/>
    <dgm:cxn modelId="{7705831B-A09A-435C-BE8F-BCBE1D055B0B}" srcId="{C86CDB74-599B-44C4-89BC-76EEDB967B23}" destId="{2820799E-2733-4035-B5AD-636EBC9423FE}" srcOrd="3" destOrd="0" parTransId="{E7064AC8-29EE-4C3C-8FAD-7DE212D2EF44}" sibTransId="{D34A9055-602B-42C8-8653-02972F19B48C}"/>
    <dgm:cxn modelId="{D8E83822-851C-4C05-96B1-73FE15F11A1B}" type="presOf" srcId="{8294914B-95D0-4157-8A21-6020AD85F0A3}" destId="{9A561C07-BFB9-4E69-AA02-A5D923760005}" srcOrd="0" destOrd="0" presId="urn:microsoft.com/office/officeart/2005/8/layout/hList1"/>
    <dgm:cxn modelId="{5058562B-A1E9-48A8-A452-5FB7EA0958D2}" type="presOf" srcId="{AA1DB0F2-CD11-4C90-8E89-90CF40A5E187}" destId="{C7FC190E-086D-42D6-9A9B-ED871E53090A}" srcOrd="0" destOrd="4" presId="urn:microsoft.com/office/officeart/2005/8/layout/hList1"/>
    <dgm:cxn modelId="{1E49C52C-1148-417C-9F68-3D85E6798AB0}" type="presOf" srcId="{41B30BF4-6254-4F04-9D47-B847632235CC}" destId="{C7FC190E-086D-42D6-9A9B-ED871E53090A}" srcOrd="0" destOrd="7" presId="urn:microsoft.com/office/officeart/2005/8/layout/hList1"/>
    <dgm:cxn modelId="{F56A1530-E5C1-491D-8C52-26465B4EE059}" type="presOf" srcId="{0D403EF3-2491-4054-8464-0DA4AD5F4722}" destId="{0E5862BA-596A-4D0B-A524-F722F13F8D02}" srcOrd="0" destOrd="0" presId="urn:microsoft.com/office/officeart/2005/8/layout/hList1"/>
    <dgm:cxn modelId="{6A0FB935-90B5-4579-AD7E-7DEF88688D12}" type="presOf" srcId="{CE7E475B-5DEC-4FF6-A136-F78E22F05B9F}" destId="{C7FC190E-086D-42D6-9A9B-ED871E53090A}" srcOrd="0" destOrd="2" presId="urn:microsoft.com/office/officeart/2005/8/layout/hList1"/>
    <dgm:cxn modelId="{2DF39536-8119-4DD3-9995-775547A4318E}" srcId="{3C730EE5-7E7C-4B29-B9F5-2ED034545D3F}" destId="{41B30BF4-6254-4F04-9D47-B847632235CC}" srcOrd="7" destOrd="0" parTransId="{C1DB255B-1AFC-4A81-998B-166892BE29B0}" sibTransId="{10CFB5CB-3357-4CAF-980D-D80D1A356CB3}"/>
    <dgm:cxn modelId="{9643B838-24EB-43EC-9A1B-35CD8BCD5933}" type="presOf" srcId="{1EFF9469-5237-4449-BB20-F42F649B8330}" destId="{C7FC190E-086D-42D6-9A9B-ED871E53090A}" srcOrd="0" destOrd="5" presId="urn:microsoft.com/office/officeart/2005/8/layout/hList1"/>
    <dgm:cxn modelId="{DD6EAA3A-DCAD-4B14-8D50-FE803C2D3FAA}" srcId="{0D403EF3-2491-4054-8464-0DA4AD5F4722}" destId="{7715B3A1-6CA3-4D50-827E-4F4BCE764BE3}" srcOrd="7" destOrd="0" parTransId="{B14F5516-14DA-431B-AA95-E1C6DCC1B8B8}" sibTransId="{A7546811-E8F3-4A65-9287-0549C2D23111}"/>
    <dgm:cxn modelId="{44F39E3B-FDDC-4E04-B147-A1E62B4A48E1}" type="presOf" srcId="{2820799E-2733-4035-B5AD-636EBC9423FE}" destId="{914D9750-F21A-4319-B870-75DF3D9251CE}" srcOrd="0" destOrd="3" presId="urn:microsoft.com/office/officeart/2005/8/layout/hList1"/>
    <dgm:cxn modelId="{E394123E-33AF-4541-8831-1672968DEA75}" srcId="{C86CDB74-599B-44C4-89BC-76EEDB967B23}" destId="{95D3FE4F-9A1D-402B-B3B2-7BB72F7F04A0}" srcOrd="6" destOrd="0" parTransId="{23372C83-5E9D-4593-A893-7CF105CA14F4}" sibTransId="{2E526FDC-02E1-46E7-8946-6EA8B9A19CDF}"/>
    <dgm:cxn modelId="{5AD33A44-58C4-4094-8CFF-8731C2F9B04E}" type="presOf" srcId="{2A27762C-4828-47F3-B760-5249307C7C3C}" destId="{9A561C07-BFB9-4E69-AA02-A5D923760005}" srcOrd="0" destOrd="1" presId="urn:microsoft.com/office/officeart/2005/8/layout/hList1"/>
    <dgm:cxn modelId="{07EE9247-480F-4169-ACEE-7B1F50BC6D91}" srcId="{0D403EF3-2491-4054-8464-0DA4AD5F4722}" destId="{3E8A7517-DF61-4CF5-8F5D-66887729168F}" srcOrd="4" destOrd="0" parTransId="{A40F7644-F456-452C-9516-9A1D3E50213B}" sibTransId="{D3C66CA0-9103-434D-8BFA-1544AF98E3A6}"/>
    <dgm:cxn modelId="{B4B4D84B-8793-48F1-B3D8-0571C2FDCBF1}" srcId="{0D403EF3-2491-4054-8464-0DA4AD5F4722}" destId="{5DD2FC5D-23D6-4FAA-B830-A1D8C5DA346F}" srcOrd="6" destOrd="0" parTransId="{5D3E7777-9BA6-4E21-96CC-38005DDC825E}" sibTransId="{1729B5D3-2DE2-4A04-9E2B-121C191DE74E}"/>
    <dgm:cxn modelId="{621CDC54-CD80-4EA0-8113-67C17922D644}" srcId="{3C730EE5-7E7C-4B29-B9F5-2ED034545D3F}" destId="{CE7E475B-5DEC-4FF6-A136-F78E22F05B9F}" srcOrd="2" destOrd="0" parTransId="{5BE3B2E3-1577-4536-B050-452BFF53095E}" sibTransId="{68174613-5846-4F46-89CF-EECC70AE3C95}"/>
    <dgm:cxn modelId="{4D1BEC5E-7B7F-4DDD-A619-673B4B7553CF}" srcId="{0D403EF3-2491-4054-8464-0DA4AD5F4722}" destId="{CA61E175-42D1-4A89-9668-46FE31349F1A}" srcOrd="5" destOrd="0" parTransId="{2B3C977A-B263-4A73-BC95-9A06592DCE74}" sibTransId="{3F26FE8A-BAB7-4D69-A6C2-149585CEE2B7}"/>
    <dgm:cxn modelId="{D48A9E60-38E6-4B65-BFC0-C30CDE653E16}" srcId="{C86CDB74-599B-44C4-89BC-76EEDB967B23}" destId="{FD3DE06F-3078-4B47-AB6E-4CDF517411C8}" srcOrd="1" destOrd="0" parTransId="{A79F054B-DCA9-4553-BB57-081E2F41B410}" sibTransId="{CE9D0CC2-DA86-4315-8A28-A4018D4BDDFC}"/>
    <dgm:cxn modelId="{6D0A0E63-606A-4BC8-8D7F-F994AAAA43B8}" type="presOf" srcId="{7C66445B-CC7E-40C5-ADF2-2118ED46FF90}" destId="{914D9750-F21A-4319-B870-75DF3D9251CE}" srcOrd="0" destOrd="2" presId="urn:microsoft.com/office/officeart/2005/8/layout/hList1"/>
    <dgm:cxn modelId="{0A509F66-00E0-4E5C-82B3-23B8E2ECDF0E}" type="presOf" srcId="{42CFB4E5-3157-4839-B9B8-353DA6FA1178}" destId="{C7FC190E-086D-42D6-9A9B-ED871E53090A}" srcOrd="0" destOrd="3" presId="urn:microsoft.com/office/officeart/2005/8/layout/hList1"/>
    <dgm:cxn modelId="{4D705371-3381-4A52-8176-DBAA13644A4B}" srcId="{3C730EE5-7E7C-4B29-B9F5-2ED034545D3F}" destId="{0A359040-6C8A-48D6-84E5-19E0595522F8}" srcOrd="6" destOrd="0" parTransId="{1D987D9A-F296-4375-994A-74AAAE4E55EF}" sibTransId="{03D04C19-7DD5-4C52-8983-D0D4DABCC84F}"/>
    <dgm:cxn modelId="{9E00F875-D7E7-47EE-96D2-D256F878F295}" type="presOf" srcId="{CF9D2972-FFC6-4D5D-A6EB-FD7FCEAFFB8C}" destId="{9A561C07-BFB9-4E69-AA02-A5D923760005}" srcOrd="0" destOrd="3" presId="urn:microsoft.com/office/officeart/2005/8/layout/hList1"/>
    <dgm:cxn modelId="{37E7917C-C8B0-4616-B138-19E78ACD338E}" type="presOf" srcId="{5FD78C07-89F4-4144-9ACF-1603CFC71202}" destId="{914D9750-F21A-4319-B870-75DF3D9251CE}" srcOrd="0" destOrd="0" presId="urn:microsoft.com/office/officeart/2005/8/layout/hList1"/>
    <dgm:cxn modelId="{7F6C3589-2709-45C9-AB44-27DEBE19A562}" srcId="{C86CDB74-599B-44C4-89BC-76EEDB967B23}" destId="{8EA57AA8-029E-49B6-AA45-9004B6FFE212}" srcOrd="5" destOrd="0" parTransId="{A487090F-CC15-4009-8240-A7B3A58362D8}" sibTransId="{B24D3F82-2811-4F5D-AC0C-1A596F8C2C09}"/>
    <dgm:cxn modelId="{D132228F-8143-44A5-8F38-01932480BE66}" type="presOf" srcId="{95D3FE4F-9A1D-402B-B3B2-7BB72F7F04A0}" destId="{914D9750-F21A-4319-B870-75DF3D9251CE}" srcOrd="0" destOrd="6" presId="urn:microsoft.com/office/officeart/2005/8/layout/hList1"/>
    <dgm:cxn modelId="{1CE07792-8FC0-445B-ACE4-43C1835CE8B7}" type="presOf" srcId="{5DD2FC5D-23D6-4FAA-B830-A1D8C5DA346F}" destId="{9A561C07-BFB9-4E69-AA02-A5D923760005}" srcOrd="0" destOrd="6" presId="urn:microsoft.com/office/officeart/2005/8/layout/hList1"/>
    <dgm:cxn modelId="{778CE694-E468-4DB3-9EC0-65BA0057568B}" type="presOf" srcId="{3C730EE5-7E7C-4B29-B9F5-2ED034545D3F}" destId="{01AC8B12-B214-426E-B78E-DF88F05D5862}" srcOrd="0" destOrd="0" presId="urn:microsoft.com/office/officeart/2005/8/layout/hList1"/>
    <dgm:cxn modelId="{5A90DE99-556D-41EE-9C21-CF12FC4D0461}" type="presOf" srcId="{6E64BF2B-5D9C-4C35-BD53-D6A3A1A8F7BA}" destId="{C7FC190E-086D-42D6-9A9B-ED871E53090A}" srcOrd="0" destOrd="1" presId="urn:microsoft.com/office/officeart/2005/8/layout/hList1"/>
    <dgm:cxn modelId="{3E53F39B-011A-439A-9896-82979ED1F6E7}" type="presOf" srcId="{3AADDF83-66D8-4445-AD12-274D6594BD91}" destId="{914D9750-F21A-4319-B870-75DF3D9251CE}" srcOrd="0" destOrd="4" presId="urn:microsoft.com/office/officeart/2005/8/layout/hList1"/>
    <dgm:cxn modelId="{E69AA79E-AD37-4C95-A06D-E5636A4F9DC2}" srcId="{3C730EE5-7E7C-4B29-B9F5-2ED034545D3F}" destId="{AA1DB0F2-CD11-4C90-8E89-90CF40A5E187}" srcOrd="4" destOrd="0" parTransId="{0BEB0787-E616-41E5-B008-C2140B04D236}" sibTransId="{ABE80BE7-F53E-4D64-A5BA-5374E060DDB3}"/>
    <dgm:cxn modelId="{1C4104A3-77F8-4D21-9F66-C1800951F6C8}" type="presOf" srcId="{7715B3A1-6CA3-4D50-827E-4F4BCE764BE3}" destId="{9A561C07-BFB9-4E69-AA02-A5D923760005}" srcOrd="0" destOrd="7" presId="urn:microsoft.com/office/officeart/2005/8/layout/hList1"/>
    <dgm:cxn modelId="{6C846BA5-1E7B-453E-8235-A556C5E08A39}" srcId="{C86CDB74-599B-44C4-89BC-76EEDB967B23}" destId="{3AADDF83-66D8-4445-AD12-274D6594BD91}" srcOrd="4" destOrd="0" parTransId="{A0A33A59-E39F-42CB-B110-A3E7098361EC}" sibTransId="{66421F0D-5869-4389-B596-33D5020A829C}"/>
    <dgm:cxn modelId="{8C076CA6-89B5-4205-B02B-0F8733CF973D}" type="presOf" srcId="{6945E000-B018-4506-A485-469F7B8B6570}" destId="{C7FC190E-086D-42D6-9A9B-ED871E53090A}" srcOrd="0" destOrd="0" presId="urn:microsoft.com/office/officeart/2005/8/layout/hList1"/>
    <dgm:cxn modelId="{9A187AAB-3E06-469F-AD39-7095099FEBB3}" srcId="{C86CDB74-599B-44C4-89BC-76EEDB967B23}" destId="{7C66445B-CC7E-40C5-ADF2-2118ED46FF90}" srcOrd="2" destOrd="0" parTransId="{A1ECFADA-34FF-482D-B2AD-9D333A93E677}" sibTransId="{338ECF1D-2816-4ACA-B9F6-91AA0BCE4812}"/>
    <dgm:cxn modelId="{83EE5EB0-049B-4291-879F-66AC03E15D9C}" type="presOf" srcId="{3E8A7517-DF61-4CF5-8F5D-66887729168F}" destId="{9A561C07-BFB9-4E69-AA02-A5D923760005}" srcOrd="0" destOrd="4" presId="urn:microsoft.com/office/officeart/2005/8/layout/hList1"/>
    <dgm:cxn modelId="{0456BCB2-F65B-48AC-AF1E-6198E721C33E}" type="presOf" srcId="{12182BAE-335E-4FDB-8715-71F218B83498}" destId="{9A561C07-BFB9-4E69-AA02-A5D923760005}" srcOrd="0" destOrd="2" presId="urn:microsoft.com/office/officeart/2005/8/layout/hList1"/>
    <dgm:cxn modelId="{9D7EAEBB-CF8C-4133-AF33-BD3D8265C0D1}" srcId="{3C730EE5-7E7C-4B29-B9F5-2ED034545D3F}" destId="{1EFF9469-5237-4449-BB20-F42F649B8330}" srcOrd="5" destOrd="0" parTransId="{CC6188EA-6613-4BF3-99AA-FA3CF50BA947}" sibTransId="{D43217DD-A6CC-4077-AA7E-4B086AA727FD}"/>
    <dgm:cxn modelId="{112F62BF-C6C1-4316-A306-0965A917CF64}" srcId="{3C730EE5-7E7C-4B29-B9F5-2ED034545D3F}" destId="{6945E000-B018-4506-A485-469F7B8B6570}" srcOrd="0" destOrd="0" parTransId="{88FDF08F-B14B-4323-9597-A24C1926E230}" sibTransId="{614521B4-8404-4019-A214-AB69C0E74FE2}"/>
    <dgm:cxn modelId="{8E5F34C4-1A4F-4E55-83A2-01C2AD393B10}" srcId="{A74D3535-F298-4B92-80C5-3B7F20685013}" destId="{C86CDB74-599B-44C4-89BC-76EEDB967B23}" srcOrd="0" destOrd="0" parTransId="{5A181DFF-FF66-47E7-A39A-B4DE3EBC833A}" sibTransId="{36FF3AB6-AFDE-4454-985E-0F052ACE79A9}"/>
    <dgm:cxn modelId="{12A65FC4-291D-49B8-8128-587CC7B38D9B}" type="presOf" srcId="{8EA57AA8-029E-49B6-AA45-9004B6FFE212}" destId="{914D9750-F21A-4319-B870-75DF3D9251CE}" srcOrd="0" destOrd="5" presId="urn:microsoft.com/office/officeart/2005/8/layout/hList1"/>
    <dgm:cxn modelId="{056C04CB-FE48-4D7E-9BAE-0E12C77DFBCA}" type="presOf" srcId="{0A359040-6C8A-48D6-84E5-19E0595522F8}" destId="{C7FC190E-086D-42D6-9A9B-ED871E53090A}" srcOrd="0" destOrd="6" presId="urn:microsoft.com/office/officeart/2005/8/layout/hList1"/>
    <dgm:cxn modelId="{CB22A0CB-8959-4029-AEF5-7FFD82D13B66}" srcId="{0D403EF3-2491-4054-8464-0DA4AD5F4722}" destId="{12182BAE-335E-4FDB-8715-71F218B83498}" srcOrd="2" destOrd="0" parTransId="{5949AE13-D8D6-4FAD-9FE1-FE4E9CAECE75}" sibTransId="{95A93763-9E60-4E99-B8BD-051A488A89F5}"/>
    <dgm:cxn modelId="{2AB0D2DC-2F3B-443C-804C-0343A576FC2D}" type="presOf" srcId="{CA61E175-42D1-4A89-9668-46FE31349F1A}" destId="{9A561C07-BFB9-4E69-AA02-A5D923760005}" srcOrd="0" destOrd="5" presId="urn:microsoft.com/office/officeart/2005/8/layout/hList1"/>
    <dgm:cxn modelId="{92255BDD-5BD5-4AB5-95EC-72797F987697}" srcId="{3C730EE5-7E7C-4B29-B9F5-2ED034545D3F}" destId="{42CFB4E5-3157-4839-B9B8-353DA6FA1178}" srcOrd="3" destOrd="0" parTransId="{30259267-04E1-48DA-A1C7-C36253A92AC8}" sibTransId="{B291965F-FBFD-40A0-AC04-2D2C915E1122}"/>
    <dgm:cxn modelId="{A06D85DE-172C-474B-9F36-6F5063D5E3AE}" type="presOf" srcId="{B392472D-E9DC-47DE-901F-522AE04D829B}" destId="{914D9750-F21A-4319-B870-75DF3D9251CE}" srcOrd="0" destOrd="7" presId="urn:microsoft.com/office/officeart/2005/8/layout/hList1"/>
    <dgm:cxn modelId="{4496E2DF-8A69-4CF7-AA00-AFD949E94895}" type="presOf" srcId="{FD3DE06F-3078-4B47-AB6E-4CDF517411C8}" destId="{914D9750-F21A-4319-B870-75DF3D9251CE}" srcOrd="0" destOrd="1" presId="urn:microsoft.com/office/officeart/2005/8/layout/hList1"/>
    <dgm:cxn modelId="{EDBCC2E1-72A1-414E-BFAE-2AC468960E28}" type="presOf" srcId="{C86CDB74-599B-44C4-89BC-76EEDB967B23}" destId="{BD216CE4-FFF9-4FC2-9A96-2EF808E1044C}" srcOrd="0" destOrd="0" presId="urn:microsoft.com/office/officeart/2005/8/layout/hList1"/>
    <dgm:cxn modelId="{EDF441F6-8DAE-410A-A88C-25F129D56E92}" srcId="{A74D3535-F298-4B92-80C5-3B7F20685013}" destId="{0D403EF3-2491-4054-8464-0DA4AD5F4722}" srcOrd="1" destOrd="0" parTransId="{2C14A4FE-EFF3-4E37-A1FF-87121D3954B3}" sibTransId="{3ACAF561-1E5C-4BE9-940F-735A0AA6D735}"/>
    <dgm:cxn modelId="{1FC429F8-AA66-4D52-8FCB-EF11D83A66B5}" srcId="{A74D3535-F298-4B92-80C5-3B7F20685013}" destId="{3C730EE5-7E7C-4B29-B9F5-2ED034545D3F}" srcOrd="2" destOrd="0" parTransId="{2AA2CF0C-3DF3-41E2-B56A-271F4A8D17E8}" sibTransId="{CB0471B8-ECD5-4EC5-9016-92E984408894}"/>
    <dgm:cxn modelId="{1556C0F8-D075-436D-A6D9-8D489F5D27D0}" srcId="{C86CDB74-599B-44C4-89BC-76EEDB967B23}" destId="{5FD78C07-89F4-4144-9ACF-1603CFC71202}" srcOrd="0" destOrd="0" parTransId="{C1A7C793-53A8-4243-8FAF-AA9A723EDC91}" sibTransId="{0AC0171F-8BAE-4623-9474-508F203DF193}"/>
    <dgm:cxn modelId="{8F3D59FD-280B-4FF7-8BCC-78F6FFA2ECAA}" srcId="{0D403EF3-2491-4054-8464-0DA4AD5F4722}" destId="{8294914B-95D0-4157-8A21-6020AD85F0A3}" srcOrd="0" destOrd="0" parTransId="{3F0A0C8D-C5AB-4460-9E96-3DB910515D75}" sibTransId="{D4C8AAFB-D80B-43BB-8684-971CE7CA0D3D}"/>
    <dgm:cxn modelId="{D0A987FD-136E-4930-912C-90AE1F944DBE}" srcId="{0D403EF3-2491-4054-8464-0DA4AD5F4722}" destId="{2A27762C-4828-47F3-B760-5249307C7C3C}" srcOrd="1" destOrd="0" parTransId="{10830B9A-EF7B-447F-9B78-72C4ADA76CAB}" sibTransId="{C3F0358B-FF28-4A23-B98E-B34CC21EB2A4}"/>
    <dgm:cxn modelId="{1A332613-401F-4C9B-A68E-C8022D0B4E17}" type="presParOf" srcId="{78E68C7F-B386-449B-A09A-DD9D58366AF5}" destId="{4C92A951-62D5-4EDA-AF02-DB7CCC830D20}" srcOrd="0" destOrd="0" presId="urn:microsoft.com/office/officeart/2005/8/layout/hList1"/>
    <dgm:cxn modelId="{EE2988F5-FEF8-4A42-AB93-BE480E8F3CA3}" type="presParOf" srcId="{4C92A951-62D5-4EDA-AF02-DB7CCC830D20}" destId="{BD216CE4-FFF9-4FC2-9A96-2EF808E1044C}" srcOrd="0" destOrd="0" presId="urn:microsoft.com/office/officeart/2005/8/layout/hList1"/>
    <dgm:cxn modelId="{CB4FE37E-F72C-473C-9B7F-DA92DA4299BB}" type="presParOf" srcId="{4C92A951-62D5-4EDA-AF02-DB7CCC830D20}" destId="{914D9750-F21A-4319-B870-75DF3D9251CE}" srcOrd="1" destOrd="0" presId="urn:microsoft.com/office/officeart/2005/8/layout/hList1"/>
    <dgm:cxn modelId="{AF384E38-F142-478E-9A57-C0AB30469C06}" type="presParOf" srcId="{78E68C7F-B386-449B-A09A-DD9D58366AF5}" destId="{71700412-BD84-4FCB-87BD-C29811C8E5C2}" srcOrd="1" destOrd="0" presId="urn:microsoft.com/office/officeart/2005/8/layout/hList1"/>
    <dgm:cxn modelId="{CE213589-7E5E-427E-8A06-FC64C15CB548}" type="presParOf" srcId="{78E68C7F-B386-449B-A09A-DD9D58366AF5}" destId="{BB21E598-B1FB-467A-A603-F03A0475AAF5}" srcOrd="2" destOrd="0" presId="urn:microsoft.com/office/officeart/2005/8/layout/hList1"/>
    <dgm:cxn modelId="{7D71F87C-658F-44FE-823F-38CCE76C0CDB}" type="presParOf" srcId="{BB21E598-B1FB-467A-A603-F03A0475AAF5}" destId="{0E5862BA-596A-4D0B-A524-F722F13F8D02}" srcOrd="0" destOrd="0" presId="urn:microsoft.com/office/officeart/2005/8/layout/hList1"/>
    <dgm:cxn modelId="{0BADD607-4B67-4EC5-8621-1D4E80C34172}" type="presParOf" srcId="{BB21E598-B1FB-467A-A603-F03A0475AAF5}" destId="{9A561C07-BFB9-4E69-AA02-A5D923760005}" srcOrd="1" destOrd="0" presId="urn:microsoft.com/office/officeart/2005/8/layout/hList1"/>
    <dgm:cxn modelId="{774B9F1D-DB7F-4D38-AA93-74ED3025248E}" type="presParOf" srcId="{78E68C7F-B386-449B-A09A-DD9D58366AF5}" destId="{A28B0F66-82F6-4FAF-B7E5-FF257A2E1106}" srcOrd="3" destOrd="0" presId="urn:microsoft.com/office/officeart/2005/8/layout/hList1"/>
    <dgm:cxn modelId="{FB5B008D-0907-4072-AF18-D2760AA194D2}" type="presParOf" srcId="{78E68C7F-B386-449B-A09A-DD9D58366AF5}" destId="{3F855141-F3FF-43D6-91D9-CD0BAD99C64E}" srcOrd="4" destOrd="0" presId="urn:microsoft.com/office/officeart/2005/8/layout/hList1"/>
    <dgm:cxn modelId="{D7C60F7E-81C6-43AB-AE2B-E1650BB19D4B}" type="presParOf" srcId="{3F855141-F3FF-43D6-91D9-CD0BAD99C64E}" destId="{01AC8B12-B214-426E-B78E-DF88F05D5862}" srcOrd="0" destOrd="0" presId="urn:microsoft.com/office/officeart/2005/8/layout/hList1"/>
    <dgm:cxn modelId="{C493DC9E-7000-4553-87C5-30A08AAE99F4}" type="presParOf" srcId="{3F855141-F3FF-43D6-91D9-CD0BAD99C64E}" destId="{C7FC190E-086D-42D6-9A9B-ED871E53090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0FD19B-5078-493A-AD2F-E159A55E5A4E}">
      <dsp:nvSpPr>
        <dsp:cNvPr id="0" name=""/>
        <dsp:cNvSpPr/>
      </dsp:nvSpPr>
      <dsp:spPr>
        <a:xfrm>
          <a:off x="6297561" y="1038402"/>
          <a:ext cx="1869069" cy="4449981"/>
        </a:xfrm>
        <a:prstGeom prst="wedgeRectCallout">
          <a:avLst>
            <a:gd name="adj1" fmla="val 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55148F-CD4B-4659-BF36-B5705DEB61F6}">
      <dsp:nvSpPr>
        <dsp:cNvPr id="0" name=""/>
        <dsp:cNvSpPr/>
      </dsp:nvSpPr>
      <dsp:spPr>
        <a:xfrm>
          <a:off x="6297561" y="0"/>
          <a:ext cx="1869069" cy="1038402"/>
        </a:xfrm>
        <a:prstGeom prst="rect">
          <a:avLst/>
        </a:prstGeom>
        <a:solidFill>
          <a:srgbClr val="19713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675" tIns="66675" rIns="66675" bIns="6667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100" kern="1200" dirty="0"/>
            <a:t>Outcomes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100" kern="1200" dirty="0"/>
            <a:t>Changes</a:t>
          </a:r>
        </a:p>
      </dsp:txBody>
      <dsp:txXfrm>
        <a:off x="6297561" y="0"/>
        <a:ext cx="1869069" cy="1038402"/>
      </dsp:txXfrm>
    </dsp:sp>
    <dsp:sp modelId="{4E3CFD49-1303-4005-A299-AA521FD31857}">
      <dsp:nvSpPr>
        <dsp:cNvPr id="0" name=""/>
        <dsp:cNvSpPr/>
      </dsp:nvSpPr>
      <dsp:spPr>
        <a:xfrm>
          <a:off x="4428492" y="1038402"/>
          <a:ext cx="1869069" cy="4153609"/>
        </a:xfrm>
        <a:prstGeom prst="wedgeRectCallout">
          <a:avLst>
            <a:gd name="adj1" fmla="val 62500"/>
            <a:gd name="adj2" fmla="val 2083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675" tIns="66675" rIns="66675" bIns="66675" numCol="1" spcCol="1270" anchor="t" anchorCtr="0">
          <a:noAutofit/>
        </a:bodyPr>
        <a:lstStyle/>
        <a:p>
          <a:pPr marL="0" lvl="0" indent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2100" kern="1200" dirty="0"/>
        </a:p>
      </dsp:txBody>
      <dsp:txXfrm>
        <a:off x="4665489" y="1038402"/>
        <a:ext cx="1632071" cy="4153609"/>
      </dsp:txXfrm>
    </dsp:sp>
    <dsp:sp modelId="{10653A0C-BCFD-4D77-83B5-43260BF66894}">
      <dsp:nvSpPr>
        <dsp:cNvPr id="0" name=""/>
        <dsp:cNvSpPr/>
      </dsp:nvSpPr>
      <dsp:spPr>
        <a:xfrm>
          <a:off x="4428492" y="150930"/>
          <a:ext cx="1869069" cy="8902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675" tIns="66675" rIns="66675" bIns="6667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100" kern="1200" dirty="0"/>
            <a:t> Outputs</a:t>
          </a:r>
        </a:p>
      </dsp:txBody>
      <dsp:txXfrm>
        <a:off x="4428492" y="150930"/>
        <a:ext cx="1869069" cy="890215"/>
      </dsp:txXfrm>
    </dsp:sp>
    <dsp:sp modelId="{1FB77F78-6C4A-408D-8048-FD53ED1B47B4}">
      <dsp:nvSpPr>
        <dsp:cNvPr id="0" name=""/>
        <dsp:cNvSpPr/>
      </dsp:nvSpPr>
      <dsp:spPr>
        <a:xfrm>
          <a:off x="2559422" y="1038402"/>
          <a:ext cx="1869069" cy="3856687"/>
        </a:xfrm>
        <a:prstGeom prst="wedgeRectCallout">
          <a:avLst>
            <a:gd name="adj1" fmla="val 62500"/>
            <a:gd name="adj2" fmla="val 2083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675" tIns="66675" rIns="66675" bIns="66675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100" kern="1200" dirty="0"/>
            <a:t> </a:t>
          </a:r>
        </a:p>
      </dsp:txBody>
      <dsp:txXfrm>
        <a:off x="2796420" y="1038402"/>
        <a:ext cx="1632071" cy="3856687"/>
      </dsp:txXfrm>
    </dsp:sp>
    <dsp:sp modelId="{AB38390F-F3FB-4EBE-84CF-8DDF4049D5A0}">
      <dsp:nvSpPr>
        <dsp:cNvPr id="0" name=""/>
        <dsp:cNvSpPr/>
      </dsp:nvSpPr>
      <dsp:spPr>
        <a:xfrm>
          <a:off x="2559422" y="296921"/>
          <a:ext cx="1869069" cy="741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675" tIns="66675" rIns="66675" bIns="6667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100" kern="1200" dirty="0"/>
            <a:t>Vision and objectives</a:t>
          </a:r>
        </a:p>
      </dsp:txBody>
      <dsp:txXfrm>
        <a:off x="2559422" y="296921"/>
        <a:ext cx="1869069" cy="741480"/>
      </dsp:txXfrm>
    </dsp:sp>
    <dsp:sp modelId="{FCA201F5-79E4-453A-9BB9-E958DA0836D0}">
      <dsp:nvSpPr>
        <dsp:cNvPr id="0" name=""/>
        <dsp:cNvSpPr/>
      </dsp:nvSpPr>
      <dsp:spPr>
        <a:xfrm>
          <a:off x="690353" y="1038402"/>
          <a:ext cx="1869069" cy="3559765"/>
        </a:xfrm>
        <a:prstGeom prst="wedgeRectCallout">
          <a:avLst>
            <a:gd name="adj1" fmla="val 62500"/>
            <a:gd name="adj2" fmla="val 2083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675" tIns="66675" rIns="66675" bIns="66675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100" kern="1200" dirty="0"/>
            <a:t> </a:t>
          </a:r>
        </a:p>
      </dsp:txBody>
      <dsp:txXfrm>
        <a:off x="927351" y="1038402"/>
        <a:ext cx="1632071" cy="3559765"/>
      </dsp:txXfrm>
    </dsp:sp>
    <dsp:sp modelId="{2B92A89E-A1AA-411B-95DD-67480B4E5EB7}">
      <dsp:nvSpPr>
        <dsp:cNvPr id="0" name=""/>
        <dsp:cNvSpPr/>
      </dsp:nvSpPr>
      <dsp:spPr>
        <a:xfrm>
          <a:off x="690353" y="445107"/>
          <a:ext cx="1869069" cy="5932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675" tIns="66675" rIns="66675" bIns="6667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100" kern="1200" dirty="0"/>
            <a:t>Needs</a:t>
          </a:r>
        </a:p>
      </dsp:txBody>
      <dsp:txXfrm>
        <a:off x="690353" y="445107"/>
        <a:ext cx="1869069" cy="5932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216CE4-FFF9-4FC2-9A96-2EF808E1044C}">
      <dsp:nvSpPr>
        <dsp:cNvPr id="0" name=""/>
        <dsp:cNvSpPr/>
      </dsp:nvSpPr>
      <dsp:spPr>
        <a:xfrm>
          <a:off x="2464" y="117189"/>
          <a:ext cx="2402978" cy="691200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kern="1200" dirty="0"/>
            <a:t>Outputs</a:t>
          </a:r>
        </a:p>
      </dsp:txBody>
      <dsp:txXfrm>
        <a:off x="2464" y="117189"/>
        <a:ext cx="2402978" cy="691200"/>
      </dsp:txXfrm>
    </dsp:sp>
    <dsp:sp modelId="{914D9750-F21A-4319-B870-75DF3D9251CE}">
      <dsp:nvSpPr>
        <dsp:cNvPr id="0" name=""/>
        <dsp:cNvSpPr/>
      </dsp:nvSpPr>
      <dsp:spPr>
        <a:xfrm>
          <a:off x="2464" y="808389"/>
          <a:ext cx="2402978" cy="34257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</dsp:txBody>
      <dsp:txXfrm>
        <a:off x="2464" y="808389"/>
        <a:ext cx="2402978" cy="3425760"/>
      </dsp:txXfrm>
    </dsp:sp>
    <dsp:sp modelId="{0E5862BA-596A-4D0B-A524-F722F13F8D02}">
      <dsp:nvSpPr>
        <dsp:cNvPr id="0" name=""/>
        <dsp:cNvSpPr/>
      </dsp:nvSpPr>
      <dsp:spPr>
        <a:xfrm>
          <a:off x="2741860" y="117189"/>
          <a:ext cx="2402978" cy="691200"/>
        </a:xfrm>
        <a:prstGeom prst="rect">
          <a:avLst/>
        </a:prstGeom>
        <a:solidFill>
          <a:srgbClr val="006600"/>
        </a:solidFill>
        <a:ln w="12700" cap="flat" cmpd="sng" algn="ctr">
          <a:solidFill>
            <a:srgbClr val="0066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kern="1200" dirty="0"/>
            <a:t>Outcomes</a:t>
          </a:r>
        </a:p>
      </dsp:txBody>
      <dsp:txXfrm>
        <a:off x="2741860" y="117189"/>
        <a:ext cx="2402978" cy="691200"/>
      </dsp:txXfrm>
    </dsp:sp>
    <dsp:sp modelId="{9A561C07-BFB9-4E69-AA02-A5D923760005}">
      <dsp:nvSpPr>
        <dsp:cNvPr id="0" name=""/>
        <dsp:cNvSpPr/>
      </dsp:nvSpPr>
      <dsp:spPr>
        <a:xfrm>
          <a:off x="2741860" y="808389"/>
          <a:ext cx="2402978" cy="34257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</dsp:txBody>
      <dsp:txXfrm>
        <a:off x="2741860" y="808389"/>
        <a:ext cx="2402978" cy="3425760"/>
      </dsp:txXfrm>
    </dsp:sp>
    <dsp:sp modelId="{01AC8B12-B214-426E-B78E-DF88F05D5862}">
      <dsp:nvSpPr>
        <dsp:cNvPr id="0" name=""/>
        <dsp:cNvSpPr/>
      </dsp:nvSpPr>
      <dsp:spPr>
        <a:xfrm>
          <a:off x="5481256" y="117189"/>
          <a:ext cx="2402978" cy="691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kern="1200" dirty="0"/>
            <a:t>Progress to date</a:t>
          </a:r>
        </a:p>
      </dsp:txBody>
      <dsp:txXfrm>
        <a:off x="5481256" y="117189"/>
        <a:ext cx="2402978" cy="691200"/>
      </dsp:txXfrm>
    </dsp:sp>
    <dsp:sp modelId="{C7FC190E-086D-42D6-9A9B-ED871E53090A}">
      <dsp:nvSpPr>
        <dsp:cNvPr id="0" name=""/>
        <dsp:cNvSpPr/>
      </dsp:nvSpPr>
      <dsp:spPr>
        <a:xfrm>
          <a:off x="5481256" y="808389"/>
          <a:ext cx="2402978" cy="34257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</dsp:txBody>
      <dsp:txXfrm>
        <a:off x="5481256" y="808389"/>
        <a:ext cx="2402978" cy="34257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216CE4-FFF9-4FC2-9A96-2EF808E1044C}">
      <dsp:nvSpPr>
        <dsp:cNvPr id="0" name=""/>
        <dsp:cNvSpPr/>
      </dsp:nvSpPr>
      <dsp:spPr>
        <a:xfrm>
          <a:off x="2464" y="117189"/>
          <a:ext cx="2402978" cy="691200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kern="1200" dirty="0"/>
            <a:t>Outputs</a:t>
          </a:r>
        </a:p>
      </dsp:txBody>
      <dsp:txXfrm>
        <a:off x="2464" y="117189"/>
        <a:ext cx="2402978" cy="691200"/>
      </dsp:txXfrm>
    </dsp:sp>
    <dsp:sp modelId="{914D9750-F21A-4319-B870-75DF3D9251CE}">
      <dsp:nvSpPr>
        <dsp:cNvPr id="0" name=""/>
        <dsp:cNvSpPr/>
      </dsp:nvSpPr>
      <dsp:spPr>
        <a:xfrm>
          <a:off x="2464" y="808389"/>
          <a:ext cx="2402978" cy="34257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</dsp:txBody>
      <dsp:txXfrm>
        <a:off x="2464" y="808389"/>
        <a:ext cx="2402978" cy="3425760"/>
      </dsp:txXfrm>
    </dsp:sp>
    <dsp:sp modelId="{0E5862BA-596A-4D0B-A524-F722F13F8D02}">
      <dsp:nvSpPr>
        <dsp:cNvPr id="0" name=""/>
        <dsp:cNvSpPr/>
      </dsp:nvSpPr>
      <dsp:spPr>
        <a:xfrm>
          <a:off x="2741860" y="117189"/>
          <a:ext cx="2402978" cy="691200"/>
        </a:xfrm>
        <a:prstGeom prst="rect">
          <a:avLst/>
        </a:prstGeom>
        <a:solidFill>
          <a:srgbClr val="006600"/>
        </a:solidFill>
        <a:ln w="12700" cap="flat" cmpd="sng" algn="ctr">
          <a:solidFill>
            <a:srgbClr val="0066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kern="1200" dirty="0"/>
            <a:t>Outcomes</a:t>
          </a:r>
        </a:p>
      </dsp:txBody>
      <dsp:txXfrm>
        <a:off x="2741860" y="117189"/>
        <a:ext cx="2402978" cy="691200"/>
      </dsp:txXfrm>
    </dsp:sp>
    <dsp:sp modelId="{9A561C07-BFB9-4E69-AA02-A5D923760005}">
      <dsp:nvSpPr>
        <dsp:cNvPr id="0" name=""/>
        <dsp:cNvSpPr/>
      </dsp:nvSpPr>
      <dsp:spPr>
        <a:xfrm>
          <a:off x="2741860" y="808389"/>
          <a:ext cx="2402978" cy="34257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</dsp:txBody>
      <dsp:txXfrm>
        <a:off x="2741860" y="808389"/>
        <a:ext cx="2402978" cy="3425760"/>
      </dsp:txXfrm>
    </dsp:sp>
    <dsp:sp modelId="{01AC8B12-B214-426E-B78E-DF88F05D5862}">
      <dsp:nvSpPr>
        <dsp:cNvPr id="0" name=""/>
        <dsp:cNvSpPr/>
      </dsp:nvSpPr>
      <dsp:spPr>
        <a:xfrm>
          <a:off x="5481256" y="117189"/>
          <a:ext cx="2402978" cy="691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kern="1200" dirty="0"/>
            <a:t>Progress to date</a:t>
          </a:r>
        </a:p>
      </dsp:txBody>
      <dsp:txXfrm>
        <a:off x="5481256" y="117189"/>
        <a:ext cx="2402978" cy="691200"/>
      </dsp:txXfrm>
    </dsp:sp>
    <dsp:sp modelId="{C7FC190E-086D-42D6-9A9B-ED871E53090A}">
      <dsp:nvSpPr>
        <dsp:cNvPr id="0" name=""/>
        <dsp:cNvSpPr/>
      </dsp:nvSpPr>
      <dsp:spPr>
        <a:xfrm>
          <a:off x="5481256" y="808389"/>
          <a:ext cx="2402978" cy="34257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400" kern="1200" dirty="0"/>
            <a:t> </a:t>
          </a:r>
        </a:p>
      </dsp:txBody>
      <dsp:txXfrm>
        <a:off x="5481256" y="808389"/>
        <a:ext cx="2402978" cy="34257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InterconnectedBlockProcess">
  <dgm:title val="Interconnected Block Process"/>
  <dgm:desc val="Use to show sequential steps in a process. Works best with small amounts of Level 1 text and medium amounts of Level 2 text."/>
  <dgm:catLst>
    <dgm:cat type="process" pri="5500"/>
    <dgm:cat type="officeonline" pri="3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  <dgm:cxn modelId="70" srcId="0" destId="40" srcOrd="2" destOrd="0"/>
        <dgm:cxn modelId="42" srcId="40" destId="41" srcOrd="0" destOrd="0"/>
      </dgm:cxnLst>
      <dgm:bg/>
      <dgm:whole/>
    </dgm:dataModel>
  </dgm:clrData>
  <dgm:layoutNode name="Name0">
    <dgm:varLst>
      <dgm:chMax val="7"/>
      <dgm:chPref val="5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.127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5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Accent1" refType="w" fact="0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Child1" refType="w" fact="0.063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Parent1" refType="w" fact="0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.5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Child2" refType="w" fact="0.5635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Parent2" refType="w" fact="0.5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6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Accent1" refType="w" fact="0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Child1" refType="w" fact="0.0423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Parent1" refType="w" fact="0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Child2" refType="w" fact="0.3756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.6667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Child3" refType="w" fact="0.709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Parent3" refType="w" fact="0.6667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7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Accent1" refType="w" fact="0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Child1" refType="w" fact="0.0317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Parent1" refType="w" fact="0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2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Child2" refType="w" fact="0.2817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Parent2" refType="w" fact="0.2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Child3" refType="w" fact="0.5317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Parent3" refType="w" fact="0.5"/>
              <dgm:constr type="t" for="ch" forName="Parent3" refType="h" fact="0.0275"/>
              <dgm:constr type="w" for="ch" forName="Parent3" refType="w" fact="0.25"/>
              <dgm:constr type="h" for="ch" forName="Parent3" refType="h" fact="0.1622"/>
              <dgm:constr type="l" for="ch" forName="ChildAccent4" refType="w" fact="0.75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Child4" refType="w" fact="0.7817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Parent4" refType="w" fact="0.75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8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Accent1" refType="w" fact="0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Child1" refType="w" fact="0.0254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Parent1" refType="w" fact="0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2001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Child2" refType="w" fact="0.2255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Parent2" refType="w" fact="0.2001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Child3" refType="w" fact="0.4256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6003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Child4" refType="w" fact="0.6257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Parent4" refType="w" fact="0.6003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.7999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Child5" refType="w" fact="0.8253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Parent5" refType="w" fact="0.7999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9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Accent1" refType="w" fact="0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Child1" refType="w" fact="0.0212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Parent1" refType="w" fact="0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167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Child2" refType="w" fact="0.1888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Parent2" refType="w" fact="0.167"/>
              <dgm:constr type="t" for="ch" forName="Parent2" refType="h" fact="0.0923"/>
              <dgm:constr type="w" for="ch" forName="Parent2" refType="w" fact="0.167"/>
              <dgm:constr type="h" for="ch" forName="Parent2" refType="h" fact="0.1164"/>
              <dgm:constr type="l" for="ch" forName="ChildAccent3" refType="w" fact="0.333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Child3" refType="w" fact="0.3551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Parent3" refType="w" fact="0.3339"/>
              <dgm:constr type="t" for="ch" forName="Parent3" refType="h" fact="0.0698"/>
              <dgm:constr type="w" for="ch" forName="Parent3" refType="w" fact="0.167"/>
              <dgm:constr type="h" for="ch" forName="Parent3" refType="h" fact="0.1396"/>
              <dgm:constr type="l" for="ch" forName="ChildAccent4" refType="w" fact="0.500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Child4" refType="w" fact="0.5221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Parent4" refType="w" fact="0.501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6674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Child5" refType="w" fact="0.6886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Parent5" refType="w" fact="0.668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.833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Child6" refType="w" fact="0.8542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Parent6" refType="w" fact="0.835"/>
              <dgm:constr type="t" for="ch" forName="Parent6" refType="h" fact="0"/>
              <dgm:constr type="w" for="ch" forName="Parent6" refType="w" fact="0.165"/>
              <dgm:constr type="h" for="ch" forName="Parent6" refType="h" fact="0.2095"/>
            </dgm:constrLst>
          </dgm:if>
          <dgm:else name="Name10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Accent1" refType="w" fact="0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Child1" refType="w" fact="0.0182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Parent1" refType="w" fact="0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1432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Child2" refType="w" fact="0.1614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Parent2" refType="w" fact="0.1432"/>
              <dgm:constr type="t" for="ch" forName="Parent2" refType="h" fact="0.108"/>
              <dgm:constr type="w" for="ch" forName="Parent2" refType="w" fact="0.1432"/>
              <dgm:constr type="h" for="ch" forName="Parent2" refType="h" fact="0.1088"/>
              <dgm:constr type="l" for="ch" forName="ChildAccent3" refType="w" fact="0.2865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Child3" refType="w" fact="0.3047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Parent3" refType="w" fact="0.2865"/>
              <dgm:constr type="t" for="ch" forName="Parent3" refType="h" fact="0.087"/>
              <dgm:constr type="w" for="ch" forName="Parent3" refType="w" fact="0.143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Child4" refType="w" fact="0.4479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5726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Child5" refType="w" fact="0.5908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Parent5" refType="w" fact="0.5726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7147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Child6" refType="w" fact="0.7329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Parent6" refType="w" fact="0.716"/>
              <dgm:constr type="t" for="ch" forName="Parent6" refType="h" fact="0.0217"/>
              <dgm:constr type="w" for="ch" forName="Parent6" refType="w" fact="0.1424"/>
              <dgm:constr type="h" for="ch" forName="Parent6" refType="h" fact="0.1958"/>
              <dgm:constr type="l" for="ch" forName="ChildAccent7" refType="w" fact="0.8568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Child7" refType="w" fact="0.875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Parent7" refType="w" fact="0.8577"/>
              <dgm:constr type="t" for="ch" forName="Parent7" refType="h" fact="0"/>
              <dgm:constr type="w" for="ch" forName="Parent7" refType="w" fact="0.1423"/>
              <dgm:constr type="h" for="ch" forName="Parent7" refType="h" fact="0.2175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14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2" refType="w" fact="0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Child1" refType="w" fact="0.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ChildAccent1" refType="w" fact="0.5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Parent1" refType="w" fact="0.5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Parent2" refType="w" fact="0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15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3" refType="w" fact="0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Child2" refType="w" fact="0.3333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Child1" refType="w" fact="0.6667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ChildAccent1" refType="w" fact="0.6667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Parent1" refType="w" fact="0.6667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Parent3" refType="w" fact="0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16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4" refType="w" fact="0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Child3" refType="w" fact="0.25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Child2" refType="w" fact="0.5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Child1" refType="w" fact="0.75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ChildAccent1" refType="w" fact="0.75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Parent1" refType="w" fact="0.75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Parent2" refType="w" fact="0.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2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Parent3" refType="w" fact="0.25"/>
              <dgm:constr type="t" for="ch" forName="Parent3" refType="h" fact="0.0279"/>
              <dgm:constr type="w" for="ch" forName="Parent3" refType="w" fact="0.25"/>
              <dgm:constr type="h" for="ch" forName="Parent3" refType="h" fact="0.161"/>
              <dgm:constr type="l" for="ch" forName="ChildAccent4" refType="w" fact="0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Parent4" refType="w" fact="0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17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5" refType="w" fact="0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Child4" refType="w" fact="0.2001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Child3" refType="w" fact="0.4002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Child2" refType="w" fact="0.6003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Child1" refType="w" fact="0.7999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ChildAccent1" refType="w" fact="0.7999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Parent1" refType="w" fact="0.7999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6003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Parent2" refType="w" fact="0.6003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2001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Parent4" refType="w" fact="0.2001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Parent5" refType="w" fact="0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18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6" refType="w" fact="0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Child5" refType="w" fact="0.167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Child4" refType="w" fact="0.3339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Child3" refType="w" fact="0.5009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Child2" refType="w" fact="0.6674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Child1" refType="w" fact="0.833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ChildAccent1" refType="w" fact="0.833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Parent1" refType="w" fact="0.833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6674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Parent2" refType="w" fact="0.6674"/>
              <dgm:constr type="t" for="ch" forName="Parent2" refType="h" fact="0.0923"/>
              <dgm:constr type="w" for="ch" forName="Parent2" refType="w" fact="0.165"/>
              <dgm:constr type="h" for="ch" forName="Parent2" refType="h" fact="0.1164"/>
              <dgm:constr type="l" for="ch" forName="ChildAccent3" refType="w" fact="0.500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Parent3" refType="w" fact="0.5009"/>
              <dgm:constr type="t" for="ch" forName="Parent3" refType="h" fact="0.0698"/>
              <dgm:constr type="w" for="ch" forName="Parent3" refType="w" fact="0.166"/>
              <dgm:constr type="h" for="ch" forName="Parent3" refType="h" fact="0.1396"/>
              <dgm:constr type="l" for="ch" forName="ChildAccent4" refType="w" fact="0.333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Parent4" refType="w" fact="0.3339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167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Parent5" refType="w" fact="0.167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Parent6" refType="w" fact="0"/>
              <dgm:constr type="t" for="ch" forName="Parent6" refType="h" fact="0"/>
              <dgm:constr type="w" for="ch" forName="Parent6" refType="w" fact="0.167"/>
              <dgm:constr type="h" for="ch" forName="Parent6" refType="h" fact="0.2095"/>
            </dgm:constrLst>
          </dgm:if>
          <dgm:else name="Name19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7" refType="w" fact="0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Child6" refType="w" fact="0.1432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Child5" refType="w" fact="0.2865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Child4" refType="w" fact="0.4297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Child3" refType="w" fact="0.5726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Child2" refType="w" fact="0.7147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Child1" refType="w" fact="0.8568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ChildAccent1" refType="w" fact="0.8568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Parent1" refType="w" fact="0.8568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7147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Parent2" refType="w" fact="0.7147"/>
              <dgm:constr type="t" for="ch" forName="Parent2" refType="h" fact="0.108"/>
              <dgm:constr type="w" for="ch" forName="Parent2" refType="w" fact="0.1425"/>
              <dgm:constr type="h" for="ch" forName="Parent2" refType="h" fact="0.1088"/>
              <dgm:constr type="l" for="ch" forName="ChildAccent3" refType="w" fact="0.5726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Parent3" refType="w" fact="0.5726"/>
              <dgm:constr type="t" for="ch" forName="Parent3" refType="h" fact="0.087"/>
              <dgm:constr type="w" for="ch" forName="Parent3" refType="w" fact="0.14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2865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Parent5" refType="w" fact="0.2865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1432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Parent6" refType="w" fact="0.1432"/>
              <dgm:constr type="t" for="ch" forName="Parent6" refType="h" fact="0.0217"/>
              <dgm:constr type="w" for="ch" forName="Parent6" refType="w" fact="0.1432"/>
              <dgm:constr type="h" for="ch" forName="Parent6" refType="h" fact="0.1958"/>
              <dgm:constr type="l" for="ch" forName="ChildAccent7" refType="w" fact="0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Parent7" refType="w" fact="0"/>
              <dgm:constr type="t" for="ch" forName="Parent7" refType="h" fact="0"/>
              <dgm:constr type="w" for="ch" forName="Parent7" refType="w" fact="0.1432"/>
              <dgm:constr type="h" for="ch" forName="Parent7" refType="h" fact="0.2175"/>
            </dgm:constrLst>
          </dgm:else>
        </dgm:choose>
      </dgm:else>
    </dgm:choose>
    <dgm:forEach name="wrapper" axis="self" ptType="parTrans">
      <dgm:forEach name="accentRepeat" axis="self">
        <dgm:layoutNode name="ChildAccent" styleLbl="alignImgPlace1">
          <dgm:alg type="sp"/>
          <dgm:choose name="Name20">
            <dgm:if name="Name21" axis="followSib" ptType="node" func="cnt" op="equ" val="0">
              <dgm:shape xmlns:r="http://schemas.openxmlformats.org/officeDocument/2006/relationships" type="wedgeRectCallout" r:blip="">
                <dgm:adjLst>
                  <dgm:adj idx="1" val="0"/>
                  <dgm:adj idx="2" val="0"/>
                </dgm:adjLst>
              </dgm:shape>
            </dgm:if>
            <dgm:else name="Name22">
              <dgm:choose name="Name23">
                <dgm:if name="Name24" axis="precedSib" ptType="node" func="cnt" op="equ" val="6">
                  <dgm:shape xmlns:r="http://schemas.openxmlformats.org/officeDocument/2006/relationships" type="wedgeRectCallout" r:blip="">
                    <dgm:adjLst>
                      <dgm:adj idx="1" val="0"/>
                      <dgm:adj idx="2" val="0"/>
                    </dgm:adjLst>
                  </dgm:shape>
                </dgm:if>
                <dgm:else name="Name25">
                  <dgm:choose name="Name26">
                    <dgm:if name="Name27" func="var" arg="dir" op="equ" val="norm">
                      <dgm:shape xmlns:r="http://schemas.openxmlformats.org/officeDocument/2006/relationships" type="wedgeRectCallout" r:blip="">
                        <dgm:adjLst>
                          <dgm:adj idx="1" val="0.625"/>
                          <dgm:adj idx="2" val="0.2083"/>
                        </dgm:adjLst>
                      </dgm:shape>
                    </dgm:if>
                    <dgm:else name="Name28">
                      <dgm:shape xmlns:r="http://schemas.openxmlformats.org/officeDocument/2006/relationships" type="wedgeRectCallout" r:blip="">
                        <dgm:adjLst>
                          <dgm:adj idx="1" val="-0.625"/>
                          <dgm:adj idx="2" val="0.2083"/>
                        </dgm:adjLst>
                      </dgm:shape>
                    </dgm:else>
                  </dgm:choose>
                </dgm:else>
              </dgm:choose>
            </dgm:else>
          </dgm:choose>
          <dgm:presOf axis="des" ptType="node"/>
        </dgm:layoutNode>
      </dgm:forEach>
    </dgm:forEach>
    <dgm:forEach name="Name29" axis="ch" ptType="node" st="7" cnt="1">
      <dgm:layoutNode name="ChildAccent7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7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7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4" axis="ch" ptType="node" st="6" cnt="1">
      <dgm:layoutNode name="ChildAccent6">
        <dgm:alg type="sp"/>
        <dgm:shape xmlns:r="http://schemas.openxmlformats.org/officeDocument/2006/relationships" r:blip="">
          <dgm:adjLst/>
        </dgm:shape>
        <dgm:presOf/>
        <dgm:constrLst/>
        <dgm:forEach name="Name35" ref="accentRepeat"/>
      </dgm:layoutNode>
      <dgm:layoutNode name="Child6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6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9" axis="ch" ptType="node" st="5" cnt="1">
      <dgm:layoutNode name="Child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  <dgm:layoutNode name="Child5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5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4" axis="ch" ptType="node" st="4" cnt="1">
      <dgm:layoutNode name="ChildAccent4">
        <dgm:alg type="sp"/>
        <dgm:shape xmlns:r="http://schemas.openxmlformats.org/officeDocument/2006/relationships" r:blip="">
          <dgm:adjLst/>
        </dgm:shape>
        <dgm:presOf/>
        <dgm:constrLst/>
        <dgm:forEach name="Name45" ref="accent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4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9" axis="ch" ptType="node" st="3" cnt="1">
      <dgm:layoutNode name="ChildAccent3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Child3" styleLbl="revTx">
        <dgm:varLst>
          <dgm:chMax val="0"/>
          <dgm:chPref val="0"/>
          <dgm:bulletEnabled val="1"/>
        </dgm:varLst>
        <dgm:choose name="Name51">
          <dgm:if name="Name5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3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4" axis="ch" ptType="node" st="2" cnt="1">
      <dgm:layoutNode name="ChildAccent2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  <dgm:layoutNode name="Child2" styleLbl="revTx">
        <dgm:varLst>
          <dgm:chMax val="0"/>
          <dgm:chPref val="0"/>
          <dgm:bulletEnabled val="1"/>
        </dgm:varLst>
        <dgm:choose name="Name56">
          <dgm:if name="Name5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2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9" axis="ch" ptType="node" cnt="1">
      <dgm:layoutNode name="ChildAccent1">
        <dgm:alg type="sp"/>
        <dgm:shape xmlns:r="http://schemas.openxmlformats.org/officeDocument/2006/relationships" r:blip="">
          <dgm:adjLst/>
        </dgm:shape>
        <dgm:presOf/>
        <dgm:constrLst/>
        <dgm:forEach name="Name60" ref="accentRepeat"/>
      </dgm:layoutNode>
      <dgm:layoutNode name="Child1" styleLbl="revTx">
        <dgm:varLst>
          <dgm:chMax val="0"/>
          <dgm:chPref val="0"/>
          <dgm:bulletEnabled val="1"/>
        </dgm:varLst>
        <dgm:choose name="Name61">
          <dgm:if name="Name6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6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1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96665"/>
            <a:ext cx="2974553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6" tIns="46553" rIns="93106" bIns="4655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GB" dirty="0"/>
              <a:t>Meehan Tully &amp; Associates Ltd.</a:t>
            </a: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9799" y="9496665"/>
            <a:ext cx="2974553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6" tIns="46553" rIns="93106" bIns="4655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76B9846-07B3-43DB-8237-C5D5F3A2BAB0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96341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4"/>
            <a:ext cx="2974553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6" tIns="46553" rIns="93106" bIns="4655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GB" dirty="0"/>
              <a:t>Directors' Responsibility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9799" y="4"/>
            <a:ext cx="2974553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6" tIns="46553" rIns="93106" bIns="4655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7713"/>
            <a:ext cx="5000625" cy="3751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249" y="4748335"/>
            <a:ext cx="5033857" cy="4498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6" tIns="46553" rIns="93106" bIns="465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96665"/>
            <a:ext cx="2974553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6" tIns="46553" rIns="93106" bIns="4655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GB" dirty="0"/>
              <a:t>Meehan Tully &amp; Associates Ltd.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9799" y="9496665"/>
            <a:ext cx="2974553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6" tIns="46553" rIns="93106" bIns="4655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CEB082B-5583-4DD4-B324-579DBA03CFFC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785144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 dirty="0"/>
              <a:t>Directors' Responsibility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 dirty="0"/>
              <a:t>Meehan Tully &amp; Associates Ltd.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165AC0-9381-4105-B9C6-33EC2D4308A9}" type="slidenum">
              <a:rPr lang="en-GB"/>
              <a:pPr/>
              <a:t>0</a:t>
            </a:fld>
            <a:endParaRPr lang="en-GB" dirty="0"/>
          </a:p>
        </p:txBody>
      </p:sp>
      <p:sp>
        <p:nvSpPr>
          <p:cNvPr id="243714" name="Rectangle 102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31863" y="747713"/>
            <a:ext cx="5000625" cy="37512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371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249" y="4748335"/>
            <a:ext cx="5033857" cy="449841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dirty="0"/>
              <a:t>Course set-up</a:t>
            </a:r>
          </a:p>
          <a:p>
            <a:r>
              <a:rPr lang="en-GB" dirty="0"/>
              <a:t>Distribution of slide handouts.</a:t>
            </a:r>
          </a:p>
          <a:p>
            <a:r>
              <a:rPr lang="en-GB" dirty="0"/>
              <a:t>Introduction of presenters and participants.</a:t>
            </a:r>
          </a:p>
          <a:p>
            <a:r>
              <a:rPr lang="en-GB" dirty="0"/>
              <a:t>Introduction to:</a:t>
            </a:r>
          </a:p>
          <a:p>
            <a:endParaRPr lang="en-GB" dirty="0"/>
          </a:p>
          <a:p>
            <a:pPr lvl="1"/>
            <a:r>
              <a:rPr lang="en-GB" dirty="0"/>
              <a:t>Course duration</a:t>
            </a:r>
          </a:p>
          <a:p>
            <a:pPr lvl="1"/>
            <a:r>
              <a:rPr lang="en-GB" dirty="0"/>
              <a:t>Form of presentation</a:t>
            </a:r>
          </a:p>
          <a:p>
            <a:pPr lvl="1"/>
            <a:r>
              <a:rPr lang="en-GB" dirty="0"/>
              <a:t>Discuss assessment procedure</a:t>
            </a:r>
          </a:p>
        </p:txBody>
      </p:sp>
    </p:spTree>
    <p:extLst>
      <p:ext uri="{BB962C8B-B14F-4D97-AF65-F5344CB8AC3E}">
        <p14:creationId xmlns:p14="http://schemas.microsoft.com/office/powerpoint/2010/main" val="819603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8875" y="668338"/>
            <a:ext cx="4438650" cy="3328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/>
              <a:t>Business Structures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Meehan Tully &amp; Associates Ltd.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6E001-CB3E-434D-9335-963AF16E1C5D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487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/>
              <a:t>Directors' Responsibility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Meehan Tully &amp; Associates Ltd.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082B-5583-4DD4-B324-579DBA03CFFC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5012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8FFF8-4BE2-1C7E-E373-2000F5B59E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M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1F1689-3283-9943-2185-78E9D3E846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M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5800F-3A4C-CAE2-52D3-B6A375945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17CB0E-F07D-5E4A-2BDB-60017DE97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79BCF-7759-FD66-6DB6-40B316390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63DE2-4A2B-427D-80A3-4BD1481CCDAF}" type="slidenum">
              <a:rPr lang="en-US" smtClean="0"/>
              <a:pPr/>
              <a:t>‹#›</a:t>
            </a:fld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267995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E2F4D-E3E5-A158-DD2C-635C5ABFA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M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084C5F-9334-E6A2-85CF-B051F27686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M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439376-4594-206F-9AC3-B275EEEBD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A1D2C0-079E-B6D9-95F0-6A41CBDF4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78CFB2-04F5-D499-99A1-18A54E8EB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2E062-C408-4DBF-8FDF-514CFB37294B}" type="slidenum">
              <a:rPr lang="en-US" smtClean="0"/>
              <a:pPr/>
              <a:t>‹#›</a:t>
            </a:fld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3199732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437A7B-8CC5-09F4-FCE8-DB6EDD2C5D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M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19B67C-7F42-7FF8-B715-09506EB008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M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C82C7-0BDE-5A04-10D2-0CD571EEA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10292-C625-0C1B-7EB7-5FC0773CA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330D28-FF69-18A9-5C85-9A906AE49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A1C50-B6D6-4B48-9348-EDD23D6E0738}" type="slidenum">
              <a:rPr lang="en-US" smtClean="0"/>
              <a:pPr/>
              <a:t>‹#›</a:t>
            </a:fld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90512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0F14A-F7C9-30C2-1822-02AC0E2F5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M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60DF4-278F-EF7D-1622-6F72DE400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M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CA8E61-94CB-ACB9-E72F-7AFE3471D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BFCA69-047F-0F75-DEBF-2183290E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02B09-2FEC-A7A1-F3A4-5C997F5DA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B5C1-972F-48BE-AAA9-4BCEB3E3A54A}" type="slidenum">
              <a:rPr lang="en-US" smtClean="0"/>
              <a:pPr/>
              <a:t>‹#›</a:t>
            </a:fld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4268868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A1A84-B93B-BB19-8D31-0ED5D8176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M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74EA71-CF08-EADE-94D3-483AE454D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0DD083-0299-AA41-F806-2D08725F5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F9FAE-9B7A-824D-3E3C-081796861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6F406E-D499-3C6F-6EEA-2907AF8E2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8AD18-EFBC-458E-8EF1-A59B830022C0}" type="slidenum">
              <a:rPr lang="en-US" smtClean="0"/>
              <a:pPr/>
              <a:t>‹#›</a:t>
            </a:fld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134684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9F4F6-B07D-77FF-1E04-3F36A3256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M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5B680-1F60-7696-AEAB-922BE69ADA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M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20C74B-D943-A596-132D-CF66F501CA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M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2900F7-2E6C-1C19-99FC-8F7FBBB3D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4532C8-3C44-AB1D-9CC6-384271E03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DF5E3C-70A3-29AF-DD43-68487AD30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A4C2-B894-491F-AF0F-8E6BCA79F73C}" type="slidenum">
              <a:rPr lang="en-US" smtClean="0"/>
              <a:pPr/>
              <a:t>‹#›</a:t>
            </a:fld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948371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2F181-581D-B977-32D4-277E94858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M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3E234D-0BD8-C9EC-8669-AE77A71C6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95BA92-B75C-9CDE-86F2-162294C982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M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B61A6A-3CA9-8002-B5D7-A46C22BF42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A67061-B373-D270-17E8-0B865D6A6C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M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1CDD71-65F9-4F68-22A2-32DAB522C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ACD3CC-4104-0030-D60A-70CB9FE05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DCAB83-CA59-EBF5-24CE-B1BF7E3F5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FD5FC-7608-443E-B38B-AC9C96D17674}" type="slidenum">
              <a:rPr lang="en-US" smtClean="0"/>
              <a:pPr/>
              <a:t>‹#›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74359831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6AA2F-95B5-D889-2310-0CEDE4274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M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F0C9D1-8F68-F6D6-C497-777C17158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C3CAF3-DB48-622A-8B85-DA9F24579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F4A566-04FE-454D-DD4B-9B2F7660E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79F-E55D-4FC5-B842-E688FBA623A7}" type="slidenum">
              <a:rPr lang="en-US" smtClean="0"/>
              <a:pPr/>
              <a:t>‹#›</a:t>
            </a:fld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512141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DFF909-514A-D243-136C-E4E45B29C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C56DE8-15BA-D041-FCF0-E7F9FC21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26FB40-1495-DE43-C236-DCF2F068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50692-163E-4CB7-8005-F3CFF5C9815C}" type="slidenum">
              <a:rPr lang="en-US" smtClean="0"/>
              <a:pPr/>
              <a:t>‹#›</a:t>
            </a:fld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1363082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C905D-4E27-7E94-5258-FED4AD961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M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3F3FB-6DCA-2118-6E63-A4C125723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M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769743-FDF6-9A9E-6770-BFEB025267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18E5EC-25A2-7E9D-5408-836AF25DE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708E8C-23FD-5378-263B-22DC92EED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BC3878-22A9-37EC-C3CF-A4ED00C33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1EF6-57C4-4C8F-9B0F-D0D0090A73A1}" type="slidenum">
              <a:rPr lang="en-US" smtClean="0"/>
              <a:pPr/>
              <a:t>‹#›</a:t>
            </a:fld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1831178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52395-4B8B-BF6B-7158-AF8C28DBE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M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4338C7-23A9-394A-2722-E6BC04A584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M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978C24-E7EB-F077-521D-10059A2D57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43F810-7D17-F818-255C-F7B832003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768FB7-7593-ED76-F551-05E68AAAD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7B936E-63A9-39DC-482F-2E5299F9F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FF83D-C368-4706-9F10-784932932409}" type="slidenum">
              <a:rPr lang="en-US" smtClean="0"/>
              <a:pPr/>
              <a:t>‹#›</a:t>
            </a:fld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455381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3A411B-EDEB-F0E2-3526-EF5291C19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M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F24CBC-C324-547E-AD68-74853FF6D6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M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473EA6-4774-4923-49AE-F8E410BD17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B80042-E5F1-BEA8-E99A-3C086B7792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22015D-CB91-9DB8-0FBB-1D8EA389E5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FD5FC-7608-443E-B38B-AC9C96D17674}" type="slidenum">
              <a:rPr lang="en-US" smtClean="0"/>
              <a:pPr/>
              <a:t>‹#›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19595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M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igoppn.com/funding-supports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haritiesregulator.ie/media/2225/complex-and-non-complex-charities.pdf" TargetMode="External"/><Relationship Id="rId2" Type="http://schemas.openxmlformats.org/officeDocument/2006/relationships/hyperlink" Target="https://www.charitiesregulator.ie/media/1609/charities-governance-code.pdf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vernancecode.ie/" TargetMode="External"/><Relationship Id="rId2" Type="http://schemas.openxmlformats.org/officeDocument/2006/relationships/hyperlink" Target="http://www.ictr.i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evenue.ie/" TargetMode="External"/><Relationship Id="rId5" Type="http://schemas.openxmlformats.org/officeDocument/2006/relationships/hyperlink" Target="http://www.citizensinformationboard.ie/" TargetMode="External"/><Relationship Id="rId4" Type="http://schemas.openxmlformats.org/officeDocument/2006/relationships/hyperlink" Target="http://www.charitiesregulatoryauthority.ie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60000">
              <a:srgbClr val="97D5D4"/>
            </a:gs>
            <a:gs pos="97000">
              <a:srgbClr val="0068A8"/>
            </a:gs>
            <a:gs pos="81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1" name="Rectangle 3"/>
          <p:cNvSpPr>
            <a:spLocks noChangeArrowheads="1"/>
          </p:cNvSpPr>
          <p:nvPr/>
        </p:nvSpPr>
        <p:spPr bwMode="auto">
          <a:xfrm>
            <a:off x="1475656" y="1484784"/>
            <a:ext cx="638587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6000" dirty="0">
                <a:latin typeface="Twinkl" panose="02000000000000000000" pitchFamily="2" charset="77"/>
                <a:ea typeface="Andika" panose="02000000000000000000" pitchFamily="2" charset="77"/>
                <a:cs typeface="Andika" panose="02000000000000000000" pitchFamily="2" charset="77"/>
              </a:rPr>
              <a:t>Being Funding Ready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CF5AFCD-309A-C7DD-02FC-4438D8F80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7544" y="4869160"/>
            <a:ext cx="5826719" cy="1646302"/>
          </a:xfrm>
        </p:spPr>
        <p:txBody>
          <a:bodyPr>
            <a:normAutofit fontScale="90000"/>
          </a:bodyPr>
          <a:lstStyle/>
          <a:p>
            <a:br>
              <a:rPr lang="en-GB" sz="4000" dirty="0">
                <a:latin typeface="Andika" panose="02000000000000000000" pitchFamily="2" charset="77"/>
                <a:ea typeface="Andika" panose="02000000000000000000" pitchFamily="2" charset="77"/>
                <a:cs typeface="Andika" panose="02000000000000000000" pitchFamily="2" charset="77"/>
              </a:rPr>
            </a:br>
            <a:r>
              <a:rPr lang="en-IE" sz="4000" dirty="0">
                <a:latin typeface="Andika" panose="02000000000000000000" pitchFamily="2" charset="77"/>
                <a:ea typeface="Andika" panose="02000000000000000000" pitchFamily="2" charset="77"/>
                <a:cs typeface="Andika" panose="02000000000000000000" pitchFamily="2" charset="77"/>
              </a:rPr>
              <a:t>Support for </a:t>
            </a:r>
            <a:r>
              <a:rPr lang="en-IE" sz="4000" dirty="0">
                <a:latin typeface="Twinkl" panose="02000000000000000000" pitchFamily="2" charset="77"/>
                <a:ea typeface="Andika" panose="02000000000000000000" pitchFamily="2" charset="77"/>
                <a:cs typeface="Andika" panose="02000000000000000000" pitchFamily="2" charset="77"/>
              </a:rPr>
              <a:t>Sligo</a:t>
            </a:r>
            <a:r>
              <a:rPr lang="en-IE" sz="4000" dirty="0">
                <a:latin typeface="Andika" panose="02000000000000000000" pitchFamily="2" charset="77"/>
                <a:ea typeface="Andika" panose="02000000000000000000" pitchFamily="2" charset="77"/>
                <a:cs typeface="Andika" panose="02000000000000000000" pitchFamily="2" charset="77"/>
              </a:rPr>
              <a:t> PPN community members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2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1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Management Committee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7772400" cy="4114800"/>
          </a:xfrm>
        </p:spPr>
        <p:txBody>
          <a:bodyPr>
            <a:normAutofit/>
          </a:bodyPr>
          <a:lstStyle/>
          <a:p>
            <a:endParaRPr lang="en-GB" sz="2400" dirty="0"/>
          </a:p>
          <a:p>
            <a:r>
              <a:rPr lang="en-GB" sz="2400" dirty="0"/>
              <a:t>It is important to have specific roles with the committee:</a:t>
            </a:r>
          </a:p>
          <a:p>
            <a:pPr lvl="1"/>
            <a:r>
              <a:rPr lang="en-GB" sz="2400" dirty="0"/>
              <a:t>Chairperson</a:t>
            </a:r>
          </a:p>
          <a:p>
            <a:pPr lvl="1"/>
            <a:r>
              <a:rPr lang="en-GB" sz="2400" dirty="0"/>
              <a:t>Secretary</a:t>
            </a:r>
          </a:p>
          <a:p>
            <a:pPr lvl="1"/>
            <a:r>
              <a:rPr lang="en-GB" sz="2400" dirty="0"/>
              <a:t>Treasurer</a:t>
            </a:r>
          </a:p>
          <a:p>
            <a:pPr lvl="1"/>
            <a:r>
              <a:rPr lang="en-GB" sz="2400" dirty="0"/>
              <a:t>PRO (Publicity)</a:t>
            </a:r>
          </a:p>
          <a:p>
            <a:pPr lvl="1"/>
            <a:r>
              <a:rPr lang="en-GB" sz="2400" dirty="0"/>
              <a:t>Staff Liaison Officer</a:t>
            </a:r>
          </a:p>
          <a:p>
            <a:pPr marL="365760" lvl="1" indent="0">
              <a:buNone/>
            </a:pPr>
            <a:endParaRPr lang="en-GB" sz="24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13A57D38-1975-464C-8873-1BB882F92C42}" type="slidenum">
              <a:rPr lang="en-US"/>
              <a:pPr/>
              <a:t>9</a:t>
            </a:fld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908439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65590" y="1020871"/>
            <a:ext cx="5220569" cy="284967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700">
                <a:solidFill>
                  <a:srgbClr val="FFFFFF"/>
                </a:solidFill>
              </a:rPr>
              <a:t>What is a constitution?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33869" y="6041362"/>
            <a:ext cx="512504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6CD0B5C1-972F-48BE-AAA9-4BCEB3E3A54A}" type="slidenum"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10</a:t>
            </a:fld>
            <a:endParaRPr lang="en-US" b="0" kern="120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6167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Constitution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What is the constitution for:</a:t>
            </a:r>
          </a:p>
          <a:p>
            <a:pPr lvl="1"/>
            <a:r>
              <a:rPr lang="en-IE" dirty="0"/>
              <a:t>A company?</a:t>
            </a:r>
          </a:p>
          <a:p>
            <a:pPr lvl="1"/>
            <a:r>
              <a:rPr lang="en-IE" dirty="0"/>
              <a:t>An association?</a:t>
            </a:r>
          </a:p>
          <a:p>
            <a:pPr lvl="1"/>
            <a:endParaRPr lang="en-IE" dirty="0"/>
          </a:p>
          <a:p>
            <a:r>
              <a:rPr lang="en-IE" dirty="0"/>
              <a:t>A company needs a constitution to be set-up</a:t>
            </a:r>
          </a:p>
          <a:p>
            <a:pPr lvl="1"/>
            <a:r>
              <a:rPr lang="en-IE" dirty="0"/>
              <a:t>What is it?</a:t>
            </a:r>
          </a:p>
          <a:p>
            <a:pPr lvl="1"/>
            <a:r>
              <a:rPr lang="en-IE" dirty="0"/>
              <a:t>Where is it?</a:t>
            </a:r>
          </a:p>
          <a:p>
            <a:endParaRPr lang="en-IE" dirty="0"/>
          </a:p>
          <a:p>
            <a:r>
              <a:rPr lang="en-IE" dirty="0"/>
              <a:t>An Association needs to write its own Constitution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B5C1-972F-48BE-AAA9-4BCEB3E3A54A}" type="slidenum">
              <a:rPr lang="en-US" smtClean="0"/>
              <a:pPr/>
              <a:t>11</a:t>
            </a:fld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4006042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Constitution for an association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dirty="0"/>
              <a:t>Date of Constitution</a:t>
            </a:r>
          </a:p>
          <a:p>
            <a:r>
              <a:rPr lang="en-IE" dirty="0"/>
              <a:t>Name of Association</a:t>
            </a:r>
          </a:p>
          <a:p>
            <a:r>
              <a:rPr lang="en-IE" dirty="0"/>
              <a:t>Objectives for the association</a:t>
            </a:r>
          </a:p>
          <a:p>
            <a:r>
              <a:rPr lang="en-IE" dirty="0"/>
              <a:t>Powers of the Committee </a:t>
            </a:r>
          </a:p>
          <a:p>
            <a:pPr lvl="1"/>
            <a:r>
              <a:rPr lang="en-IE" dirty="0"/>
              <a:t>To achieve the objectives of the Association, the Committee have the following powers</a:t>
            </a:r>
          </a:p>
          <a:p>
            <a:r>
              <a:rPr lang="en-IE" dirty="0"/>
              <a:t> Membership </a:t>
            </a:r>
          </a:p>
          <a:p>
            <a:pPr lvl="1"/>
            <a:r>
              <a:rPr lang="en-IE" dirty="0"/>
              <a:t>Membership of the Association can be achieved by fulfilling the following criteria</a:t>
            </a:r>
          </a:p>
          <a:p>
            <a:r>
              <a:rPr lang="en-IE" dirty="0"/>
              <a:t>Meetings</a:t>
            </a:r>
          </a:p>
          <a:p>
            <a:pPr lvl="1"/>
            <a:r>
              <a:rPr lang="en-IE" dirty="0"/>
              <a:t>General frequency for all meetings, including AGM and general meetings, are as follows</a:t>
            </a:r>
          </a:p>
          <a:p>
            <a:r>
              <a:rPr lang="en-IE" dirty="0"/>
              <a:t>Committee</a:t>
            </a:r>
          </a:p>
          <a:p>
            <a:pPr lvl="1"/>
            <a:r>
              <a:rPr lang="en-IE" dirty="0"/>
              <a:t>The Committee will be elected according to the following rules</a:t>
            </a:r>
          </a:p>
          <a:p>
            <a:r>
              <a:rPr lang="en-IE" dirty="0"/>
              <a:t>Committee Decision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B5C1-972F-48BE-AAA9-4BCEB3E3A54A}" type="slidenum">
              <a:rPr lang="en-US" smtClean="0"/>
              <a:pPr/>
              <a:t>12</a:t>
            </a:fld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1573170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Constitution for an association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Quorum</a:t>
            </a:r>
          </a:p>
          <a:p>
            <a:pPr lvl="1"/>
            <a:r>
              <a:rPr lang="en-IE" dirty="0"/>
              <a:t>The number of Committee Officers required to form a quorum for meetings at which a vote is being held</a:t>
            </a:r>
          </a:p>
          <a:p>
            <a:r>
              <a:rPr lang="en-IE" dirty="0"/>
              <a:t>Removal of Officers and Members</a:t>
            </a:r>
          </a:p>
          <a:p>
            <a:r>
              <a:rPr lang="en-IE" dirty="0"/>
              <a:t>Committee Officers</a:t>
            </a:r>
          </a:p>
          <a:p>
            <a:pPr lvl="1"/>
            <a:r>
              <a:rPr lang="en-IE" dirty="0"/>
              <a:t>The Committee Officers will be comprised of the following posts</a:t>
            </a:r>
          </a:p>
          <a:p>
            <a:r>
              <a:rPr lang="en-IE" dirty="0"/>
              <a:t>Policies and Procedures</a:t>
            </a:r>
          </a:p>
          <a:p>
            <a:pPr lvl="1"/>
            <a:r>
              <a:rPr lang="en-IE" dirty="0"/>
              <a:t>The Association will adhere to all relevant policies and procedures prepared and implemented by the Committee</a:t>
            </a:r>
          </a:p>
          <a:p>
            <a:r>
              <a:rPr lang="en-IE" dirty="0"/>
              <a:t>Dissolution</a:t>
            </a:r>
          </a:p>
          <a:p>
            <a:pPr lvl="1"/>
            <a:r>
              <a:rPr lang="en-IE" dirty="0"/>
              <a:t>If dissolved, all monies, equipment and assets held on behalf of the Association will be dealt with in the following manner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B5C1-972F-48BE-AAA9-4BCEB3E3A54A}" type="slidenum">
              <a:rPr lang="en-US" smtClean="0"/>
              <a:pPr/>
              <a:t>13</a:t>
            </a:fld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32724543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65590" y="1020871"/>
            <a:ext cx="5220569" cy="2849671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br>
              <a:rPr lang="en-US" sz="4800">
                <a:solidFill>
                  <a:srgbClr val="FFFFFF"/>
                </a:solidFill>
              </a:rPr>
            </a:br>
            <a:br>
              <a:rPr lang="en-US" sz="4800">
                <a:solidFill>
                  <a:srgbClr val="FFFFFF"/>
                </a:solidFill>
              </a:rPr>
            </a:br>
            <a:br>
              <a:rPr lang="en-US" sz="4800">
                <a:solidFill>
                  <a:srgbClr val="FFFFFF"/>
                </a:solidFill>
              </a:rPr>
            </a:br>
            <a:r>
              <a:rPr lang="en-US" sz="4800">
                <a:solidFill>
                  <a:srgbClr val="FFFFFF"/>
                </a:solidFill>
              </a:rPr>
              <a:t>Vision statement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33869" y="6041362"/>
            <a:ext cx="512504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6CD0B5C1-972F-48BE-AAA9-4BCEB3E3A54A}" type="slidenum"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14</a:t>
            </a:fld>
            <a:endParaRPr lang="en-US" b="0" kern="120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4562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Vision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Prepare a Vision Statement</a:t>
            </a:r>
          </a:p>
          <a:p>
            <a:pPr lvl="1"/>
            <a:r>
              <a:rPr lang="en-IE" dirty="0"/>
              <a:t>What do you do?</a:t>
            </a:r>
          </a:p>
          <a:p>
            <a:pPr lvl="1"/>
            <a:r>
              <a:rPr lang="en-IE" dirty="0"/>
              <a:t>What do we do?</a:t>
            </a:r>
          </a:p>
          <a:p>
            <a:r>
              <a:rPr lang="en-IE" dirty="0"/>
              <a:t>Don’t underestimate the importance of this step</a:t>
            </a:r>
          </a:p>
          <a:p>
            <a:endParaRPr lang="en-IE" dirty="0"/>
          </a:p>
          <a:p>
            <a:endParaRPr lang="en-IE" dirty="0"/>
          </a:p>
          <a:p>
            <a:r>
              <a:rPr lang="en-IE" dirty="0"/>
              <a:t>You DON’T have to use the term Vision or Mission Statement!</a:t>
            </a:r>
          </a:p>
          <a:p>
            <a:endParaRPr lang="en-IE" dirty="0"/>
          </a:p>
          <a:p>
            <a:r>
              <a:rPr lang="en-IE" dirty="0"/>
              <a:t>Your aims/ objectives should be designed to achieve your Vison Statement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C3119-D609-4DCE-998D-CC5A0D66D12E}" type="slidenum">
              <a:rPr lang="en-IE" smtClean="0"/>
              <a:t>15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166143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Mission creep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Avoid mission creep</a:t>
            </a:r>
          </a:p>
          <a:p>
            <a:endParaRPr lang="en-IE" dirty="0"/>
          </a:p>
          <a:p>
            <a:r>
              <a:rPr lang="en-IE" dirty="0"/>
              <a:t>This happens when an organisation loses sight of its overall mission or goal</a:t>
            </a:r>
          </a:p>
          <a:p>
            <a:pPr lvl="1"/>
            <a:r>
              <a:rPr lang="en-IE" dirty="0"/>
              <a:t>It takes on as much as it possibly can</a:t>
            </a:r>
          </a:p>
          <a:p>
            <a:pPr lvl="1"/>
            <a:r>
              <a:rPr lang="en-IE" dirty="0"/>
              <a:t>It believes that it needs to widen its scope as much as possible to survive</a:t>
            </a:r>
          </a:p>
          <a:p>
            <a:pPr lvl="1"/>
            <a:endParaRPr lang="en-IE" dirty="0"/>
          </a:p>
          <a:p>
            <a:r>
              <a:rPr lang="en-IE" dirty="0"/>
              <a:t>In reality, it reflects a lack of understanding of the real purpose of the organisation</a:t>
            </a:r>
          </a:p>
          <a:p>
            <a:endParaRPr lang="en-IE" dirty="0"/>
          </a:p>
          <a:p>
            <a:r>
              <a:rPr lang="en-IE" dirty="0"/>
              <a:t>In almost all cases it leads to a poorly managed structure without a CORE purpose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C3119-D609-4DCE-998D-CC5A0D66D12E}" type="slidenum">
              <a:rPr lang="en-IE" smtClean="0"/>
              <a:t>16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659524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Vision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Ask yourself:</a:t>
            </a:r>
          </a:p>
          <a:p>
            <a:endParaRPr lang="en-IE" dirty="0"/>
          </a:p>
          <a:p>
            <a:pPr lvl="1"/>
            <a:r>
              <a:rPr lang="en-IE" dirty="0"/>
              <a:t>Why are we here?</a:t>
            </a:r>
          </a:p>
          <a:p>
            <a:pPr lvl="1"/>
            <a:r>
              <a:rPr lang="en-IE" dirty="0"/>
              <a:t>What do we do?</a:t>
            </a:r>
          </a:p>
          <a:p>
            <a:pPr lvl="1"/>
            <a:r>
              <a:rPr lang="en-IE" dirty="0"/>
              <a:t>Who do we do it for?</a:t>
            </a:r>
          </a:p>
          <a:p>
            <a:pPr lvl="1"/>
            <a:r>
              <a:rPr lang="en-IE" dirty="0"/>
              <a:t>Why do we do it the way that we do?</a:t>
            </a:r>
          </a:p>
          <a:p>
            <a:pPr lvl="1"/>
            <a:r>
              <a:rPr lang="en-IE" dirty="0"/>
              <a:t>What image or perception do we want to portray?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C3119-D609-4DCE-998D-CC5A0D66D12E}" type="slidenum">
              <a:rPr lang="en-IE" smtClean="0"/>
              <a:t>17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902580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Your objectives should be aimed at achieving your Vision Statement</a:t>
            </a:r>
          </a:p>
          <a:p>
            <a:endParaRPr lang="en-IE" dirty="0"/>
          </a:p>
          <a:p>
            <a:r>
              <a:rPr lang="en-IE" dirty="0"/>
              <a:t>Your objectives should be aimed at achieving OUTPUTS and OUTCOMES</a:t>
            </a:r>
          </a:p>
          <a:p>
            <a:endParaRPr lang="en-IE" dirty="0"/>
          </a:p>
          <a:p>
            <a:r>
              <a:rPr lang="en-IE" dirty="0"/>
              <a:t>Keep your objectives SMART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B5C1-972F-48BE-AAA9-4BCEB3E3A54A}" type="slidenum">
              <a:rPr lang="en-US" smtClean="0"/>
              <a:pPr/>
              <a:t>18</a:t>
            </a:fld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4224233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1508E-FC9B-7F24-8225-420AA4B55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en-GB" dirty="0">
                <a:latin typeface="Twinkl" panose="02000000000000000000" pitchFamily="2" charset="77"/>
              </a:rPr>
              <a:t>Why</a:t>
            </a:r>
            <a:endParaRPr lang="en-IE" dirty="0">
              <a:latin typeface="Twinkl" panose="02000000000000000000" pitchFamily="2" charset="7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4EFDE-962F-027B-9C31-3985F13923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 fontScale="77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dirty="0">
                <a:latin typeface="Calibri" panose="020F0502020204030204" pitchFamily="34" charset="0"/>
                <a:ea typeface="Andika" panose="02000000000000000000" pitchFamily="2" charset="77"/>
                <a:cs typeface="Calibri" panose="020F0502020204030204" pitchFamily="34" charset="0"/>
              </a:rPr>
              <a:t>In every single needs analysis conducted by Sligo PPN, the call for support in sourcing funding and completing application forms emerges as the number one priority.</a:t>
            </a:r>
          </a:p>
          <a:p>
            <a:pPr marL="0" indent="0">
              <a:lnSpc>
                <a:spcPct val="90000"/>
              </a:lnSpc>
              <a:buNone/>
            </a:pPr>
            <a:endParaRPr lang="en-GB" dirty="0">
              <a:latin typeface="Calibri" panose="020F0502020204030204" pitchFamily="34" charset="0"/>
              <a:ea typeface="Andika" panose="02000000000000000000" pitchFamily="2" charset="77"/>
              <a:cs typeface="Calibri" panose="020F0502020204030204" pitchFamily="34" charset="0"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en-GB" dirty="0">
                <a:latin typeface="Calibri" panose="020F0502020204030204" pitchFamily="34" charset="0"/>
                <a:ea typeface="Andika" panose="02000000000000000000" pitchFamily="2" charset="77"/>
                <a:cs typeface="Calibri" panose="020F0502020204030204" pitchFamily="34" charset="0"/>
              </a:rPr>
              <a:t>While the funding climate in Ireland is complex – grants are often announced with very little notice and each application form is different with little standardisation – we hope that this guide, along with our other support documents at </a:t>
            </a:r>
            <a:r>
              <a:rPr lang="en-GB" dirty="0">
                <a:latin typeface="Calibri" panose="020F0502020204030204" pitchFamily="34" charset="0"/>
                <a:ea typeface="Andika" panose="02000000000000000000" pitchFamily="2" charset="77"/>
                <a:cs typeface="Calibri" panose="020F0502020204030204" pitchFamily="34" charset="0"/>
                <a:hlinkClick r:id="rId2"/>
              </a:rPr>
              <a:t>https://www.sligoppn.com/how-to-apply-for-funding</a:t>
            </a:r>
            <a:r>
              <a:rPr lang="en-GB" dirty="0">
                <a:latin typeface="Calibri" panose="020F0502020204030204" pitchFamily="34" charset="0"/>
                <a:ea typeface="Andika" panose="02000000000000000000" pitchFamily="2" charset="77"/>
                <a:cs typeface="Calibri" panose="020F0502020204030204" pitchFamily="34" charset="0"/>
              </a:rPr>
              <a:t>, help you a bit.</a:t>
            </a:r>
            <a:endParaRPr lang="en-IE" dirty="0">
              <a:latin typeface="Calibri" panose="020F0502020204030204" pitchFamily="34" charset="0"/>
              <a:ea typeface="Andika" panose="02000000000000000000" pitchFamily="2" charset="77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F2390A-217C-2360-253B-7E011B182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42997" y="6041362"/>
            <a:ext cx="512504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CD0B5C1-972F-48BE-AAA9-4BCEB3E3A54A}" type="slidenum">
              <a:rPr lang="en-US" smtClean="0"/>
              <a:pPr>
                <a:spcAft>
                  <a:spcPts val="600"/>
                </a:spcAft>
              </a:pPr>
              <a:t>1</a:t>
            </a:fld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11093939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Need and demand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What is the difference between NEED and DEMAND?</a:t>
            </a:r>
          </a:p>
          <a:p>
            <a:endParaRPr lang="en-IE" dirty="0"/>
          </a:p>
          <a:p>
            <a:r>
              <a:rPr lang="en-IE" dirty="0"/>
              <a:t>Your Vision statement and Objectives should be based primarily upon…</a:t>
            </a:r>
          </a:p>
          <a:p>
            <a:endParaRPr lang="en-IE" dirty="0"/>
          </a:p>
          <a:p>
            <a:pPr marL="0" indent="0">
              <a:buNone/>
            </a:pP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B5C1-972F-48BE-AAA9-4BCEB3E3A54A}" type="slidenum">
              <a:rPr lang="en-US" smtClean="0"/>
              <a:pPr/>
              <a:t>19</a:t>
            </a:fld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38304725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83611556"/>
              </p:ext>
            </p:extLst>
          </p:nvPr>
        </p:nvGraphicFramePr>
        <p:xfrm>
          <a:off x="107504" y="908720"/>
          <a:ext cx="8856984" cy="5488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>
            <a:normAutofit/>
          </a:bodyPr>
          <a:lstStyle/>
          <a:p>
            <a:r>
              <a:rPr lang="en-IE" dirty="0"/>
              <a:t>Logic model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C3119-D609-4DCE-998D-CC5A0D66D12E}" type="slidenum">
              <a:rPr lang="en-IE" smtClean="0"/>
              <a:t>20</a:t>
            </a:fld>
            <a:endParaRPr lang="en-IE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2627784" y="404664"/>
          <a:ext cx="6336704" cy="1383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8147631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Reporting progress to funders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2302622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C3119-D609-4DCE-998D-CC5A0D66D12E}" type="slidenum">
              <a:rPr lang="en-IE" smtClean="0"/>
              <a:t>21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3656664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866330"/>
          </a:xfrm>
        </p:spPr>
        <p:txBody>
          <a:bodyPr/>
          <a:lstStyle/>
          <a:p>
            <a:r>
              <a:rPr lang="en-IE" dirty="0"/>
              <a:t>Should we be a charity?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B5C1-972F-48BE-AAA9-4BCEB3E3A54A}" type="slidenum">
              <a:rPr lang="en-US" smtClean="0"/>
              <a:pPr/>
              <a:t>22</a:t>
            </a:fld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958422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A406C-2A8F-DAD5-3828-3702E196E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Charities regulator Code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FD93A-30EE-0BE9-BBB5-54FBAE3F43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850" y="4100976"/>
            <a:ext cx="6347714" cy="3880773"/>
          </a:xfrm>
        </p:spPr>
        <p:txBody>
          <a:bodyPr/>
          <a:lstStyle/>
          <a:p>
            <a:r>
              <a:rPr lang="en-IE" dirty="0">
                <a:hlinkClick r:id="rId2"/>
              </a:rPr>
              <a:t>https://www.charitiesregulator.ie/media/1609/charities-governance-code.pdf</a:t>
            </a:r>
            <a:endParaRPr lang="en-IE" dirty="0"/>
          </a:p>
          <a:p>
            <a:endParaRPr lang="en-IE" dirty="0"/>
          </a:p>
          <a:p>
            <a:r>
              <a:rPr lang="en-IE" dirty="0">
                <a:hlinkClick r:id="rId3"/>
              </a:rPr>
              <a:t>https://www.charitiesregulator.ie/media/2225/complex-and-non-complex-charities.pdf</a:t>
            </a:r>
            <a:endParaRPr lang="en-IE" dirty="0"/>
          </a:p>
          <a:p>
            <a:endParaRPr lang="en-IE" dirty="0"/>
          </a:p>
          <a:p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D96FE4-754C-9C26-7698-F7C0E61D9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B5C1-972F-48BE-AAA9-4BCEB3E3A54A}" type="slidenum">
              <a:rPr lang="en-US" smtClean="0"/>
              <a:pPr/>
              <a:t>23</a:t>
            </a:fld>
            <a:endParaRPr lang="en-US" sz="1400" b="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29B83D-AE87-C698-C3CA-DD9C8BD392A5}"/>
              </a:ext>
            </a:extLst>
          </p:cNvPr>
          <p:cNvSpPr txBox="1"/>
          <p:nvPr/>
        </p:nvSpPr>
        <p:spPr>
          <a:xfrm>
            <a:off x="587604" y="1306831"/>
            <a:ext cx="664869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The Charities Governance Code explains the minimum standards a charity should meet to effectively manage and control their charity and is based on legal requirements and best practice.</a:t>
            </a:r>
          </a:p>
          <a:p>
            <a:endParaRPr lang="en-GB" dirty="0"/>
          </a:p>
          <a:p>
            <a:r>
              <a:rPr lang="en-GB" dirty="0"/>
              <a:t>The following links give you more information on these requirements to help you decide what is applicable for your group.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275879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Impact of being a charity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00808"/>
            <a:ext cx="6347714" cy="3880773"/>
          </a:xfrm>
        </p:spPr>
        <p:txBody>
          <a:bodyPr/>
          <a:lstStyle/>
          <a:p>
            <a:r>
              <a:rPr lang="en-IE" dirty="0"/>
              <a:t>Tax exemptions</a:t>
            </a:r>
          </a:p>
          <a:p>
            <a:r>
              <a:rPr lang="en-IE" dirty="0"/>
              <a:t>Access to more funding options (at the moment)</a:t>
            </a:r>
          </a:p>
          <a:p>
            <a:r>
              <a:rPr lang="en-IE" dirty="0"/>
              <a:t>Exemptions from filing certain returns</a:t>
            </a:r>
          </a:p>
          <a:p>
            <a:pPr lvl="1"/>
            <a:r>
              <a:rPr lang="en-IE" dirty="0"/>
              <a:t>Likely to be limited regarding CRA</a:t>
            </a:r>
          </a:p>
          <a:p>
            <a:r>
              <a:rPr lang="en-IE" dirty="0"/>
              <a:t>Governance requirements likely to be an obligation in a few years</a:t>
            </a:r>
          </a:p>
          <a:p>
            <a:pPr lvl="1"/>
            <a:r>
              <a:rPr lang="en-IE" dirty="0"/>
              <a:t>Governance Code</a:t>
            </a:r>
          </a:p>
          <a:p>
            <a:r>
              <a:rPr lang="en-IE" dirty="0"/>
              <a:t>Funding policies and procedures will be required</a:t>
            </a:r>
          </a:p>
          <a:p>
            <a:r>
              <a:rPr lang="en-IE" dirty="0"/>
              <a:t>Applies to Associations and CLGs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B5C1-972F-48BE-AAA9-4BCEB3E3A54A}" type="slidenum">
              <a:rPr lang="en-US" smtClean="0"/>
              <a:pPr/>
              <a:t>24</a:t>
            </a:fld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7661777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Registering a charity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Organisations can now formally register as a charity in Ireland</a:t>
            </a:r>
          </a:p>
          <a:p>
            <a:r>
              <a:rPr lang="en-IE" dirty="0"/>
              <a:t>The registration must take place through the Charitable Regulatory Authority, i.e. </a:t>
            </a:r>
            <a:r>
              <a:rPr lang="en-IE" sz="3200" dirty="0"/>
              <a:t>CRA</a:t>
            </a:r>
          </a:p>
          <a:p>
            <a:r>
              <a:rPr lang="en-IE" sz="3200" dirty="0"/>
              <a:t>A CHY number is different to a Registered Charity Number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636455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Details required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Charity Details, name, structure, etc.</a:t>
            </a:r>
          </a:p>
          <a:p>
            <a:r>
              <a:rPr lang="en-IE" dirty="0"/>
              <a:t>Charitable purpose</a:t>
            </a:r>
          </a:p>
          <a:p>
            <a:r>
              <a:rPr lang="en-IE" dirty="0"/>
              <a:t>Activities</a:t>
            </a:r>
          </a:p>
          <a:p>
            <a:r>
              <a:rPr lang="en-IE" dirty="0"/>
              <a:t>Addresses</a:t>
            </a:r>
          </a:p>
          <a:p>
            <a:r>
              <a:rPr lang="en-IE" dirty="0"/>
              <a:t>Fundraising</a:t>
            </a:r>
          </a:p>
          <a:p>
            <a:r>
              <a:rPr lang="en-IE" dirty="0"/>
              <a:t>Trustees/ Officers/ Directors</a:t>
            </a:r>
          </a:p>
          <a:p>
            <a:r>
              <a:rPr lang="en-IE" dirty="0"/>
              <a:t>Parent or Subsidiary Organisation</a:t>
            </a:r>
          </a:p>
          <a:p>
            <a:r>
              <a:rPr lang="en-IE" dirty="0"/>
              <a:t>Financial information</a:t>
            </a:r>
          </a:p>
          <a:p>
            <a:r>
              <a:rPr lang="en-IE" dirty="0"/>
              <a:t>Bank accounts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883830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Charitable 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A charity is an organisation with a charitable purpose</a:t>
            </a:r>
          </a:p>
          <a:p>
            <a:endParaRPr lang="en-IE" dirty="0"/>
          </a:p>
          <a:p>
            <a:r>
              <a:rPr lang="en-IE" dirty="0"/>
              <a:t>A charitable purpose is a purpose that is of public benefit and involves:</a:t>
            </a:r>
          </a:p>
          <a:p>
            <a:pPr lvl="1"/>
            <a:r>
              <a:rPr lang="en-IE" dirty="0"/>
              <a:t>The prevention or relief of poverty or economic hardship</a:t>
            </a:r>
          </a:p>
          <a:p>
            <a:pPr lvl="1"/>
            <a:r>
              <a:rPr lang="en-IE" dirty="0"/>
              <a:t>The advancement of education</a:t>
            </a:r>
          </a:p>
          <a:p>
            <a:pPr lvl="1"/>
            <a:r>
              <a:rPr lang="en-IE" dirty="0"/>
              <a:t>The advancement of religion</a:t>
            </a:r>
          </a:p>
          <a:p>
            <a:pPr lvl="1"/>
            <a:r>
              <a:rPr lang="en-IE" dirty="0"/>
              <a:t>Any other purpose that is of benefit to the community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834441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You will need to show:</a:t>
            </a:r>
          </a:p>
          <a:p>
            <a:pPr lvl="1"/>
            <a:r>
              <a:rPr lang="en-IE" dirty="0"/>
              <a:t>How your activities directly support your objectives and how you are providing a Public Benefit;</a:t>
            </a:r>
          </a:p>
          <a:p>
            <a:pPr lvl="1"/>
            <a:r>
              <a:rPr lang="en-IE" dirty="0"/>
              <a:t>Beneficiaries</a:t>
            </a:r>
          </a:p>
          <a:p>
            <a:pPr lvl="1"/>
            <a:r>
              <a:rPr lang="en-IE" dirty="0"/>
              <a:t>Average number of employees</a:t>
            </a:r>
          </a:p>
          <a:p>
            <a:pPr lvl="1"/>
            <a:r>
              <a:rPr lang="en-IE" dirty="0"/>
              <a:t>Number of volunteers</a:t>
            </a:r>
          </a:p>
          <a:p>
            <a:pPr lvl="1"/>
            <a:r>
              <a:rPr lang="en-IE" dirty="0"/>
              <a:t>Codes signed up to.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40872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314352" y="1020871"/>
            <a:ext cx="5220569" cy="284967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200" dirty="0">
                <a:solidFill>
                  <a:srgbClr val="FFFFFF"/>
                </a:solidFill>
                <a:latin typeface="Twinkl" panose="02000000000000000000" pitchFamily="2" charset="77"/>
              </a:rPr>
              <a:t>What kind of structure do we need?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482631" y="6041362"/>
            <a:ext cx="512504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6CD0B5C1-972F-48BE-AAA9-4BCEB3E3A54A}" type="slidenum"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2</a:t>
            </a:fld>
            <a:endParaRPr lang="en-US" b="0" kern="120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14189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Documents and other Info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Copy of Policies and Procedures for risk assessment, etc., for working with children and other vulnerable groups</a:t>
            </a:r>
          </a:p>
          <a:p>
            <a:r>
              <a:rPr lang="en-IE" dirty="0"/>
              <a:t>Financial Information for past 12 months (or since set-up if open for less than 12 months)</a:t>
            </a:r>
          </a:p>
          <a:p>
            <a:r>
              <a:rPr lang="en-IE" dirty="0"/>
              <a:t>Copy of constitution, Memorandum, etc.</a:t>
            </a:r>
          </a:p>
        </p:txBody>
      </p:sp>
    </p:spTree>
    <p:extLst>
      <p:ext uri="{BB962C8B-B14F-4D97-AF65-F5344CB8AC3E}">
        <p14:creationId xmlns:p14="http://schemas.microsoft.com/office/powerpoint/2010/main" val="36801398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95536" y="3340337"/>
            <a:ext cx="7467600" cy="2866330"/>
          </a:xfrm>
        </p:spPr>
        <p:txBody>
          <a:bodyPr/>
          <a:lstStyle/>
          <a:p>
            <a:r>
              <a:rPr lang="en-IE" dirty="0"/>
              <a:t>Transparency and accountability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B5C1-972F-48BE-AAA9-4BCEB3E3A54A}" type="slidenum">
              <a:rPr lang="en-US" smtClean="0"/>
              <a:pPr/>
              <a:t>30</a:t>
            </a:fld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21901307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New impact of code of governance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Code of Governance:</a:t>
            </a:r>
          </a:p>
          <a:p>
            <a:endParaRPr lang="en-IE" dirty="0"/>
          </a:p>
          <a:p>
            <a:pPr marL="822960" lvl="1" indent="-457200">
              <a:buFont typeface="+mj-lt"/>
              <a:buAutoNum type="arabicPeriod"/>
            </a:pPr>
            <a:r>
              <a:rPr lang="en-IE" dirty="0"/>
              <a:t>Leading our organisation, e.g. Plan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IE" dirty="0"/>
              <a:t>Exercising control, e.g. financial controls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IE" b="1" dirty="0"/>
              <a:t>Being transparent, e.g. communication with funders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IE" dirty="0"/>
              <a:t>Working effectively, e.g. roles and responsibilities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IE" dirty="0"/>
              <a:t>Behaving with integrity, e.g. declaration of interests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B5C1-972F-48BE-AAA9-4BCEB3E3A54A}" type="slidenum">
              <a:rPr lang="en-US" smtClean="0"/>
              <a:pPr/>
              <a:t>31</a:t>
            </a:fld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41799860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Convene Meetings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Convene general meetings:</a:t>
            </a:r>
          </a:p>
          <a:p>
            <a:endParaRPr lang="en-GB" dirty="0"/>
          </a:p>
          <a:p>
            <a:pPr lvl="1"/>
            <a:r>
              <a:rPr lang="en-GB" dirty="0"/>
              <a:t>Regular meetings</a:t>
            </a:r>
          </a:p>
          <a:p>
            <a:pPr lvl="1"/>
            <a:r>
              <a:rPr lang="en-GB" dirty="0"/>
              <a:t>Annual General Meeting</a:t>
            </a:r>
          </a:p>
          <a:p>
            <a:pPr lvl="1"/>
            <a:r>
              <a:rPr lang="en-GB" dirty="0"/>
              <a:t>Extraordinary General Meeting</a:t>
            </a:r>
          </a:p>
          <a:p>
            <a:pPr lvl="2"/>
            <a:r>
              <a:rPr lang="en-GB" dirty="0"/>
              <a:t>Deals with matters outside normal business conducted at AGM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C5A7D-D350-4A8E-B5CA-6CF128BECB3D}" type="slidenum">
              <a:rPr lang="en-US"/>
              <a:pPr/>
              <a:t>32</a:t>
            </a:fld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2531898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Holding effective 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Many groups are worried about not being able to attract and keep new members</a:t>
            </a:r>
          </a:p>
          <a:p>
            <a:r>
              <a:rPr lang="en-IE" dirty="0"/>
              <a:t>Many also fail to realise that holding effective meetings is very important in this regard</a:t>
            </a:r>
          </a:p>
          <a:p>
            <a:r>
              <a:rPr lang="en-IE" dirty="0"/>
              <a:t>Ineffective meetings are one of the most significant barriers for new members</a:t>
            </a:r>
          </a:p>
          <a:p>
            <a:pPr lvl="1"/>
            <a:r>
              <a:rPr lang="en-IE" dirty="0"/>
              <a:t>Personal free time is critical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B5C1-972F-48BE-AAA9-4BCEB3E3A54A}" type="slidenum">
              <a:rPr lang="en-US" smtClean="0"/>
              <a:pPr/>
              <a:t>33</a:t>
            </a:fld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17270473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Holding Effective Meetings</a:t>
            </a:r>
            <a:endParaRPr lang="en-US" dirty="0"/>
          </a:p>
        </p:txBody>
      </p:sp>
      <p:sp>
        <p:nvSpPr>
          <p:cNvPr id="286723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628800"/>
            <a:ext cx="8208267" cy="51117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400" dirty="0"/>
              <a:t>Put simply:</a:t>
            </a:r>
          </a:p>
          <a:p>
            <a:pPr lvl="1">
              <a:lnSpc>
                <a:spcPct val="90000"/>
              </a:lnSpc>
            </a:pPr>
            <a:r>
              <a:rPr lang="en-GB" sz="2000" dirty="0"/>
              <a:t>Start on time</a:t>
            </a:r>
          </a:p>
          <a:p>
            <a:pPr lvl="1">
              <a:lnSpc>
                <a:spcPct val="90000"/>
              </a:lnSpc>
            </a:pPr>
            <a:r>
              <a:rPr lang="en-GB" sz="2000" dirty="0"/>
              <a:t>Don’t have a meeting unless there is a reason</a:t>
            </a:r>
          </a:p>
          <a:p>
            <a:pPr lvl="1">
              <a:lnSpc>
                <a:spcPct val="90000"/>
              </a:lnSpc>
            </a:pPr>
            <a:r>
              <a:rPr lang="en-GB" sz="2000" dirty="0"/>
              <a:t>Have someone in charge (Chairperson)</a:t>
            </a:r>
          </a:p>
          <a:p>
            <a:pPr lvl="1">
              <a:lnSpc>
                <a:spcPct val="90000"/>
              </a:lnSpc>
            </a:pPr>
            <a:r>
              <a:rPr lang="en-GB" sz="2000" dirty="0"/>
              <a:t>Call the meeting to order</a:t>
            </a:r>
          </a:p>
          <a:p>
            <a:pPr lvl="1">
              <a:lnSpc>
                <a:spcPct val="90000"/>
              </a:lnSpc>
            </a:pPr>
            <a:r>
              <a:rPr lang="en-GB" sz="2000" dirty="0"/>
              <a:t>Have an agenda</a:t>
            </a:r>
          </a:p>
          <a:p>
            <a:pPr lvl="1">
              <a:lnSpc>
                <a:spcPct val="90000"/>
              </a:lnSpc>
            </a:pPr>
            <a:r>
              <a:rPr lang="en-GB" sz="2000" dirty="0"/>
              <a:t>Stick to the times agreed (strictly)</a:t>
            </a:r>
          </a:p>
          <a:p>
            <a:pPr lvl="1">
              <a:lnSpc>
                <a:spcPct val="90000"/>
              </a:lnSpc>
            </a:pPr>
            <a:r>
              <a:rPr lang="en-GB" sz="2000" dirty="0"/>
              <a:t>Stick to the agenda (strictly)</a:t>
            </a:r>
          </a:p>
          <a:p>
            <a:pPr lvl="1">
              <a:lnSpc>
                <a:spcPct val="90000"/>
              </a:lnSpc>
            </a:pPr>
            <a:r>
              <a:rPr lang="en-GB" sz="2000" dirty="0"/>
              <a:t>Sum up points before moving to next agenda item (Chairperson)</a:t>
            </a:r>
          </a:p>
          <a:p>
            <a:pPr lvl="1">
              <a:lnSpc>
                <a:spcPct val="90000"/>
              </a:lnSpc>
            </a:pPr>
            <a:r>
              <a:rPr lang="en-GB" sz="2000" dirty="0"/>
              <a:t>Delegate tasks, record what was agreed</a:t>
            </a:r>
          </a:p>
          <a:p>
            <a:pPr lvl="1">
              <a:lnSpc>
                <a:spcPct val="90000"/>
              </a:lnSpc>
            </a:pPr>
            <a:r>
              <a:rPr lang="en-GB" sz="2000" dirty="0"/>
              <a:t>Follow-up on what was agreed after the meeting</a:t>
            </a:r>
          </a:p>
          <a:p>
            <a:pPr lvl="1">
              <a:lnSpc>
                <a:spcPct val="90000"/>
              </a:lnSpc>
            </a:pPr>
            <a:r>
              <a:rPr lang="en-GB" sz="2400" b="1" dirty="0"/>
              <a:t>Finish on time</a:t>
            </a:r>
          </a:p>
          <a:p>
            <a:pPr lvl="1">
              <a:lnSpc>
                <a:spcPct val="90000"/>
              </a:lnSpc>
            </a:pP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03CD-FEB3-4435-BF6A-FF7C1EB9E9D1}" type="slidenum">
              <a:rPr lang="en-US"/>
              <a:pPr/>
              <a:t>34</a:t>
            </a:fld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3803349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Summary minutes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Summary minutes are helpful for distributing to the general community and potential members</a:t>
            </a:r>
          </a:p>
          <a:p>
            <a:r>
              <a:rPr lang="en-IE" dirty="0"/>
              <a:t>Edit the detailed minutes, simply, removing any contentious issues</a:t>
            </a:r>
          </a:p>
          <a:p>
            <a:pPr lvl="1"/>
            <a:r>
              <a:rPr lang="en-IE" dirty="0"/>
              <a:t>Sometimes they do not have to be edited at all</a:t>
            </a:r>
          </a:p>
          <a:p>
            <a:r>
              <a:rPr lang="en-IE" dirty="0"/>
              <a:t>Summary minutes can be included in:</a:t>
            </a:r>
          </a:p>
          <a:p>
            <a:pPr lvl="1"/>
            <a:r>
              <a:rPr lang="en-IE" dirty="0"/>
              <a:t>Newsletter</a:t>
            </a:r>
          </a:p>
          <a:p>
            <a:pPr lvl="1"/>
            <a:r>
              <a:rPr lang="en-IE" dirty="0"/>
              <a:t>Community notes</a:t>
            </a:r>
          </a:p>
          <a:p>
            <a:pPr lvl="1"/>
            <a:r>
              <a:rPr lang="en-IE" dirty="0"/>
              <a:t>Monthly email</a:t>
            </a:r>
          </a:p>
          <a:p>
            <a:pPr lvl="1"/>
            <a:r>
              <a:rPr lang="en-IE" dirty="0"/>
              <a:t>Twitter link</a:t>
            </a:r>
          </a:p>
          <a:p>
            <a:pPr lvl="1"/>
            <a:r>
              <a:rPr lang="en-IE" dirty="0"/>
              <a:t>Facebook newsfeed</a:t>
            </a:r>
          </a:p>
          <a:p>
            <a:r>
              <a:rPr lang="en-IE" dirty="0"/>
              <a:t>The aim is to be as open as possible regarding the committee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B5C1-972F-48BE-AAA9-4BCEB3E3A54A}" type="slidenum">
              <a:rPr lang="en-US" smtClean="0"/>
              <a:pPr/>
              <a:t>35</a:t>
            </a:fld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35173078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Annual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Prepare a short, 1-2 page report describing ALL the achievements and actions:</a:t>
            </a:r>
          </a:p>
          <a:p>
            <a:pPr lvl="1"/>
            <a:r>
              <a:rPr lang="en-IE" dirty="0"/>
              <a:t>List all achievements and actions</a:t>
            </a:r>
          </a:p>
          <a:p>
            <a:pPr lvl="1"/>
            <a:r>
              <a:rPr lang="en-IE" dirty="0"/>
              <a:t>Give the group the credit it deserves</a:t>
            </a:r>
          </a:p>
          <a:p>
            <a:pPr lvl="1"/>
            <a:r>
              <a:rPr lang="en-IE" dirty="0"/>
              <a:t>Publicise the report, e.g. </a:t>
            </a:r>
            <a:r>
              <a:rPr lang="en-IE" sz="2400" b="1" dirty="0"/>
              <a:t>shop front</a:t>
            </a:r>
            <a:r>
              <a:rPr lang="en-IE" dirty="0"/>
              <a:t>, website, twitter link, Facebook newsfeed</a:t>
            </a:r>
          </a:p>
          <a:p>
            <a:pPr lvl="1"/>
            <a:r>
              <a:rPr lang="en-IE" dirty="0"/>
              <a:t>The Annual Report is one of the best sources of information when completing Application Forms</a:t>
            </a:r>
          </a:p>
          <a:p>
            <a:pPr lvl="1"/>
            <a:endParaRPr lang="en-IE" dirty="0"/>
          </a:p>
          <a:p>
            <a:r>
              <a:rPr lang="en-IE" dirty="0"/>
              <a:t>As part of the Governance Code and the CRA, the Annual Report should be on your website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B5C1-972F-48BE-AAA9-4BCEB3E3A54A}" type="slidenum">
              <a:rPr lang="en-US" smtClean="0"/>
              <a:pPr/>
              <a:t>36</a:t>
            </a:fld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41024401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Reporting progress to funders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C3119-D609-4DCE-998D-CC5A0D66D12E}" type="slidenum">
              <a:rPr lang="en-IE" smtClean="0"/>
              <a:t>37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228157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Sources and links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hlinkClick r:id="rId2"/>
              </a:rPr>
              <a:t>www.ictr.ie</a:t>
            </a:r>
            <a:endParaRPr lang="en-IE" dirty="0"/>
          </a:p>
          <a:p>
            <a:r>
              <a:rPr lang="en-IE" dirty="0">
                <a:hlinkClick r:id="rId3"/>
              </a:rPr>
              <a:t>www.governancecode.ie</a:t>
            </a:r>
            <a:endParaRPr lang="en-IE" dirty="0"/>
          </a:p>
          <a:p>
            <a:r>
              <a:rPr lang="en-IE" dirty="0">
                <a:hlinkClick r:id="rId4"/>
              </a:rPr>
              <a:t>www.charitiesregulatoryauthority.ie</a:t>
            </a:r>
            <a:endParaRPr lang="en-IE" dirty="0"/>
          </a:p>
          <a:p>
            <a:r>
              <a:rPr lang="en-IE" dirty="0">
                <a:hlinkClick r:id="rId5"/>
              </a:rPr>
              <a:t>www.citizensinformationboard.ie</a:t>
            </a:r>
            <a:endParaRPr lang="en-IE" dirty="0"/>
          </a:p>
          <a:p>
            <a:r>
              <a:rPr lang="en-IE" dirty="0">
                <a:hlinkClick r:id="rId6"/>
              </a:rPr>
              <a:t>www.revenue.ie</a:t>
            </a:r>
            <a:endParaRPr lang="en-IE" dirty="0"/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49082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332656"/>
            <a:ext cx="6347713" cy="132080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Management Structures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How should our group be set up to best support our overall aim?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644571"/>
            <a:ext cx="6347714" cy="3880773"/>
          </a:xfrm>
        </p:spPr>
        <p:txBody>
          <a:bodyPr>
            <a:norm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There are 2 main types of structures used by community groups:</a:t>
            </a:r>
          </a:p>
          <a:p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Association</a:t>
            </a:r>
          </a:p>
          <a:p>
            <a:pPr lvl="1"/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Limited company</a:t>
            </a:r>
          </a:p>
          <a:p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Two other types include:</a:t>
            </a:r>
          </a:p>
          <a:p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Trust</a:t>
            </a:r>
          </a:p>
          <a:p>
            <a:pPr lvl="1"/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Co-operative</a:t>
            </a:r>
          </a:p>
          <a:p>
            <a:pPr lvl="1"/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7DD56-870B-49B9-88A9-BB0436972529}" type="slidenum"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pPr/>
              <a:t>3</a:t>
            </a:fld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783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latin typeface="Calibri" panose="020F0502020204030204" pitchFamily="34" charset="0"/>
                <a:cs typeface="Calibri" panose="020F0502020204030204" pitchFamily="34" charset="0"/>
              </a:rPr>
              <a:t>Association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B5C1-972F-48BE-AAA9-4BCEB3E3A54A}" type="slidenum">
              <a:rPr lang="en-US" smtClean="0">
                <a:latin typeface="Twinkl" panose="02000000000000000000" pitchFamily="2" charset="77"/>
              </a:rPr>
              <a:pPr/>
              <a:t>4</a:t>
            </a:fld>
            <a:endParaRPr lang="en-US" sz="1400" b="0" dirty="0">
              <a:latin typeface="Twinkl" panose="02000000000000000000" pitchFamily="2" charset="77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38380"/>
          <a:stretch/>
        </p:blipFill>
        <p:spPr>
          <a:xfrm>
            <a:off x="3125019" y="1143935"/>
            <a:ext cx="4585446" cy="345717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CAE67C3-69F6-461F-1772-213BA1510355}"/>
              </a:ext>
            </a:extLst>
          </p:cNvPr>
          <p:cNvSpPr txBox="1"/>
          <p:nvPr/>
        </p:nvSpPr>
        <p:spPr>
          <a:xfrm>
            <a:off x="1187624" y="4896216"/>
            <a:ext cx="458544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dirty="0">
                <a:latin typeface="Calibri" panose="020F0502020204030204" pitchFamily="34" charset="0"/>
                <a:cs typeface="Calibri" panose="020F0502020204030204" pitchFamily="34" charset="0"/>
              </a:rPr>
              <a:t>Legally, the people are the association.</a:t>
            </a:r>
          </a:p>
          <a:p>
            <a:endParaRPr lang="en-I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E" dirty="0">
                <a:latin typeface="Calibri" panose="020F0502020204030204" pitchFamily="34" charset="0"/>
                <a:cs typeface="Calibri" panose="020F0502020204030204" pitchFamily="34" charset="0"/>
              </a:rPr>
              <a:t>A committee is formed to run and manage the organisation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1B81D16-F177-0B66-0B33-C61EE818A4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2230067"/>
            <a:ext cx="2657475" cy="172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427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32" y="184627"/>
            <a:ext cx="6347713" cy="1320800"/>
          </a:xfrm>
        </p:spPr>
        <p:txBody>
          <a:bodyPr/>
          <a:lstStyle/>
          <a:p>
            <a:r>
              <a:rPr lang="en-IE" dirty="0">
                <a:latin typeface="Calibri" panose="020F0502020204030204" pitchFamily="34" charset="0"/>
                <a:cs typeface="Calibri" panose="020F0502020204030204" pitchFamily="34" charset="0"/>
              </a:rPr>
              <a:t>Limited</a:t>
            </a:r>
            <a:r>
              <a:rPr lang="en-IE" dirty="0">
                <a:latin typeface="Twinkl" panose="02000000000000000000" pitchFamily="2" charset="77"/>
              </a:rPr>
              <a:t> </a:t>
            </a:r>
            <a:r>
              <a:rPr lang="en-IE" dirty="0">
                <a:latin typeface="Calibri" panose="020F0502020204030204" pitchFamily="34" charset="0"/>
                <a:cs typeface="Calibri" panose="020F0502020204030204" pitchFamily="34" charset="0"/>
              </a:rPr>
              <a:t>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B5C1-972F-48BE-AAA9-4BCEB3E3A54A}" type="slidenum">
              <a:rPr lang="en-US" smtClean="0"/>
              <a:pPr/>
              <a:t>5</a:t>
            </a:fld>
            <a:endParaRPr lang="en-US" sz="1400" b="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b="12603"/>
          <a:stretch/>
        </p:blipFill>
        <p:spPr>
          <a:xfrm>
            <a:off x="395536" y="2523446"/>
            <a:ext cx="8559721" cy="4108469"/>
          </a:xfrm>
          <a:prstGeom prst="rect">
            <a:avLst/>
          </a:prstGeom>
        </p:spPr>
      </p:pic>
      <p:pic>
        <p:nvPicPr>
          <p:cNvPr id="1026" name="Picture 2" descr="How To Set Up a Limited Company (And the Advantages and Disadvantages of Limited  Company Status) – Small Business Law Ireland">
            <a:extLst>
              <a:ext uri="{FF2B5EF4-FFF2-40B4-BE49-F238E27FC236}">
                <a16:creationId xmlns:a16="http://schemas.microsoft.com/office/drawing/2014/main" id="{FF7C14DA-DDAB-8801-81B5-6152F916F3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903619"/>
            <a:ext cx="334327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eople Images - Free Download on Freepik">
            <a:extLst>
              <a:ext uri="{FF2B5EF4-FFF2-40B4-BE49-F238E27FC236}">
                <a16:creationId xmlns:a16="http://schemas.microsoft.com/office/drawing/2014/main" id="{6183FF8F-CE5A-D6C5-2C46-DCE73054ED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834605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1863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latin typeface="Calibri" panose="020F0502020204030204" pitchFamily="34" charset="0"/>
                <a:cs typeface="Calibri" panose="020F0502020204030204" pitchFamily="34" charset="0"/>
              </a:rPr>
              <a:t>Limited company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844824"/>
            <a:ext cx="6347714" cy="3880773"/>
          </a:xfrm>
        </p:spPr>
        <p:txBody>
          <a:bodyPr>
            <a:normAutofit/>
          </a:bodyPr>
          <a:lstStyle/>
          <a:p>
            <a:r>
              <a:rPr lang="en-IE" dirty="0">
                <a:latin typeface="Calibri" panose="020F0502020204030204" pitchFamily="34" charset="0"/>
                <a:cs typeface="Calibri" panose="020F0502020204030204" pitchFamily="34" charset="0"/>
              </a:rPr>
              <a:t>Members set up the company</a:t>
            </a:r>
          </a:p>
          <a:p>
            <a:r>
              <a:rPr lang="en-IE" dirty="0">
                <a:latin typeface="Calibri" panose="020F0502020204030204" pitchFamily="34" charset="0"/>
                <a:cs typeface="Calibri" panose="020F0502020204030204" pitchFamily="34" charset="0"/>
              </a:rPr>
              <a:t>Members vote in Directors at the AGM</a:t>
            </a:r>
          </a:p>
          <a:p>
            <a:r>
              <a:rPr lang="en-IE" dirty="0">
                <a:latin typeface="Calibri" panose="020F0502020204030204" pitchFamily="34" charset="0"/>
                <a:cs typeface="Calibri" panose="020F0502020204030204" pitchFamily="34" charset="0"/>
              </a:rPr>
              <a:t>Directors run the company</a:t>
            </a:r>
          </a:p>
          <a:p>
            <a:r>
              <a:rPr lang="en-IE" dirty="0">
                <a:latin typeface="Calibri" panose="020F0502020204030204" pitchFamily="34" charset="0"/>
                <a:cs typeface="Calibri" panose="020F0502020204030204" pitchFamily="34" charset="0"/>
              </a:rPr>
              <a:t>Company limited by guarantee - CLG</a:t>
            </a:r>
          </a:p>
          <a:p>
            <a:endParaRPr lang="en-I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E" dirty="0">
                <a:latin typeface="Calibri" panose="020F0502020204030204" pitchFamily="34" charset="0"/>
                <a:cs typeface="Calibri" panose="020F0502020204030204" pitchFamily="34" charset="0"/>
              </a:rPr>
              <a:t>In most cases, a Management Committee is appointed by the Directors to run the company, which can be comprised of:</a:t>
            </a:r>
          </a:p>
          <a:p>
            <a:pPr lvl="1"/>
            <a:r>
              <a:rPr lang="en-IE" dirty="0">
                <a:latin typeface="Calibri" panose="020F0502020204030204" pitchFamily="34" charset="0"/>
                <a:cs typeface="Calibri" panose="020F0502020204030204" pitchFamily="34" charset="0"/>
              </a:rPr>
              <a:t>Members, directors or a mix of both</a:t>
            </a:r>
          </a:p>
          <a:p>
            <a:pPr lvl="1"/>
            <a:r>
              <a:rPr lang="en-IE" dirty="0">
                <a:latin typeface="Calibri" panose="020F0502020204030204" pitchFamily="34" charset="0"/>
                <a:cs typeface="Calibri" panose="020F0502020204030204" pitchFamily="34" charset="0"/>
              </a:rPr>
              <a:t>A mix of members, directors and other individuals</a:t>
            </a:r>
          </a:p>
          <a:p>
            <a:pPr lvl="1"/>
            <a:r>
              <a:rPr lang="en-IE" dirty="0">
                <a:latin typeface="Calibri" panose="020F0502020204030204" pitchFamily="34" charset="0"/>
                <a:cs typeface="Calibri" panose="020F0502020204030204" pitchFamily="34" charset="0"/>
              </a:rPr>
              <a:t>Other individuals, none of whom are members or directors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B5C1-972F-48BE-AAA9-4BCEB3E3A54A}" type="slidenum">
              <a:rPr lang="en-US" smtClean="0"/>
              <a:pPr/>
              <a:t>6</a:t>
            </a:fld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2492515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latin typeface="Calibri" panose="020F0502020204030204" pitchFamily="34" charset="0"/>
                <a:cs typeface="Calibri" panose="020F0502020204030204" pitchFamily="34" charset="0"/>
              </a:rPr>
              <a:t>Committees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In the case of both Associations and Limited Companies, a Management Committee is formed</a:t>
            </a:r>
          </a:p>
          <a:p>
            <a:r>
              <a:rPr lang="en-IE" dirty="0"/>
              <a:t>The Management Committee has responsibility for running the company or association effectively</a:t>
            </a:r>
          </a:p>
          <a:p>
            <a:r>
              <a:rPr lang="en-GB" dirty="0"/>
              <a:t>For a CLG, the management committee may be separate from the Board of Directors</a:t>
            </a:r>
          </a:p>
          <a:p>
            <a:r>
              <a:rPr lang="en-IE" dirty="0"/>
              <a:t>If required, the Management Committee can form sub-committees to carry out specific task (see later)</a:t>
            </a:r>
          </a:p>
          <a:p>
            <a:endParaRPr lang="en-IE" dirty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B5C1-972F-48BE-AAA9-4BCEB3E3A54A}" type="slidenum">
              <a:rPr lang="en-US" smtClean="0"/>
              <a:pPr/>
              <a:t>7</a:t>
            </a:fld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4190552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Subcommittees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Examples include:</a:t>
            </a:r>
          </a:p>
          <a:p>
            <a:pPr lvl="1"/>
            <a:r>
              <a:rPr lang="en-IE" dirty="0"/>
              <a:t>Funding applications and fundraising</a:t>
            </a:r>
          </a:p>
          <a:p>
            <a:pPr lvl="1"/>
            <a:r>
              <a:rPr lang="en-IE" dirty="0"/>
              <a:t>Building projects, dealing with contractors, architects</a:t>
            </a:r>
          </a:p>
          <a:p>
            <a:pPr lvl="1"/>
            <a:r>
              <a:rPr lang="en-IE" dirty="0"/>
              <a:t>Dealing with employee grievances</a:t>
            </a:r>
          </a:p>
          <a:p>
            <a:pPr lvl="1"/>
            <a:endParaRPr lang="en-IE" dirty="0"/>
          </a:p>
          <a:p>
            <a:r>
              <a:rPr lang="en-IE" dirty="0"/>
              <a:t>Subcommittees should be give a very specific remit, i.e. write a short Terms of Reference for the subcommittee</a:t>
            </a:r>
          </a:p>
          <a:p>
            <a:pPr lvl="1"/>
            <a:r>
              <a:rPr lang="en-IE" dirty="0"/>
              <a:t>People appointed to the Subcommittee</a:t>
            </a:r>
          </a:p>
          <a:p>
            <a:pPr lvl="1"/>
            <a:r>
              <a:rPr lang="en-IE" dirty="0"/>
              <a:t>Lead person for the Subcommittee</a:t>
            </a:r>
          </a:p>
          <a:p>
            <a:pPr lvl="1"/>
            <a:r>
              <a:rPr lang="en-IE" dirty="0"/>
              <a:t>Authority, e.g. decisions, money, publicity</a:t>
            </a:r>
          </a:p>
          <a:p>
            <a:pPr lvl="1"/>
            <a:endParaRPr lang="en-IE" dirty="0"/>
          </a:p>
          <a:p>
            <a:pPr lvl="1"/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B5C1-972F-48BE-AAA9-4BCEB3E3A54A}" type="slidenum">
              <a:rPr lang="en-US" smtClean="0"/>
              <a:pPr/>
              <a:t>8</a:t>
            </a:fld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33388548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Meehan Tully &amp;amp; Associates Ltd.&amp;#x0D;&amp;#x0A;info@meehantully.com&amp;#x0D;&amp;#x0A;071 9146500&amp;quot;&quot;/&gt;&lt;property id=&quot;20307&quot; value=&quot;326&quot;/&gt;&lt;/object&gt;&lt;object type=&quot;3&quot; unique_id=&quot;10771&quot;&gt;&lt;property id=&quot;20148&quot; value=&quot;5&quot;/&gt;&lt;property id=&quot;20300&quot; value=&quot;Slide 2 - &amp;quot;What kind of structure do we need?&amp;quot;&quot;/&gt;&lt;property id=&quot;20307&quot; value=&quot;479&quot;/&gt;&lt;/object&gt;&lt;object type=&quot;3&quot; unique_id=&quot;10772&quot;&gt;&lt;property id=&quot;20148&quot; value=&quot;5&quot;/&gt;&lt;property id=&quot;20300&quot; value=&quot;Slide 3 - &amp;quot;Management Structures&amp;quot;&quot;/&gt;&lt;property id=&quot;20307&quot; value=&quot;452&quot;/&gt;&lt;/object&gt;&lt;object type=&quot;3&quot; unique_id=&quot;10773&quot;&gt;&lt;property id=&quot;20148&quot; value=&quot;5&quot;/&gt;&lt;property id=&quot;20300&quot; value=&quot;Slide 4 - &amp;quot;Association&amp;quot;&quot;/&gt;&lt;property id=&quot;20307&quot; value=&quot;453&quot;/&gt;&lt;/object&gt;&lt;object type=&quot;3&quot; unique_id=&quot;10774&quot;&gt;&lt;property id=&quot;20148&quot; value=&quot;5&quot;/&gt;&lt;property id=&quot;20300&quot; value=&quot;Slide 5 - &amp;quot;Association&amp;quot;&quot;/&gt;&lt;property id=&quot;20307&quot; value=&quot;454&quot;/&gt;&lt;/object&gt;&lt;object type=&quot;3&quot; unique_id=&quot;10775&quot;&gt;&lt;property id=&quot;20148&quot; value=&quot;5&quot;/&gt;&lt;property id=&quot;20300&quot; value=&quot;Slide 6 - &amp;quot;Limited company&amp;quot;&quot;/&gt;&lt;property id=&quot;20307&quot; value=&quot;455&quot;/&gt;&lt;/object&gt;&lt;object type=&quot;3&quot; unique_id=&quot;10776&quot;&gt;&lt;property id=&quot;20148&quot; value=&quot;5&quot;/&gt;&lt;property id=&quot;20300&quot; value=&quot;Slide 7 - &amp;quot;Limited company&amp;quot;&quot;/&gt;&lt;property id=&quot;20307&quot; value=&quot;456&quot;/&gt;&lt;/object&gt;&lt;object type=&quot;3&quot; unique_id=&quot;10777&quot;&gt;&lt;property id=&quot;20148&quot; value=&quot;5&quot;/&gt;&lt;property id=&quot;20300&quot; value=&quot;Slide 8 - &amp;quot;Committees&amp;quot;&quot;/&gt;&lt;property id=&quot;20307&quot; value=&quot;457&quot;/&gt;&lt;/object&gt;&lt;object type=&quot;3&quot; unique_id=&quot;10778&quot;&gt;&lt;property id=&quot;20148&quot; value=&quot;5&quot;/&gt;&lt;property id=&quot;20300&quot; value=&quot;Slide 9 - &amp;quot;Subcommittees&amp;quot;&quot;/&gt;&lt;property id=&quot;20307&quot; value=&quot;458&quot;/&gt;&lt;/object&gt;&lt;object type=&quot;3&quot; unique_id=&quot;10779&quot;&gt;&lt;property id=&quot;20148&quot; value=&quot;5&quot;/&gt;&lt;property id=&quot;20300&quot; value=&quot;Slide 10 - &amp;quot;Management Committee&amp;quot;&quot;/&gt;&lt;property id=&quot;20307&quot; value=&quot;460&quot;/&gt;&lt;/object&gt;&lt;object type=&quot;3&quot; unique_id=&quot;10780&quot;&gt;&lt;property id=&quot;20148&quot; value=&quot;5&quot;/&gt;&lt;property id=&quot;20300&quot; value=&quot;Slide 11 - &amp;quot;What is a constitution?&amp;quot;&quot;/&gt;&lt;property id=&quot;20307&quot; value=&quot;481&quot;/&gt;&lt;/object&gt;&lt;object type=&quot;3&quot; unique_id=&quot;10781&quot;&gt;&lt;property id=&quot;20148&quot; value=&quot;5&quot;/&gt;&lt;property id=&quot;20300&quot; value=&quot;Slide 12 - &amp;quot;Constitution&amp;quot;&quot;/&gt;&lt;property id=&quot;20307&quot; value=&quot;482&quot;/&gt;&lt;/object&gt;&lt;object type=&quot;3&quot; unique_id=&quot;10782&quot;&gt;&lt;property id=&quot;20148&quot; value=&quot;5&quot;/&gt;&lt;property id=&quot;20300&quot; value=&quot;Slide 13 - &amp;quot;Constitution for an association&amp;quot;&quot;/&gt;&lt;property id=&quot;20307&quot; value=&quot;477&quot;/&gt;&lt;/object&gt;&lt;object type=&quot;3&quot; unique_id=&quot;10783&quot;&gt;&lt;property id=&quot;20148&quot; value=&quot;5&quot;/&gt;&lt;property id=&quot;20300&quot; value=&quot;Slide 14 - &amp;quot;Constitution for an association&amp;quot;&quot;/&gt;&lt;property id=&quot;20307&quot; value=&quot;478&quot;/&gt;&lt;/object&gt;&lt;object type=&quot;3&quot; unique_id=&quot;10784&quot;&gt;&lt;property id=&quot;20148&quot; value=&quot;5&quot;/&gt;&lt;property id=&quot;20300&quot; value=&quot;Slide 15 - &amp;quot;&amp;#x0D;&amp;#x0A;&amp;#x0D;&amp;#x0A;&amp;#x0D;&amp;#x0A;Vision statement&amp;quot;&quot;/&gt;&lt;property id=&quot;20307&quot; value=&quot;484&quot;/&gt;&lt;/object&gt;&lt;object type=&quot;3&quot; unique_id=&quot;10785&quot;&gt;&lt;property id=&quot;20148&quot; value=&quot;5&quot;/&gt;&lt;property id=&quot;20300&quot; value=&quot;Slide 16 - &amp;quot;Vision statement&amp;quot;&quot;/&gt;&lt;property id=&quot;20307&quot; value=&quot;485&quot;/&gt;&lt;/object&gt;&lt;object type=&quot;3&quot; unique_id=&quot;10786&quot;&gt;&lt;property id=&quot;20148&quot; value=&quot;5&quot;/&gt;&lt;property id=&quot;20300&quot; value=&quot;Slide 17&quot;/&gt;&lt;property id=&quot;20307&quot; value=&quot;515&quot;/&gt;&lt;/object&gt;&lt;object type=&quot;3&quot; unique_id=&quot;10790&quot;&gt;&lt;property id=&quot;20148&quot; value=&quot;5&quot;/&gt;&lt;property id=&quot;20300&quot; value=&quot;Slide 18 - &amp;quot;Mission creep&amp;quot;&quot;/&gt;&lt;property id=&quot;20307&quot; value=&quot;519&quot;/&gt;&lt;/object&gt;&lt;object type=&quot;3&quot; unique_id=&quot;10791&quot;&gt;&lt;property id=&quot;20148&quot; value=&quot;5&quot;/&gt;&lt;property id=&quot;20300&quot; value=&quot;Slide 19 - &amp;quot;Vision statement&amp;quot;&quot;/&gt;&lt;property id=&quot;20307&quot; value=&quot;486&quot;/&gt;&lt;/object&gt;&lt;object type=&quot;3&quot; unique_id=&quot;10792&quot;&gt;&lt;property id=&quot;20148&quot; value=&quot;5&quot;/&gt;&lt;property id=&quot;20300&quot; value=&quot;Slide 20 - &amp;quot;Objectives&amp;quot;&quot;/&gt;&lt;property id=&quot;20307&quot; value=&quot;511&quot;/&gt;&lt;/object&gt;&lt;object type=&quot;3&quot; unique_id=&quot;10793&quot;&gt;&lt;property id=&quot;20148&quot; value=&quot;5&quot;/&gt;&lt;property id=&quot;20300&quot; value=&quot;Slide 21 - &amp;quot;Need and demand&amp;quot;&quot;/&gt;&lt;property id=&quot;20307&quot; value=&quot;514&quot;/&gt;&lt;/object&gt;&lt;object type=&quot;3&quot; unique_id=&quot;10794&quot;&gt;&lt;property id=&quot;20148&quot; value=&quot;5&quot;/&gt;&lt;property id=&quot;20300&quot; value=&quot;Slide 22 - &amp;quot;Logic model&amp;quot;&quot;/&gt;&lt;property id=&quot;20307&quot; value=&quot;512&quot;/&gt;&lt;/object&gt;&lt;object type=&quot;3&quot; unique_id=&quot;10795&quot;&gt;&lt;property id=&quot;20148&quot; value=&quot;5&quot;/&gt;&lt;property id=&quot;20300&quot; value=&quot;Slide 23 - &amp;quot;Reporting progress to funders&amp;quot;&quot;/&gt;&lt;property id=&quot;20307&quot; value=&quot;513&quot;/&gt;&lt;/object&gt;&lt;object type=&quot;3&quot; unique_id=&quot;10796&quot;&gt;&lt;property id=&quot;20148&quot; value=&quot;5&quot;/&gt;&lt;property id=&quot;20300&quot; value=&quot;Slide 24 - &amp;quot;Should we be a charity?&amp;quot;&quot;/&gt;&lt;property id=&quot;20307&quot; value=&quot;504&quot;/&gt;&lt;/object&gt;&lt;object type=&quot;3&quot; unique_id=&quot;10797&quot;&gt;&lt;property id=&quot;20148&quot; value=&quot;5&quot;/&gt;&lt;property id=&quot;20300&quot; value=&quot;Slide 25 - &amp;quot;Impact of being a charity&amp;quot;&quot;/&gt;&lt;property id=&quot;20307&quot; value=&quot;505&quot;/&gt;&lt;/object&gt;&lt;object type=&quot;3&quot; unique_id=&quot;10798&quot;&gt;&lt;property id=&quot;20148&quot; value=&quot;5&quot;/&gt;&lt;property id=&quot;20300&quot; value=&quot;Slide 26 - &amp;quot;Registering a charity&amp;quot;&quot;/&gt;&lt;property id=&quot;20307&quot; value=&quot;465&quot;/&gt;&lt;/object&gt;&lt;object type=&quot;3&quot; unique_id=&quot;10799&quot;&gt;&lt;property id=&quot;20148&quot; value=&quot;5&quot;/&gt;&lt;property id=&quot;20300&quot; value=&quot;Slide 27 - &amp;quot;Details required&amp;quot;&quot;/&gt;&lt;property id=&quot;20307&quot; value=&quot;469&quot;/&gt;&lt;/object&gt;&lt;object type=&quot;3&quot; unique_id=&quot;10800&quot;&gt;&lt;property id=&quot;20148&quot; value=&quot;5&quot;/&gt;&lt;property id=&quot;20300&quot; value=&quot;Slide 28 - &amp;quot;Charitable purpose&amp;quot;&quot;/&gt;&lt;property id=&quot;20307&quot; value=&quot;470&quot;/&gt;&lt;/object&gt;&lt;object type=&quot;3&quot; unique_id=&quot;10801&quot;&gt;&lt;property id=&quot;20148&quot; value=&quot;5&quot;/&gt;&lt;property id=&quot;20300&quot; value=&quot;Slide 29 - &amp;quot;Activities&amp;quot;&quot;/&gt;&lt;property id=&quot;20307&quot; value=&quot;473&quot;/&gt;&lt;/object&gt;&lt;object type=&quot;3&quot; unique_id=&quot;10802&quot;&gt;&lt;property id=&quot;20148&quot; value=&quot;5&quot;/&gt;&lt;property id=&quot;20300&quot; value=&quot;Slide 30 - &amp;quot;Documents and other Info&amp;quot;&quot;/&gt;&lt;property id=&quot;20307&quot; value=&quot;474&quot;/&gt;&lt;/object&gt;&lt;object type=&quot;3&quot; unique_id=&quot;10803&quot;&gt;&lt;property id=&quot;20148&quot; value=&quot;5&quot;/&gt;&lt;property id=&quot;20300&quot; value=&quot;Slide 31 - &amp;quot;Transparency and accountability&amp;quot;&quot;/&gt;&lt;property id=&quot;20307&quot; value=&quot;506&quot;/&gt;&lt;/object&gt;&lt;object type=&quot;3&quot; unique_id=&quot;10804&quot;&gt;&lt;property id=&quot;20148&quot; value=&quot;5&quot;/&gt;&lt;property id=&quot;20300&quot; value=&quot;Slide 32 - &amp;quot;New impact of code of governance&amp;quot;&quot;/&gt;&lt;property id=&quot;20307&quot; value=&quot;497&quot;/&gt;&lt;/object&gt;&lt;object type=&quot;3&quot; unique_id=&quot;10805&quot;&gt;&lt;property id=&quot;20148&quot; value=&quot;5&quot;/&gt;&lt;property id=&quot;20300&quot; value=&quot;Slide 33 - &amp;quot;Convene Meetings                                                                                                  &quot;/&gt;&lt;property id=&quot;20307&quot; value=&quot;498&quot;/&gt;&lt;/object&gt;&lt;object type=&quot;3&quot; unique_id=&quot;10806&quot;&gt;&lt;property id=&quot;20148&quot; value=&quot;5&quot;/&gt;&lt;property id=&quot;20300&quot; value=&quot;Slide 34 - &amp;quot;Holding effective meetings&amp;quot;&quot;/&gt;&lt;property id=&quot;20307&quot; value=&quot;499&quot;/&gt;&lt;/object&gt;&lt;object type=&quot;3&quot; unique_id=&quot;10807&quot;&gt;&lt;property id=&quot;20148&quot; value=&quot;5&quot;/&gt;&lt;property id=&quot;20300&quot; value=&quot;Slide 35 - &amp;quot;Holding Effective Meetings&amp;quot;&quot;/&gt;&lt;property id=&quot;20307&quot; value=&quot;500&quot;/&gt;&lt;/object&gt;&lt;object type=&quot;3&quot; unique_id=&quot;10808&quot;&gt;&lt;property id=&quot;20148&quot; value=&quot;5&quot;/&gt;&lt;property id=&quot;20300&quot; value=&quot;Slide 36 - &amp;quot;Summary minutes&amp;quot;&quot;/&gt;&lt;property id=&quot;20307&quot; value=&quot;502&quot;/&gt;&lt;/object&gt;&lt;object type=&quot;3&quot; unique_id=&quot;10809&quot;&gt;&lt;property id=&quot;20148&quot; value=&quot;5&quot;/&gt;&lt;property id=&quot;20300&quot; value=&quot;Slide 37 - &amp;quot;Annual report&amp;quot;&quot;/&gt;&lt;property id=&quot;20307&quot; value=&quot;503&quot;/&gt;&lt;/object&gt;&lt;object type=&quot;3&quot; unique_id=&quot;10810&quot;&gt;&lt;property id=&quot;20148&quot; value=&quot;5&quot;/&gt;&lt;property id=&quot;20300&quot; value=&quot;Slide 38 - &amp;quot;Reporting progress to funders&amp;quot;&quot;/&gt;&lt;property id=&quot;20307&quot; value=&quot;520&quot;/&gt;&lt;/object&gt;&lt;object type=&quot;3&quot; unique_id=&quot;10811&quot;&gt;&lt;property id=&quot;20148&quot; value=&quot;5&quot;/&gt;&lt;property id=&quot;20300&quot; value=&quot;Slide 39 - &amp;quot;Sources and links&amp;quot;&quot;/&gt;&lt;property id=&quot;20307&quot; value=&quot;44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5463</TotalTime>
  <Words>1694</Words>
  <Application>Microsoft Macintosh PowerPoint</Application>
  <PresentationFormat>On-screen Show (4:3)</PresentationFormat>
  <Paragraphs>350</Paragraphs>
  <Slides>39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6" baseType="lpstr">
      <vt:lpstr>Andika</vt:lpstr>
      <vt:lpstr>Arial</vt:lpstr>
      <vt:lpstr>Calibri</vt:lpstr>
      <vt:lpstr>Calibri Light</vt:lpstr>
      <vt:lpstr>Times New Roman</vt:lpstr>
      <vt:lpstr>Twinkl</vt:lpstr>
      <vt:lpstr>Office Theme</vt:lpstr>
      <vt:lpstr> Support for Sligo PPN community members</vt:lpstr>
      <vt:lpstr>Why</vt:lpstr>
      <vt:lpstr>What kind of structure do we need?</vt:lpstr>
      <vt:lpstr>Management Structures   How should our group be set up to best support our overall aim?</vt:lpstr>
      <vt:lpstr>Association</vt:lpstr>
      <vt:lpstr>Limited company</vt:lpstr>
      <vt:lpstr>Limited company</vt:lpstr>
      <vt:lpstr>Committees</vt:lpstr>
      <vt:lpstr>Subcommittees</vt:lpstr>
      <vt:lpstr>Management Committee</vt:lpstr>
      <vt:lpstr>What is a constitution?</vt:lpstr>
      <vt:lpstr>Constitution</vt:lpstr>
      <vt:lpstr>Constitution for an association</vt:lpstr>
      <vt:lpstr>Constitution for an association</vt:lpstr>
      <vt:lpstr>   Vision statement</vt:lpstr>
      <vt:lpstr>Vision statement</vt:lpstr>
      <vt:lpstr>Mission creep</vt:lpstr>
      <vt:lpstr>Vision statement</vt:lpstr>
      <vt:lpstr>Objectives</vt:lpstr>
      <vt:lpstr>Need and demand</vt:lpstr>
      <vt:lpstr>Logic model</vt:lpstr>
      <vt:lpstr>Reporting progress to funders</vt:lpstr>
      <vt:lpstr>Should we be a charity?</vt:lpstr>
      <vt:lpstr>Charities regulator Code</vt:lpstr>
      <vt:lpstr>Impact of being a charity</vt:lpstr>
      <vt:lpstr>Registering a charity</vt:lpstr>
      <vt:lpstr>Details required</vt:lpstr>
      <vt:lpstr>Charitable purpose</vt:lpstr>
      <vt:lpstr>Activities</vt:lpstr>
      <vt:lpstr>Documents and other Info</vt:lpstr>
      <vt:lpstr>Transparency and accountability</vt:lpstr>
      <vt:lpstr>New impact of code of governance</vt:lpstr>
      <vt:lpstr>Convene Meetings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vt:lpstr>
      <vt:lpstr>Holding effective meetings</vt:lpstr>
      <vt:lpstr>Holding Effective Meetings</vt:lpstr>
      <vt:lpstr>Summary minutes</vt:lpstr>
      <vt:lpstr>Annual report</vt:lpstr>
      <vt:lpstr>Reporting progress to funders</vt:lpstr>
      <vt:lpstr>Sources and links</vt:lpstr>
    </vt:vector>
  </TitlesOfParts>
  <Company>JJMEEHAN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Meehan &amp; Associates Ltd.</dc:title>
  <dc:creator>Mark Tully</dc:creator>
  <cp:lastModifiedBy>Zack Zammit 5</cp:lastModifiedBy>
  <cp:revision>162</cp:revision>
  <cp:lastPrinted>2016-05-04T15:54:17Z</cp:lastPrinted>
  <dcterms:created xsi:type="dcterms:W3CDTF">2001-04-23T16:35:37Z</dcterms:created>
  <dcterms:modified xsi:type="dcterms:W3CDTF">2024-01-29T11:55:22Z</dcterms:modified>
</cp:coreProperties>
</file>